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68" r:id="rId4"/>
    <p:sldId id="260" r:id="rId5"/>
    <p:sldId id="274" r:id="rId6"/>
    <p:sldId id="276" r:id="rId7"/>
    <p:sldId id="277" r:id="rId8"/>
    <p:sldId id="275" r:id="rId9"/>
    <p:sldId id="290" r:id="rId10"/>
    <p:sldId id="273" r:id="rId11"/>
    <p:sldId id="278" r:id="rId12"/>
    <p:sldId id="289" r:id="rId13"/>
    <p:sldId id="439" r:id="rId14"/>
    <p:sldId id="311" r:id="rId16"/>
    <p:sldId id="312" r:id="rId17"/>
    <p:sldId id="360" r:id="rId18"/>
    <p:sldId id="313" r:id="rId19"/>
    <p:sldId id="315" r:id="rId20"/>
    <p:sldId id="319" r:id="rId21"/>
    <p:sldId id="316" r:id="rId22"/>
    <p:sldId id="408" r:id="rId23"/>
    <p:sldId id="320" r:id="rId24"/>
    <p:sldId id="317" r:id="rId25"/>
    <p:sldId id="326" r:id="rId26"/>
    <p:sldId id="327" r:id="rId27"/>
    <p:sldId id="334" r:id="rId28"/>
    <p:sldId id="332" r:id="rId29"/>
    <p:sldId id="333" r:id="rId30"/>
    <p:sldId id="280" r:id="rId31"/>
    <p:sldId id="31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3" r:id="rId46"/>
    <p:sldId id="354" r:id="rId47"/>
    <p:sldId id="355" r:id="rId48"/>
    <p:sldId id="356" r:id="rId49"/>
    <p:sldId id="357" r:id="rId50"/>
    <p:sldId id="358" r:id="rId51"/>
    <p:sldId id="359" r:id="rId52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1F"/>
    <a:srgbClr val="615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09" autoAdjust="0"/>
    <p:restoredTop sz="94625" autoAdjust="0"/>
  </p:normalViewPr>
  <p:slideViewPr>
    <p:cSldViewPr snapToGrid="0">
      <p:cViewPr varScale="1">
        <p:scale>
          <a:sx n="139" d="100"/>
          <a:sy n="139" d="100"/>
        </p:scale>
        <p:origin x="648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tags" Target="tags/tag703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CE624-3660-4035-AB45-CE49DDC2C6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竖向立柱</a:t>
            </a:r>
            <a:r>
              <a:rPr lang="en-US" altLang="zh-CN">
                <a:sym typeface="+mn-ea"/>
              </a:rPr>
              <a:t>材料为铝塑板</a:t>
            </a:r>
            <a:r>
              <a:rPr lang="zh-CN" altLang="en-US">
                <a:sym typeface="+mn-ea"/>
              </a:rPr>
              <a:t>，这里的浅灰色</a:t>
            </a:r>
            <a:r>
              <a:rPr lang="en-US" altLang="zh-CN">
                <a:sym typeface="+mn-ea"/>
              </a:rPr>
              <a:t>统一使用工行灰，所有品牌中的工行灰即可。（图上的一个是丰顺、上海吉祥）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9" Type="http://schemas.openxmlformats.org/officeDocument/2006/relationships/tags" Target="../tags/tag97.xml"/><Relationship Id="rId98" Type="http://schemas.openxmlformats.org/officeDocument/2006/relationships/tags" Target="../tags/tag96.xml"/><Relationship Id="rId97" Type="http://schemas.openxmlformats.org/officeDocument/2006/relationships/tags" Target="../tags/tag95.xml"/><Relationship Id="rId96" Type="http://schemas.openxmlformats.org/officeDocument/2006/relationships/tags" Target="../tags/tag94.xml"/><Relationship Id="rId95" Type="http://schemas.openxmlformats.org/officeDocument/2006/relationships/tags" Target="../tags/tag93.xml"/><Relationship Id="rId94" Type="http://schemas.openxmlformats.org/officeDocument/2006/relationships/tags" Target="../tags/tag92.xml"/><Relationship Id="rId93" Type="http://schemas.openxmlformats.org/officeDocument/2006/relationships/tags" Target="../tags/tag91.xml"/><Relationship Id="rId92" Type="http://schemas.openxmlformats.org/officeDocument/2006/relationships/tags" Target="../tags/tag90.xml"/><Relationship Id="rId91" Type="http://schemas.openxmlformats.org/officeDocument/2006/relationships/tags" Target="../tags/tag89.xml"/><Relationship Id="rId90" Type="http://schemas.openxmlformats.org/officeDocument/2006/relationships/tags" Target="../tags/tag88.xml"/><Relationship Id="rId9" Type="http://schemas.openxmlformats.org/officeDocument/2006/relationships/tags" Target="../tags/tag7.xml"/><Relationship Id="rId89" Type="http://schemas.openxmlformats.org/officeDocument/2006/relationships/tags" Target="../tags/tag87.xml"/><Relationship Id="rId88" Type="http://schemas.openxmlformats.org/officeDocument/2006/relationships/tags" Target="../tags/tag86.xml"/><Relationship Id="rId87" Type="http://schemas.openxmlformats.org/officeDocument/2006/relationships/tags" Target="../tags/tag85.xml"/><Relationship Id="rId86" Type="http://schemas.openxmlformats.org/officeDocument/2006/relationships/tags" Target="../tags/tag84.xml"/><Relationship Id="rId85" Type="http://schemas.openxmlformats.org/officeDocument/2006/relationships/tags" Target="../tags/tag83.xml"/><Relationship Id="rId84" Type="http://schemas.openxmlformats.org/officeDocument/2006/relationships/tags" Target="../tags/tag82.xml"/><Relationship Id="rId83" Type="http://schemas.openxmlformats.org/officeDocument/2006/relationships/tags" Target="../tags/tag81.xml"/><Relationship Id="rId82" Type="http://schemas.openxmlformats.org/officeDocument/2006/relationships/tags" Target="../tags/tag80.xml"/><Relationship Id="rId81" Type="http://schemas.openxmlformats.org/officeDocument/2006/relationships/tags" Target="../tags/tag79.xml"/><Relationship Id="rId80" Type="http://schemas.openxmlformats.org/officeDocument/2006/relationships/tags" Target="../tags/tag78.xml"/><Relationship Id="rId8" Type="http://schemas.openxmlformats.org/officeDocument/2006/relationships/tags" Target="../tags/tag6.xml"/><Relationship Id="rId79" Type="http://schemas.openxmlformats.org/officeDocument/2006/relationships/tags" Target="../tags/tag77.xml"/><Relationship Id="rId78" Type="http://schemas.openxmlformats.org/officeDocument/2006/relationships/tags" Target="../tags/tag76.xml"/><Relationship Id="rId77" Type="http://schemas.openxmlformats.org/officeDocument/2006/relationships/tags" Target="../tags/tag75.xml"/><Relationship Id="rId76" Type="http://schemas.openxmlformats.org/officeDocument/2006/relationships/tags" Target="../tags/tag74.xml"/><Relationship Id="rId75" Type="http://schemas.openxmlformats.org/officeDocument/2006/relationships/tags" Target="../tags/tag73.xml"/><Relationship Id="rId74" Type="http://schemas.openxmlformats.org/officeDocument/2006/relationships/tags" Target="../tags/tag72.xml"/><Relationship Id="rId73" Type="http://schemas.openxmlformats.org/officeDocument/2006/relationships/tags" Target="../tags/tag71.xml"/><Relationship Id="rId72" Type="http://schemas.openxmlformats.org/officeDocument/2006/relationships/tags" Target="../tags/tag70.xml"/><Relationship Id="rId71" Type="http://schemas.openxmlformats.org/officeDocument/2006/relationships/tags" Target="../tags/tag69.xml"/><Relationship Id="rId70" Type="http://schemas.openxmlformats.org/officeDocument/2006/relationships/tags" Target="../tags/tag68.xml"/><Relationship Id="rId7" Type="http://schemas.openxmlformats.org/officeDocument/2006/relationships/tags" Target="../tags/tag5.xml"/><Relationship Id="rId69" Type="http://schemas.openxmlformats.org/officeDocument/2006/relationships/tags" Target="../tags/tag67.xml"/><Relationship Id="rId68" Type="http://schemas.openxmlformats.org/officeDocument/2006/relationships/tags" Target="../tags/tag66.xml"/><Relationship Id="rId67" Type="http://schemas.openxmlformats.org/officeDocument/2006/relationships/tags" Target="../tags/tag65.xml"/><Relationship Id="rId66" Type="http://schemas.openxmlformats.org/officeDocument/2006/relationships/tags" Target="../tags/tag64.xml"/><Relationship Id="rId65" Type="http://schemas.openxmlformats.org/officeDocument/2006/relationships/tags" Target="../tags/tag63.xml"/><Relationship Id="rId64" Type="http://schemas.openxmlformats.org/officeDocument/2006/relationships/tags" Target="../tags/tag62.xml"/><Relationship Id="rId63" Type="http://schemas.openxmlformats.org/officeDocument/2006/relationships/tags" Target="../tags/tag61.xml"/><Relationship Id="rId62" Type="http://schemas.openxmlformats.org/officeDocument/2006/relationships/tags" Target="../tags/tag60.xml"/><Relationship Id="rId61" Type="http://schemas.openxmlformats.org/officeDocument/2006/relationships/tags" Target="../tags/tag59.xml"/><Relationship Id="rId60" Type="http://schemas.openxmlformats.org/officeDocument/2006/relationships/tags" Target="../tags/tag58.xml"/><Relationship Id="rId6" Type="http://schemas.openxmlformats.org/officeDocument/2006/relationships/tags" Target="../tags/tag4.xml"/><Relationship Id="rId59" Type="http://schemas.openxmlformats.org/officeDocument/2006/relationships/tags" Target="../tags/tag57.xml"/><Relationship Id="rId58" Type="http://schemas.openxmlformats.org/officeDocument/2006/relationships/tags" Target="../tags/tag56.xml"/><Relationship Id="rId57" Type="http://schemas.openxmlformats.org/officeDocument/2006/relationships/tags" Target="../tags/tag55.xml"/><Relationship Id="rId56" Type="http://schemas.openxmlformats.org/officeDocument/2006/relationships/tags" Target="../tags/tag54.xml"/><Relationship Id="rId55" Type="http://schemas.openxmlformats.org/officeDocument/2006/relationships/tags" Target="../tags/tag53.xml"/><Relationship Id="rId54" Type="http://schemas.openxmlformats.org/officeDocument/2006/relationships/tags" Target="../tags/tag52.xml"/><Relationship Id="rId53" Type="http://schemas.openxmlformats.org/officeDocument/2006/relationships/tags" Target="../tags/tag51.xml"/><Relationship Id="rId52" Type="http://schemas.openxmlformats.org/officeDocument/2006/relationships/tags" Target="../tags/tag50.xml"/><Relationship Id="rId51" Type="http://schemas.openxmlformats.org/officeDocument/2006/relationships/tags" Target="../tags/tag49.xml"/><Relationship Id="rId50" Type="http://schemas.openxmlformats.org/officeDocument/2006/relationships/tags" Target="../tags/tag48.xml"/><Relationship Id="rId5" Type="http://schemas.openxmlformats.org/officeDocument/2006/relationships/tags" Target="../tags/tag3.xml"/><Relationship Id="rId49" Type="http://schemas.openxmlformats.org/officeDocument/2006/relationships/tags" Target="../tags/tag47.xml"/><Relationship Id="rId48" Type="http://schemas.openxmlformats.org/officeDocument/2006/relationships/tags" Target="../tags/tag46.xml"/><Relationship Id="rId47" Type="http://schemas.openxmlformats.org/officeDocument/2006/relationships/tags" Target="../tags/tag45.xml"/><Relationship Id="rId46" Type="http://schemas.openxmlformats.org/officeDocument/2006/relationships/tags" Target="../tags/tag44.xml"/><Relationship Id="rId45" Type="http://schemas.openxmlformats.org/officeDocument/2006/relationships/tags" Target="../tags/tag43.xml"/><Relationship Id="rId44" Type="http://schemas.openxmlformats.org/officeDocument/2006/relationships/tags" Target="../tags/tag42.xml"/><Relationship Id="rId43" Type="http://schemas.openxmlformats.org/officeDocument/2006/relationships/tags" Target="../tags/tag41.xml"/><Relationship Id="rId42" Type="http://schemas.openxmlformats.org/officeDocument/2006/relationships/tags" Target="../tags/tag40.xml"/><Relationship Id="rId41" Type="http://schemas.openxmlformats.org/officeDocument/2006/relationships/tags" Target="../tags/tag39.xml"/><Relationship Id="rId40" Type="http://schemas.openxmlformats.org/officeDocument/2006/relationships/tags" Target="../tags/tag38.xml"/><Relationship Id="rId4" Type="http://schemas.openxmlformats.org/officeDocument/2006/relationships/tags" Target="../tags/tag2.xml"/><Relationship Id="rId39" Type="http://schemas.openxmlformats.org/officeDocument/2006/relationships/tags" Target="../tags/tag37.xml"/><Relationship Id="rId38" Type="http://schemas.openxmlformats.org/officeDocument/2006/relationships/tags" Target="../tags/tag36.xml"/><Relationship Id="rId37" Type="http://schemas.openxmlformats.org/officeDocument/2006/relationships/tags" Target="../tags/tag35.xml"/><Relationship Id="rId36" Type="http://schemas.openxmlformats.org/officeDocument/2006/relationships/tags" Target="../tags/tag34.xml"/><Relationship Id="rId35" Type="http://schemas.openxmlformats.org/officeDocument/2006/relationships/tags" Target="../tags/tag33.xml"/><Relationship Id="rId34" Type="http://schemas.openxmlformats.org/officeDocument/2006/relationships/tags" Target="../tags/tag32.xml"/><Relationship Id="rId33" Type="http://schemas.openxmlformats.org/officeDocument/2006/relationships/tags" Target="../tags/tag31.xml"/><Relationship Id="rId32" Type="http://schemas.openxmlformats.org/officeDocument/2006/relationships/tags" Target="../tags/tag30.xml"/><Relationship Id="rId31" Type="http://schemas.openxmlformats.org/officeDocument/2006/relationships/tags" Target="../tags/tag29.xml"/><Relationship Id="rId30" Type="http://schemas.openxmlformats.org/officeDocument/2006/relationships/tags" Target="../tags/tag28.xml"/><Relationship Id="rId3" Type="http://schemas.openxmlformats.org/officeDocument/2006/relationships/tags" Target="../tags/tag1.xml"/><Relationship Id="rId29" Type="http://schemas.openxmlformats.org/officeDocument/2006/relationships/tags" Target="../tags/tag27.xml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tags" Target="../tags/tag24.xml"/><Relationship Id="rId254" Type="http://schemas.openxmlformats.org/officeDocument/2006/relationships/tags" Target="../tags/tag252.xml"/><Relationship Id="rId253" Type="http://schemas.openxmlformats.org/officeDocument/2006/relationships/tags" Target="../tags/tag251.xml"/><Relationship Id="rId252" Type="http://schemas.openxmlformats.org/officeDocument/2006/relationships/tags" Target="../tags/tag250.xml"/><Relationship Id="rId251" Type="http://schemas.openxmlformats.org/officeDocument/2006/relationships/tags" Target="../tags/tag249.xml"/><Relationship Id="rId250" Type="http://schemas.openxmlformats.org/officeDocument/2006/relationships/tags" Target="../tags/tag248.xml"/><Relationship Id="rId25" Type="http://schemas.openxmlformats.org/officeDocument/2006/relationships/tags" Target="../tags/tag23.xml"/><Relationship Id="rId249" Type="http://schemas.openxmlformats.org/officeDocument/2006/relationships/tags" Target="../tags/tag247.xml"/><Relationship Id="rId248" Type="http://schemas.openxmlformats.org/officeDocument/2006/relationships/tags" Target="../tags/tag246.xml"/><Relationship Id="rId247" Type="http://schemas.openxmlformats.org/officeDocument/2006/relationships/tags" Target="../tags/tag245.xml"/><Relationship Id="rId246" Type="http://schemas.openxmlformats.org/officeDocument/2006/relationships/tags" Target="../tags/tag244.xml"/><Relationship Id="rId245" Type="http://schemas.openxmlformats.org/officeDocument/2006/relationships/tags" Target="../tags/tag243.xml"/><Relationship Id="rId244" Type="http://schemas.openxmlformats.org/officeDocument/2006/relationships/tags" Target="../tags/tag242.xml"/><Relationship Id="rId243" Type="http://schemas.openxmlformats.org/officeDocument/2006/relationships/tags" Target="../tags/tag241.xml"/><Relationship Id="rId242" Type="http://schemas.openxmlformats.org/officeDocument/2006/relationships/tags" Target="../tags/tag240.xml"/><Relationship Id="rId241" Type="http://schemas.openxmlformats.org/officeDocument/2006/relationships/tags" Target="../tags/tag239.xml"/><Relationship Id="rId240" Type="http://schemas.openxmlformats.org/officeDocument/2006/relationships/tags" Target="../tags/tag238.xml"/><Relationship Id="rId24" Type="http://schemas.openxmlformats.org/officeDocument/2006/relationships/tags" Target="../tags/tag22.xml"/><Relationship Id="rId239" Type="http://schemas.openxmlformats.org/officeDocument/2006/relationships/tags" Target="../tags/tag237.xml"/><Relationship Id="rId238" Type="http://schemas.openxmlformats.org/officeDocument/2006/relationships/tags" Target="../tags/tag236.xml"/><Relationship Id="rId237" Type="http://schemas.openxmlformats.org/officeDocument/2006/relationships/tags" Target="../tags/tag235.xml"/><Relationship Id="rId236" Type="http://schemas.openxmlformats.org/officeDocument/2006/relationships/tags" Target="../tags/tag234.xml"/><Relationship Id="rId235" Type="http://schemas.openxmlformats.org/officeDocument/2006/relationships/tags" Target="../tags/tag233.xml"/><Relationship Id="rId234" Type="http://schemas.openxmlformats.org/officeDocument/2006/relationships/tags" Target="../tags/tag232.xml"/><Relationship Id="rId233" Type="http://schemas.openxmlformats.org/officeDocument/2006/relationships/tags" Target="../tags/tag231.xml"/><Relationship Id="rId232" Type="http://schemas.openxmlformats.org/officeDocument/2006/relationships/tags" Target="../tags/tag230.xml"/><Relationship Id="rId231" Type="http://schemas.openxmlformats.org/officeDocument/2006/relationships/tags" Target="../tags/tag229.xml"/><Relationship Id="rId230" Type="http://schemas.openxmlformats.org/officeDocument/2006/relationships/tags" Target="../tags/tag228.xml"/><Relationship Id="rId23" Type="http://schemas.openxmlformats.org/officeDocument/2006/relationships/tags" Target="../tags/tag21.xml"/><Relationship Id="rId229" Type="http://schemas.openxmlformats.org/officeDocument/2006/relationships/tags" Target="../tags/tag227.xml"/><Relationship Id="rId228" Type="http://schemas.openxmlformats.org/officeDocument/2006/relationships/tags" Target="../tags/tag226.xml"/><Relationship Id="rId227" Type="http://schemas.openxmlformats.org/officeDocument/2006/relationships/tags" Target="../tags/tag225.xml"/><Relationship Id="rId226" Type="http://schemas.openxmlformats.org/officeDocument/2006/relationships/tags" Target="../tags/tag224.xml"/><Relationship Id="rId225" Type="http://schemas.openxmlformats.org/officeDocument/2006/relationships/tags" Target="../tags/tag223.xml"/><Relationship Id="rId224" Type="http://schemas.openxmlformats.org/officeDocument/2006/relationships/tags" Target="../tags/tag222.xml"/><Relationship Id="rId223" Type="http://schemas.openxmlformats.org/officeDocument/2006/relationships/tags" Target="../tags/tag221.xml"/><Relationship Id="rId222" Type="http://schemas.openxmlformats.org/officeDocument/2006/relationships/tags" Target="../tags/tag220.xml"/><Relationship Id="rId221" Type="http://schemas.openxmlformats.org/officeDocument/2006/relationships/tags" Target="../tags/tag219.xml"/><Relationship Id="rId220" Type="http://schemas.openxmlformats.org/officeDocument/2006/relationships/tags" Target="../tags/tag218.xml"/><Relationship Id="rId22" Type="http://schemas.openxmlformats.org/officeDocument/2006/relationships/tags" Target="../tags/tag20.xml"/><Relationship Id="rId219" Type="http://schemas.openxmlformats.org/officeDocument/2006/relationships/tags" Target="../tags/tag217.xml"/><Relationship Id="rId218" Type="http://schemas.openxmlformats.org/officeDocument/2006/relationships/tags" Target="../tags/tag216.xml"/><Relationship Id="rId217" Type="http://schemas.openxmlformats.org/officeDocument/2006/relationships/tags" Target="../tags/tag215.xml"/><Relationship Id="rId216" Type="http://schemas.openxmlformats.org/officeDocument/2006/relationships/tags" Target="../tags/tag214.xml"/><Relationship Id="rId215" Type="http://schemas.openxmlformats.org/officeDocument/2006/relationships/tags" Target="../tags/tag213.xml"/><Relationship Id="rId214" Type="http://schemas.openxmlformats.org/officeDocument/2006/relationships/tags" Target="../tags/tag212.xml"/><Relationship Id="rId213" Type="http://schemas.openxmlformats.org/officeDocument/2006/relationships/tags" Target="../tags/tag211.xml"/><Relationship Id="rId212" Type="http://schemas.openxmlformats.org/officeDocument/2006/relationships/tags" Target="../tags/tag210.xml"/><Relationship Id="rId211" Type="http://schemas.openxmlformats.org/officeDocument/2006/relationships/tags" Target="../tags/tag209.xml"/><Relationship Id="rId210" Type="http://schemas.openxmlformats.org/officeDocument/2006/relationships/tags" Target="../tags/tag208.xml"/><Relationship Id="rId21" Type="http://schemas.openxmlformats.org/officeDocument/2006/relationships/tags" Target="../tags/tag19.xml"/><Relationship Id="rId209" Type="http://schemas.openxmlformats.org/officeDocument/2006/relationships/tags" Target="../tags/tag207.xml"/><Relationship Id="rId208" Type="http://schemas.openxmlformats.org/officeDocument/2006/relationships/tags" Target="../tags/tag206.xml"/><Relationship Id="rId207" Type="http://schemas.openxmlformats.org/officeDocument/2006/relationships/tags" Target="../tags/tag205.xml"/><Relationship Id="rId206" Type="http://schemas.openxmlformats.org/officeDocument/2006/relationships/tags" Target="../tags/tag204.xml"/><Relationship Id="rId205" Type="http://schemas.openxmlformats.org/officeDocument/2006/relationships/tags" Target="../tags/tag203.xml"/><Relationship Id="rId204" Type="http://schemas.openxmlformats.org/officeDocument/2006/relationships/tags" Target="../tags/tag202.xml"/><Relationship Id="rId203" Type="http://schemas.openxmlformats.org/officeDocument/2006/relationships/tags" Target="../tags/tag201.xml"/><Relationship Id="rId202" Type="http://schemas.openxmlformats.org/officeDocument/2006/relationships/tags" Target="../tags/tag200.xml"/><Relationship Id="rId201" Type="http://schemas.openxmlformats.org/officeDocument/2006/relationships/tags" Target="../tags/tag199.xml"/><Relationship Id="rId200" Type="http://schemas.openxmlformats.org/officeDocument/2006/relationships/tags" Target="../tags/tag198.xml"/><Relationship Id="rId20" Type="http://schemas.openxmlformats.org/officeDocument/2006/relationships/tags" Target="../tags/tag18.xml"/><Relationship Id="rId2" Type="http://schemas.openxmlformats.org/officeDocument/2006/relationships/image" Target="../media/image1.png"/><Relationship Id="rId199" Type="http://schemas.openxmlformats.org/officeDocument/2006/relationships/tags" Target="../tags/tag197.xml"/><Relationship Id="rId198" Type="http://schemas.openxmlformats.org/officeDocument/2006/relationships/tags" Target="../tags/tag196.xml"/><Relationship Id="rId197" Type="http://schemas.openxmlformats.org/officeDocument/2006/relationships/tags" Target="../tags/tag195.xml"/><Relationship Id="rId196" Type="http://schemas.openxmlformats.org/officeDocument/2006/relationships/tags" Target="../tags/tag194.xml"/><Relationship Id="rId195" Type="http://schemas.openxmlformats.org/officeDocument/2006/relationships/tags" Target="../tags/tag193.xml"/><Relationship Id="rId194" Type="http://schemas.openxmlformats.org/officeDocument/2006/relationships/tags" Target="../tags/tag192.xml"/><Relationship Id="rId193" Type="http://schemas.openxmlformats.org/officeDocument/2006/relationships/tags" Target="../tags/tag191.xml"/><Relationship Id="rId192" Type="http://schemas.openxmlformats.org/officeDocument/2006/relationships/tags" Target="../tags/tag190.xml"/><Relationship Id="rId191" Type="http://schemas.openxmlformats.org/officeDocument/2006/relationships/tags" Target="../tags/tag189.xml"/><Relationship Id="rId190" Type="http://schemas.openxmlformats.org/officeDocument/2006/relationships/tags" Target="../tags/tag188.xml"/><Relationship Id="rId19" Type="http://schemas.openxmlformats.org/officeDocument/2006/relationships/tags" Target="../tags/tag17.xml"/><Relationship Id="rId189" Type="http://schemas.openxmlformats.org/officeDocument/2006/relationships/tags" Target="../tags/tag187.xml"/><Relationship Id="rId188" Type="http://schemas.openxmlformats.org/officeDocument/2006/relationships/tags" Target="../tags/tag186.xml"/><Relationship Id="rId187" Type="http://schemas.openxmlformats.org/officeDocument/2006/relationships/tags" Target="../tags/tag185.xml"/><Relationship Id="rId186" Type="http://schemas.openxmlformats.org/officeDocument/2006/relationships/tags" Target="../tags/tag184.xml"/><Relationship Id="rId185" Type="http://schemas.openxmlformats.org/officeDocument/2006/relationships/tags" Target="../tags/tag183.xml"/><Relationship Id="rId184" Type="http://schemas.openxmlformats.org/officeDocument/2006/relationships/tags" Target="../tags/tag182.xml"/><Relationship Id="rId183" Type="http://schemas.openxmlformats.org/officeDocument/2006/relationships/tags" Target="../tags/tag181.xml"/><Relationship Id="rId182" Type="http://schemas.openxmlformats.org/officeDocument/2006/relationships/tags" Target="../tags/tag180.xml"/><Relationship Id="rId181" Type="http://schemas.openxmlformats.org/officeDocument/2006/relationships/tags" Target="../tags/tag179.xml"/><Relationship Id="rId180" Type="http://schemas.openxmlformats.org/officeDocument/2006/relationships/tags" Target="../tags/tag178.xml"/><Relationship Id="rId18" Type="http://schemas.openxmlformats.org/officeDocument/2006/relationships/tags" Target="../tags/tag16.xml"/><Relationship Id="rId179" Type="http://schemas.openxmlformats.org/officeDocument/2006/relationships/tags" Target="../tags/tag177.xml"/><Relationship Id="rId178" Type="http://schemas.openxmlformats.org/officeDocument/2006/relationships/tags" Target="../tags/tag176.xml"/><Relationship Id="rId177" Type="http://schemas.openxmlformats.org/officeDocument/2006/relationships/tags" Target="../tags/tag175.xml"/><Relationship Id="rId176" Type="http://schemas.openxmlformats.org/officeDocument/2006/relationships/tags" Target="../tags/tag174.xml"/><Relationship Id="rId175" Type="http://schemas.openxmlformats.org/officeDocument/2006/relationships/tags" Target="../tags/tag173.xml"/><Relationship Id="rId174" Type="http://schemas.openxmlformats.org/officeDocument/2006/relationships/tags" Target="../tags/tag172.xml"/><Relationship Id="rId173" Type="http://schemas.openxmlformats.org/officeDocument/2006/relationships/tags" Target="../tags/tag171.xml"/><Relationship Id="rId172" Type="http://schemas.openxmlformats.org/officeDocument/2006/relationships/tags" Target="../tags/tag170.xml"/><Relationship Id="rId171" Type="http://schemas.openxmlformats.org/officeDocument/2006/relationships/tags" Target="../tags/tag169.xml"/><Relationship Id="rId170" Type="http://schemas.openxmlformats.org/officeDocument/2006/relationships/tags" Target="../tags/tag168.xml"/><Relationship Id="rId17" Type="http://schemas.openxmlformats.org/officeDocument/2006/relationships/tags" Target="../tags/tag15.xml"/><Relationship Id="rId169" Type="http://schemas.openxmlformats.org/officeDocument/2006/relationships/tags" Target="../tags/tag167.xml"/><Relationship Id="rId168" Type="http://schemas.openxmlformats.org/officeDocument/2006/relationships/tags" Target="../tags/tag166.xml"/><Relationship Id="rId167" Type="http://schemas.openxmlformats.org/officeDocument/2006/relationships/tags" Target="../tags/tag165.xml"/><Relationship Id="rId166" Type="http://schemas.openxmlformats.org/officeDocument/2006/relationships/tags" Target="../tags/tag164.xml"/><Relationship Id="rId165" Type="http://schemas.openxmlformats.org/officeDocument/2006/relationships/tags" Target="../tags/tag163.xml"/><Relationship Id="rId164" Type="http://schemas.openxmlformats.org/officeDocument/2006/relationships/tags" Target="../tags/tag162.xml"/><Relationship Id="rId163" Type="http://schemas.openxmlformats.org/officeDocument/2006/relationships/tags" Target="../tags/tag161.xml"/><Relationship Id="rId162" Type="http://schemas.openxmlformats.org/officeDocument/2006/relationships/tags" Target="../tags/tag160.xml"/><Relationship Id="rId161" Type="http://schemas.openxmlformats.org/officeDocument/2006/relationships/tags" Target="../tags/tag159.xml"/><Relationship Id="rId160" Type="http://schemas.openxmlformats.org/officeDocument/2006/relationships/tags" Target="../tags/tag158.xml"/><Relationship Id="rId16" Type="http://schemas.openxmlformats.org/officeDocument/2006/relationships/tags" Target="../tags/tag14.xml"/><Relationship Id="rId159" Type="http://schemas.openxmlformats.org/officeDocument/2006/relationships/tags" Target="../tags/tag157.xml"/><Relationship Id="rId158" Type="http://schemas.openxmlformats.org/officeDocument/2006/relationships/tags" Target="../tags/tag156.xml"/><Relationship Id="rId157" Type="http://schemas.openxmlformats.org/officeDocument/2006/relationships/tags" Target="../tags/tag155.xml"/><Relationship Id="rId156" Type="http://schemas.openxmlformats.org/officeDocument/2006/relationships/tags" Target="../tags/tag154.xml"/><Relationship Id="rId155" Type="http://schemas.openxmlformats.org/officeDocument/2006/relationships/tags" Target="../tags/tag153.xml"/><Relationship Id="rId154" Type="http://schemas.openxmlformats.org/officeDocument/2006/relationships/tags" Target="../tags/tag152.xml"/><Relationship Id="rId153" Type="http://schemas.openxmlformats.org/officeDocument/2006/relationships/tags" Target="../tags/tag151.xml"/><Relationship Id="rId152" Type="http://schemas.openxmlformats.org/officeDocument/2006/relationships/tags" Target="../tags/tag150.xml"/><Relationship Id="rId151" Type="http://schemas.openxmlformats.org/officeDocument/2006/relationships/tags" Target="../tags/tag149.xml"/><Relationship Id="rId150" Type="http://schemas.openxmlformats.org/officeDocument/2006/relationships/tags" Target="../tags/tag148.xml"/><Relationship Id="rId15" Type="http://schemas.openxmlformats.org/officeDocument/2006/relationships/tags" Target="../tags/tag13.xml"/><Relationship Id="rId149" Type="http://schemas.openxmlformats.org/officeDocument/2006/relationships/tags" Target="../tags/tag147.xml"/><Relationship Id="rId148" Type="http://schemas.openxmlformats.org/officeDocument/2006/relationships/tags" Target="../tags/tag146.xml"/><Relationship Id="rId147" Type="http://schemas.openxmlformats.org/officeDocument/2006/relationships/tags" Target="../tags/tag145.xml"/><Relationship Id="rId146" Type="http://schemas.openxmlformats.org/officeDocument/2006/relationships/tags" Target="../tags/tag144.xml"/><Relationship Id="rId145" Type="http://schemas.openxmlformats.org/officeDocument/2006/relationships/tags" Target="../tags/tag143.xml"/><Relationship Id="rId144" Type="http://schemas.openxmlformats.org/officeDocument/2006/relationships/tags" Target="../tags/tag142.xml"/><Relationship Id="rId143" Type="http://schemas.openxmlformats.org/officeDocument/2006/relationships/tags" Target="../tags/tag141.xml"/><Relationship Id="rId142" Type="http://schemas.openxmlformats.org/officeDocument/2006/relationships/tags" Target="../tags/tag140.xml"/><Relationship Id="rId141" Type="http://schemas.openxmlformats.org/officeDocument/2006/relationships/tags" Target="../tags/tag139.xml"/><Relationship Id="rId140" Type="http://schemas.openxmlformats.org/officeDocument/2006/relationships/tags" Target="../tags/tag138.xml"/><Relationship Id="rId14" Type="http://schemas.openxmlformats.org/officeDocument/2006/relationships/tags" Target="../tags/tag12.xml"/><Relationship Id="rId139" Type="http://schemas.openxmlformats.org/officeDocument/2006/relationships/tags" Target="../tags/tag137.xml"/><Relationship Id="rId138" Type="http://schemas.openxmlformats.org/officeDocument/2006/relationships/tags" Target="../tags/tag136.xml"/><Relationship Id="rId137" Type="http://schemas.openxmlformats.org/officeDocument/2006/relationships/tags" Target="../tags/tag135.xml"/><Relationship Id="rId136" Type="http://schemas.openxmlformats.org/officeDocument/2006/relationships/tags" Target="../tags/tag134.xml"/><Relationship Id="rId135" Type="http://schemas.openxmlformats.org/officeDocument/2006/relationships/tags" Target="../tags/tag133.xml"/><Relationship Id="rId134" Type="http://schemas.openxmlformats.org/officeDocument/2006/relationships/tags" Target="../tags/tag132.xml"/><Relationship Id="rId133" Type="http://schemas.openxmlformats.org/officeDocument/2006/relationships/tags" Target="../tags/tag131.xml"/><Relationship Id="rId132" Type="http://schemas.openxmlformats.org/officeDocument/2006/relationships/tags" Target="../tags/tag130.xml"/><Relationship Id="rId131" Type="http://schemas.openxmlformats.org/officeDocument/2006/relationships/tags" Target="../tags/tag129.xml"/><Relationship Id="rId130" Type="http://schemas.openxmlformats.org/officeDocument/2006/relationships/tags" Target="../tags/tag128.xml"/><Relationship Id="rId13" Type="http://schemas.openxmlformats.org/officeDocument/2006/relationships/tags" Target="../tags/tag11.xml"/><Relationship Id="rId129" Type="http://schemas.openxmlformats.org/officeDocument/2006/relationships/tags" Target="../tags/tag127.xml"/><Relationship Id="rId128" Type="http://schemas.openxmlformats.org/officeDocument/2006/relationships/tags" Target="../tags/tag126.xml"/><Relationship Id="rId127" Type="http://schemas.openxmlformats.org/officeDocument/2006/relationships/tags" Target="../tags/tag125.xml"/><Relationship Id="rId126" Type="http://schemas.openxmlformats.org/officeDocument/2006/relationships/tags" Target="../tags/tag124.xml"/><Relationship Id="rId125" Type="http://schemas.openxmlformats.org/officeDocument/2006/relationships/tags" Target="../tags/tag123.xml"/><Relationship Id="rId124" Type="http://schemas.openxmlformats.org/officeDocument/2006/relationships/tags" Target="../tags/tag122.xml"/><Relationship Id="rId123" Type="http://schemas.openxmlformats.org/officeDocument/2006/relationships/tags" Target="../tags/tag121.xml"/><Relationship Id="rId122" Type="http://schemas.openxmlformats.org/officeDocument/2006/relationships/tags" Target="../tags/tag120.xml"/><Relationship Id="rId121" Type="http://schemas.openxmlformats.org/officeDocument/2006/relationships/tags" Target="../tags/tag119.xml"/><Relationship Id="rId120" Type="http://schemas.openxmlformats.org/officeDocument/2006/relationships/tags" Target="../tags/tag118.xml"/><Relationship Id="rId12" Type="http://schemas.openxmlformats.org/officeDocument/2006/relationships/tags" Target="../tags/tag10.xml"/><Relationship Id="rId119" Type="http://schemas.openxmlformats.org/officeDocument/2006/relationships/tags" Target="../tags/tag117.xml"/><Relationship Id="rId118" Type="http://schemas.openxmlformats.org/officeDocument/2006/relationships/tags" Target="../tags/tag116.xml"/><Relationship Id="rId117" Type="http://schemas.openxmlformats.org/officeDocument/2006/relationships/tags" Target="../tags/tag115.xml"/><Relationship Id="rId116" Type="http://schemas.openxmlformats.org/officeDocument/2006/relationships/tags" Target="../tags/tag114.xml"/><Relationship Id="rId115" Type="http://schemas.openxmlformats.org/officeDocument/2006/relationships/tags" Target="../tags/tag113.xml"/><Relationship Id="rId114" Type="http://schemas.openxmlformats.org/officeDocument/2006/relationships/tags" Target="../tags/tag112.xml"/><Relationship Id="rId113" Type="http://schemas.openxmlformats.org/officeDocument/2006/relationships/tags" Target="../tags/tag111.xml"/><Relationship Id="rId112" Type="http://schemas.openxmlformats.org/officeDocument/2006/relationships/tags" Target="../tags/tag110.xml"/><Relationship Id="rId111" Type="http://schemas.openxmlformats.org/officeDocument/2006/relationships/tags" Target="../tags/tag109.xml"/><Relationship Id="rId110" Type="http://schemas.openxmlformats.org/officeDocument/2006/relationships/tags" Target="../tags/tag108.xml"/><Relationship Id="rId11" Type="http://schemas.openxmlformats.org/officeDocument/2006/relationships/tags" Target="../tags/tag9.xml"/><Relationship Id="rId109" Type="http://schemas.openxmlformats.org/officeDocument/2006/relationships/tags" Target="../tags/tag107.xml"/><Relationship Id="rId108" Type="http://schemas.openxmlformats.org/officeDocument/2006/relationships/tags" Target="../tags/tag106.xml"/><Relationship Id="rId107" Type="http://schemas.openxmlformats.org/officeDocument/2006/relationships/tags" Target="../tags/tag105.xml"/><Relationship Id="rId106" Type="http://schemas.openxmlformats.org/officeDocument/2006/relationships/tags" Target="../tags/tag104.xml"/><Relationship Id="rId105" Type="http://schemas.openxmlformats.org/officeDocument/2006/relationships/tags" Target="../tags/tag103.xml"/><Relationship Id="rId104" Type="http://schemas.openxmlformats.org/officeDocument/2006/relationships/tags" Target="../tags/tag102.xml"/><Relationship Id="rId103" Type="http://schemas.openxmlformats.org/officeDocument/2006/relationships/tags" Target="../tags/tag101.xml"/><Relationship Id="rId102" Type="http://schemas.openxmlformats.org/officeDocument/2006/relationships/tags" Target="../tags/tag100.xml"/><Relationship Id="rId101" Type="http://schemas.openxmlformats.org/officeDocument/2006/relationships/tags" Target="../tags/tag99.xml"/><Relationship Id="rId100" Type="http://schemas.openxmlformats.org/officeDocument/2006/relationships/tags" Target="../tags/tag98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25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8" Type="http://schemas.openxmlformats.org/officeDocument/2006/relationships/tags" Target="../tags/tag270.xml"/><Relationship Id="rId17" Type="http://schemas.openxmlformats.org/officeDocument/2006/relationships/tags" Target="../tags/tag269.xml"/><Relationship Id="rId16" Type="http://schemas.openxmlformats.org/officeDocument/2006/relationships/tags" Target="../tags/tag268.xml"/><Relationship Id="rId15" Type="http://schemas.openxmlformats.org/officeDocument/2006/relationships/tags" Target="../tags/tag267.xml"/><Relationship Id="rId14" Type="http://schemas.openxmlformats.org/officeDocument/2006/relationships/tags" Target="../tags/tag266.xml"/><Relationship Id="rId13" Type="http://schemas.openxmlformats.org/officeDocument/2006/relationships/tags" Target="../tags/tag265.xml"/><Relationship Id="rId12" Type="http://schemas.openxmlformats.org/officeDocument/2006/relationships/tags" Target="../tags/tag264.xml"/><Relationship Id="rId11" Type="http://schemas.openxmlformats.org/officeDocument/2006/relationships/tags" Target="../tags/tag263.xml"/><Relationship Id="rId10" Type="http://schemas.openxmlformats.org/officeDocument/2006/relationships/tags" Target="../tags/tag26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 bwMode="auto">
          <a:xfrm>
            <a:off x="-9525" y="-3175"/>
            <a:ext cx="12487275" cy="6908800"/>
            <a:chOff x="240300" y="175499"/>
            <a:chExt cx="12012133" cy="6493503"/>
          </a:xfrm>
        </p:grpSpPr>
        <p:sp>
          <p:nvSpPr>
            <p:cNvPr id="7" name="Rectangle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40300" y="175499"/>
              <a:ext cx="11755581" cy="6493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8" name="Freeform 8"/>
            <p:cNvSpPr>
              <a:spLocks noEditPoints="1"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8778291" y="175499"/>
              <a:ext cx="24434" cy="3125894"/>
            </a:xfrm>
            <a:custGeom>
              <a:avLst/>
              <a:gdLst>
                <a:gd name="T0" fmla="*/ 9 w 9"/>
                <a:gd name="T1" fmla="*/ 412 h 1158"/>
                <a:gd name="T2" fmla="*/ 0 w 9"/>
                <a:gd name="T3" fmla="*/ 417 h 1158"/>
                <a:gd name="T4" fmla="*/ 0 w 9"/>
                <a:gd name="T5" fmla="*/ 1122 h 1158"/>
                <a:gd name="T6" fmla="*/ 4 w 9"/>
                <a:gd name="T7" fmla="*/ 1158 h 1158"/>
                <a:gd name="T8" fmla="*/ 9 w 9"/>
                <a:gd name="T9" fmla="*/ 1115 h 1158"/>
                <a:gd name="T10" fmla="*/ 9 w 9"/>
                <a:gd name="T11" fmla="*/ 412 h 1158"/>
                <a:gd name="T12" fmla="*/ 9 w 9"/>
                <a:gd name="T13" fmla="*/ 255 h 1158"/>
                <a:gd name="T14" fmla="*/ 0 w 9"/>
                <a:gd name="T15" fmla="*/ 261 h 1158"/>
                <a:gd name="T16" fmla="*/ 0 w 9"/>
                <a:gd name="T17" fmla="*/ 407 h 1158"/>
                <a:gd name="T18" fmla="*/ 9 w 9"/>
                <a:gd name="T19" fmla="*/ 403 h 1158"/>
                <a:gd name="T20" fmla="*/ 9 w 9"/>
                <a:gd name="T21" fmla="*/ 255 h 1158"/>
                <a:gd name="T22" fmla="*/ 9 w 9"/>
                <a:gd name="T23" fmla="*/ 73 h 1158"/>
                <a:gd name="T24" fmla="*/ 0 w 9"/>
                <a:gd name="T25" fmla="*/ 80 h 1158"/>
                <a:gd name="T26" fmla="*/ 0 w 9"/>
                <a:gd name="T27" fmla="*/ 250 h 1158"/>
                <a:gd name="T28" fmla="*/ 9 w 9"/>
                <a:gd name="T29" fmla="*/ 245 h 1158"/>
                <a:gd name="T30" fmla="*/ 9 w 9"/>
                <a:gd name="T31" fmla="*/ 73 h 1158"/>
                <a:gd name="T32" fmla="*/ 9 w 9"/>
                <a:gd name="T33" fmla="*/ 0 h 1158"/>
                <a:gd name="T34" fmla="*/ 0 w 9"/>
                <a:gd name="T35" fmla="*/ 0 h 1158"/>
                <a:gd name="T36" fmla="*/ 0 w 9"/>
                <a:gd name="T37" fmla="*/ 69 h 1158"/>
                <a:gd name="T38" fmla="*/ 9 w 9"/>
                <a:gd name="T39" fmla="*/ 62 h 1158"/>
                <a:gd name="T40" fmla="*/ 9 w 9"/>
                <a:gd name="T41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158">
                  <a:moveTo>
                    <a:pt x="9" y="412"/>
                  </a:moveTo>
                  <a:lnTo>
                    <a:pt x="0" y="417"/>
                  </a:lnTo>
                  <a:lnTo>
                    <a:pt x="0" y="1122"/>
                  </a:lnTo>
                  <a:lnTo>
                    <a:pt x="4" y="1158"/>
                  </a:lnTo>
                  <a:lnTo>
                    <a:pt x="9" y="1115"/>
                  </a:lnTo>
                  <a:lnTo>
                    <a:pt x="9" y="412"/>
                  </a:lnTo>
                  <a:close/>
                  <a:moveTo>
                    <a:pt x="9" y="255"/>
                  </a:moveTo>
                  <a:lnTo>
                    <a:pt x="0" y="261"/>
                  </a:lnTo>
                  <a:lnTo>
                    <a:pt x="0" y="407"/>
                  </a:lnTo>
                  <a:lnTo>
                    <a:pt x="9" y="403"/>
                  </a:lnTo>
                  <a:lnTo>
                    <a:pt x="9" y="255"/>
                  </a:lnTo>
                  <a:close/>
                  <a:moveTo>
                    <a:pt x="9" y="73"/>
                  </a:moveTo>
                  <a:lnTo>
                    <a:pt x="0" y="80"/>
                  </a:lnTo>
                  <a:lnTo>
                    <a:pt x="0" y="250"/>
                  </a:lnTo>
                  <a:lnTo>
                    <a:pt x="9" y="245"/>
                  </a:lnTo>
                  <a:lnTo>
                    <a:pt x="9" y="73"/>
                  </a:lnTo>
                  <a:close/>
                  <a:moveTo>
                    <a:pt x="9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9" y="6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" name="Freeform 9"/>
            <p:cNvSpPr>
              <a:spLocks noEditPoints="1"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778291" y="175499"/>
              <a:ext cx="24434" cy="3125894"/>
            </a:xfrm>
            <a:custGeom>
              <a:avLst/>
              <a:gdLst>
                <a:gd name="T0" fmla="*/ 9 w 9"/>
                <a:gd name="T1" fmla="*/ 412 h 1158"/>
                <a:gd name="T2" fmla="*/ 0 w 9"/>
                <a:gd name="T3" fmla="*/ 417 h 1158"/>
                <a:gd name="T4" fmla="*/ 0 w 9"/>
                <a:gd name="T5" fmla="*/ 1122 h 1158"/>
                <a:gd name="T6" fmla="*/ 4 w 9"/>
                <a:gd name="T7" fmla="*/ 1158 h 1158"/>
                <a:gd name="T8" fmla="*/ 9 w 9"/>
                <a:gd name="T9" fmla="*/ 1115 h 1158"/>
                <a:gd name="T10" fmla="*/ 9 w 9"/>
                <a:gd name="T11" fmla="*/ 412 h 1158"/>
                <a:gd name="T12" fmla="*/ 9 w 9"/>
                <a:gd name="T13" fmla="*/ 255 h 1158"/>
                <a:gd name="T14" fmla="*/ 0 w 9"/>
                <a:gd name="T15" fmla="*/ 261 h 1158"/>
                <a:gd name="T16" fmla="*/ 0 w 9"/>
                <a:gd name="T17" fmla="*/ 407 h 1158"/>
                <a:gd name="T18" fmla="*/ 9 w 9"/>
                <a:gd name="T19" fmla="*/ 403 h 1158"/>
                <a:gd name="T20" fmla="*/ 9 w 9"/>
                <a:gd name="T21" fmla="*/ 255 h 1158"/>
                <a:gd name="T22" fmla="*/ 9 w 9"/>
                <a:gd name="T23" fmla="*/ 73 h 1158"/>
                <a:gd name="T24" fmla="*/ 0 w 9"/>
                <a:gd name="T25" fmla="*/ 80 h 1158"/>
                <a:gd name="T26" fmla="*/ 0 w 9"/>
                <a:gd name="T27" fmla="*/ 250 h 1158"/>
                <a:gd name="T28" fmla="*/ 9 w 9"/>
                <a:gd name="T29" fmla="*/ 245 h 1158"/>
                <a:gd name="T30" fmla="*/ 9 w 9"/>
                <a:gd name="T31" fmla="*/ 73 h 1158"/>
                <a:gd name="T32" fmla="*/ 9 w 9"/>
                <a:gd name="T33" fmla="*/ 0 h 1158"/>
                <a:gd name="T34" fmla="*/ 0 w 9"/>
                <a:gd name="T35" fmla="*/ 0 h 1158"/>
                <a:gd name="T36" fmla="*/ 0 w 9"/>
                <a:gd name="T37" fmla="*/ 69 h 1158"/>
                <a:gd name="T38" fmla="*/ 9 w 9"/>
                <a:gd name="T39" fmla="*/ 62 h 1158"/>
                <a:gd name="T40" fmla="*/ 9 w 9"/>
                <a:gd name="T41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158">
                  <a:moveTo>
                    <a:pt x="9" y="412"/>
                  </a:moveTo>
                  <a:lnTo>
                    <a:pt x="0" y="417"/>
                  </a:lnTo>
                  <a:lnTo>
                    <a:pt x="0" y="1122"/>
                  </a:lnTo>
                  <a:lnTo>
                    <a:pt x="4" y="1158"/>
                  </a:lnTo>
                  <a:lnTo>
                    <a:pt x="9" y="1115"/>
                  </a:lnTo>
                  <a:lnTo>
                    <a:pt x="9" y="412"/>
                  </a:lnTo>
                  <a:moveTo>
                    <a:pt x="9" y="255"/>
                  </a:moveTo>
                  <a:lnTo>
                    <a:pt x="0" y="261"/>
                  </a:lnTo>
                  <a:lnTo>
                    <a:pt x="0" y="407"/>
                  </a:lnTo>
                  <a:lnTo>
                    <a:pt x="9" y="403"/>
                  </a:lnTo>
                  <a:lnTo>
                    <a:pt x="9" y="255"/>
                  </a:lnTo>
                  <a:moveTo>
                    <a:pt x="9" y="73"/>
                  </a:moveTo>
                  <a:lnTo>
                    <a:pt x="0" y="80"/>
                  </a:lnTo>
                  <a:lnTo>
                    <a:pt x="0" y="250"/>
                  </a:lnTo>
                  <a:lnTo>
                    <a:pt x="9" y="245"/>
                  </a:lnTo>
                  <a:lnTo>
                    <a:pt x="9" y="73"/>
                  </a:lnTo>
                  <a:moveTo>
                    <a:pt x="9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9" y="62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10"/>
            <p:cNvSpPr>
              <a:spLocks noEditPoints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434694" y="175499"/>
              <a:ext cx="354286" cy="3167672"/>
            </a:xfrm>
            <a:custGeom>
              <a:avLst/>
              <a:gdLst>
                <a:gd name="T0" fmla="*/ 57 w 131"/>
                <a:gd name="T1" fmla="*/ 458 h 1173"/>
                <a:gd name="T2" fmla="*/ 49 w 131"/>
                <a:gd name="T3" fmla="*/ 462 h 1173"/>
                <a:gd name="T4" fmla="*/ 119 w 131"/>
                <a:gd name="T5" fmla="*/ 1122 h 1173"/>
                <a:gd name="T6" fmla="*/ 129 w 131"/>
                <a:gd name="T7" fmla="*/ 1173 h 1173"/>
                <a:gd name="T8" fmla="*/ 131 w 131"/>
                <a:gd name="T9" fmla="*/ 1158 h 1173"/>
                <a:gd name="T10" fmla="*/ 127 w 131"/>
                <a:gd name="T11" fmla="*/ 1122 h 1173"/>
                <a:gd name="T12" fmla="*/ 57 w 131"/>
                <a:gd name="T13" fmla="*/ 458 h 1173"/>
                <a:gd name="T14" fmla="*/ 42 w 131"/>
                <a:gd name="T15" fmla="*/ 319 h 1173"/>
                <a:gd name="T16" fmla="*/ 35 w 131"/>
                <a:gd name="T17" fmla="*/ 325 h 1173"/>
                <a:gd name="T18" fmla="*/ 48 w 131"/>
                <a:gd name="T19" fmla="*/ 453 h 1173"/>
                <a:gd name="T20" fmla="*/ 56 w 131"/>
                <a:gd name="T21" fmla="*/ 448 h 1173"/>
                <a:gd name="T22" fmla="*/ 42 w 131"/>
                <a:gd name="T23" fmla="*/ 319 h 1173"/>
                <a:gd name="T24" fmla="*/ 26 w 131"/>
                <a:gd name="T25" fmla="*/ 164 h 1173"/>
                <a:gd name="T26" fmla="*/ 18 w 131"/>
                <a:gd name="T27" fmla="*/ 170 h 1173"/>
                <a:gd name="T28" fmla="*/ 33 w 131"/>
                <a:gd name="T29" fmla="*/ 316 h 1173"/>
                <a:gd name="T30" fmla="*/ 41 w 131"/>
                <a:gd name="T31" fmla="*/ 310 h 1173"/>
                <a:gd name="T32" fmla="*/ 26 w 131"/>
                <a:gd name="T33" fmla="*/ 164 h 1173"/>
                <a:gd name="T34" fmla="*/ 9 w 131"/>
                <a:gd name="T35" fmla="*/ 0 h 1173"/>
                <a:gd name="T36" fmla="*/ 0 w 131"/>
                <a:gd name="T37" fmla="*/ 0 h 1173"/>
                <a:gd name="T38" fmla="*/ 17 w 131"/>
                <a:gd name="T39" fmla="*/ 160 h 1173"/>
                <a:gd name="T40" fmla="*/ 25 w 131"/>
                <a:gd name="T41" fmla="*/ 153 h 1173"/>
                <a:gd name="T42" fmla="*/ 9 w 131"/>
                <a:gd name="T43" fmla="*/ 0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1" h="1173">
                  <a:moveTo>
                    <a:pt x="57" y="458"/>
                  </a:moveTo>
                  <a:lnTo>
                    <a:pt x="49" y="462"/>
                  </a:lnTo>
                  <a:lnTo>
                    <a:pt x="119" y="1122"/>
                  </a:lnTo>
                  <a:lnTo>
                    <a:pt x="129" y="1173"/>
                  </a:lnTo>
                  <a:lnTo>
                    <a:pt x="131" y="1158"/>
                  </a:lnTo>
                  <a:lnTo>
                    <a:pt x="127" y="1122"/>
                  </a:lnTo>
                  <a:lnTo>
                    <a:pt x="57" y="458"/>
                  </a:lnTo>
                  <a:close/>
                  <a:moveTo>
                    <a:pt x="42" y="319"/>
                  </a:moveTo>
                  <a:lnTo>
                    <a:pt x="35" y="325"/>
                  </a:lnTo>
                  <a:lnTo>
                    <a:pt x="48" y="453"/>
                  </a:lnTo>
                  <a:lnTo>
                    <a:pt x="56" y="448"/>
                  </a:lnTo>
                  <a:lnTo>
                    <a:pt x="42" y="319"/>
                  </a:lnTo>
                  <a:close/>
                  <a:moveTo>
                    <a:pt x="26" y="164"/>
                  </a:moveTo>
                  <a:lnTo>
                    <a:pt x="18" y="170"/>
                  </a:lnTo>
                  <a:lnTo>
                    <a:pt x="33" y="316"/>
                  </a:lnTo>
                  <a:lnTo>
                    <a:pt x="41" y="310"/>
                  </a:lnTo>
                  <a:lnTo>
                    <a:pt x="26" y="164"/>
                  </a:lnTo>
                  <a:close/>
                  <a:moveTo>
                    <a:pt x="9" y="0"/>
                  </a:moveTo>
                  <a:lnTo>
                    <a:pt x="0" y="0"/>
                  </a:lnTo>
                  <a:lnTo>
                    <a:pt x="17" y="160"/>
                  </a:lnTo>
                  <a:lnTo>
                    <a:pt x="25" y="15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" name="Freeform 11"/>
            <p:cNvSpPr>
              <a:spLocks noEditPoints="1"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434694" y="175499"/>
              <a:ext cx="354286" cy="3167672"/>
            </a:xfrm>
            <a:custGeom>
              <a:avLst/>
              <a:gdLst>
                <a:gd name="T0" fmla="*/ 57 w 131"/>
                <a:gd name="T1" fmla="*/ 458 h 1173"/>
                <a:gd name="T2" fmla="*/ 49 w 131"/>
                <a:gd name="T3" fmla="*/ 462 h 1173"/>
                <a:gd name="T4" fmla="*/ 119 w 131"/>
                <a:gd name="T5" fmla="*/ 1122 h 1173"/>
                <a:gd name="T6" fmla="*/ 129 w 131"/>
                <a:gd name="T7" fmla="*/ 1173 h 1173"/>
                <a:gd name="T8" fmla="*/ 131 w 131"/>
                <a:gd name="T9" fmla="*/ 1158 h 1173"/>
                <a:gd name="T10" fmla="*/ 127 w 131"/>
                <a:gd name="T11" fmla="*/ 1122 h 1173"/>
                <a:gd name="T12" fmla="*/ 57 w 131"/>
                <a:gd name="T13" fmla="*/ 458 h 1173"/>
                <a:gd name="T14" fmla="*/ 42 w 131"/>
                <a:gd name="T15" fmla="*/ 319 h 1173"/>
                <a:gd name="T16" fmla="*/ 35 w 131"/>
                <a:gd name="T17" fmla="*/ 325 h 1173"/>
                <a:gd name="T18" fmla="*/ 48 w 131"/>
                <a:gd name="T19" fmla="*/ 453 h 1173"/>
                <a:gd name="T20" fmla="*/ 56 w 131"/>
                <a:gd name="T21" fmla="*/ 448 h 1173"/>
                <a:gd name="T22" fmla="*/ 42 w 131"/>
                <a:gd name="T23" fmla="*/ 319 h 1173"/>
                <a:gd name="T24" fmla="*/ 26 w 131"/>
                <a:gd name="T25" fmla="*/ 164 h 1173"/>
                <a:gd name="T26" fmla="*/ 18 w 131"/>
                <a:gd name="T27" fmla="*/ 170 h 1173"/>
                <a:gd name="T28" fmla="*/ 33 w 131"/>
                <a:gd name="T29" fmla="*/ 316 h 1173"/>
                <a:gd name="T30" fmla="*/ 41 w 131"/>
                <a:gd name="T31" fmla="*/ 310 h 1173"/>
                <a:gd name="T32" fmla="*/ 26 w 131"/>
                <a:gd name="T33" fmla="*/ 164 h 1173"/>
                <a:gd name="T34" fmla="*/ 9 w 131"/>
                <a:gd name="T35" fmla="*/ 0 h 1173"/>
                <a:gd name="T36" fmla="*/ 0 w 131"/>
                <a:gd name="T37" fmla="*/ 0 h 1173"/>
                <a:gd name="T38" fmla="*/ 17 w 131"/>
                <a:gd name="T39" fmla="*/ 160 h 1173"/>
                <a:gd name="T40" fmla="*/ 25 w 131"/>
                <a:gd name="T41" fmla="*/ 153 h 1173"/>
                <a:gd name="T42" fmla="*/ 9 w 131"/>
                <a:gd name="T43" fmla="*/ 0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1" h="1173">
                  <a:moveTo>
                    <a:pt x="57" y="458"/>
                  </a:moveTo>
                  <a:lnTo>
                    <a:pt x="49" y="462"/>
                  </a:lnTo>
                  <a:lnTo>
                    <a:pt x="119" y="1122"/>
                  </a:lnTo>
                  <a:lnTo>
                    <a:pt x="129" y="1173"/>
                  </a:lnTo>
                  <a:lnTo>
                    <a:pt x="131" y="1158"/>
                  </a:lnTo>
                  <a:lnTo>
                    <a:pt x="127" y="1122"/>
                  </a:lnTo>
                  <a:lnTo>
                    <a:pt x="57" y="458"/>
                  </a:lnTo>
                  <a:moveTo>
                    <a:pt x="42" y="319"/>
                  </a:moveTo>
                  <a:lnTo>
                    <a:pt x="35" y="325"/>
                  </a:lnTo>
                  <a:lnTo>
                    <a:pt x="48" y="453"/>
                  </a:lnTo>
                  <a:lnTo>
                    <a:pt x="56" y="448"/>
                  </a:lnTo>
                  <a:lnTo>
                    <a:pt x="42" y="319"/>
                  </a:lnTo>
                  <a:moveTo>
                    <a:pt x="26" y="164"/>
                  </a:moveTo>
                  <a:lnTo>
                    <a:pt x="18" y="170"/>
                  </a:lnTo>
                  <a:lnTo>
                    <a:pt x="33" y="316"/>
                  </a:lnTo>
                  <a:lnTo>
                    <a:pt x="41" y="310"/>
                  </a:lnTo>
                  <a:lnTo>
                    <a:pt x="26" y="164"/>
                  </a:lnTo>
                  <a:moveTo>
                    <a:pt x="9" y="0"/>
                  </a:moveTo>
                  <a:lnTo>
                    <a:pt x="0" y="0"/>
                  </a:lnTo>
                  <a:lnTo>
                    <a:pt x="17" y="160"/>
                  </a:lnTo>
                  <a:lnTo>
                    <a:pt x="25" y="153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" name="Freeform 12"/>
            <p:cNvSpPr>
              <a:spLocks noEditPoints="1"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086517" y="175499"/>
              <a:ext cx="696356" cy="3185577"/>
            </a:xfrm>
            <a:custGeom>
              <a:avLst/>
              <a:gdLst>
                <a:gd name="T0" fmla="*/ 115 w 258"/>
                <a:gd name="T1" fmla="*/ 499 h 1180"/>
                <a:gd name="T2" fmla="*/ 107 w 258"/>
                <a:gd name="T3" fmla="*/ 503 h 1180"/>
                <a:gd name="T4" fmla="*/ 239 w 258"/>
                <a:gd name="T5" fmla="*/ 1122 h 1180"/>
                <a:gd name="T6" fmla="*/ 257 w 258"/>
                <a:gd name="T7" fmla="*/ 1180 h 1180"/>
                <a:gd name="T8" fmla="*/ 258 w 258"/>
                <a:gd name="T9" fmla="*/ 1173 h 1180"/>
                <a:gd name="T10" fmla="*/ 248 w 258"/>
                <a:gd name="T11" fmla="*/ 1122 h 1180"/>
                <a:gd name="T12" fmla="*/ 115 w 258"/>
                <a:gd name="T13" fmla="*/ 499 h 1180"/>
                <a:gd name="T14" fmla="*/ 89 w 258"/>
                <a:gd name="T15" fmla="*/ 377 h 1180"/>
                <a:gd name="T16" fmla="*/ 81 w 258"/>
                <a:gd name="T17" fmla="*/ 382 h 1180"/>
                <a:gd name="T18" fmla="*/ 105 w 258"/>
                <a:gd name="T19" fmla="*/ 495 h 1180"/>
                <a:gd name="T20" fmla="*/ 113 w 258"/>
                <a:gd name="T21" fmla="*/ 490 h 1180"/>
                <a:gd name="T22" fmla="*/ 89 w 258"/>
                <a:gd name="T23" fmla="*/ 377 h 1180"/>
                <a:gd name="T24" fmla="*/ 60 w 258"/>
                <a:gd name="T25" fmla="*/ 242 h 1180"/>
                <a:gd name="T26" fmla="*/ 53 w 258"/>
                <a:gd name="T27" fmla="*/ 248 h 1180"/>
                <a:gd name="T28" fmla="*/ 80 w 258"/>
                <a:gd name="T29" fmla="*/ 373 h 1180"/>
                <a:gd name="T30" fmla="*/ 87 w 258"/>
                <a:gd name="T31" fmla="*/ 368 h 1180"/>
                <a:gd name="T32" fmla="*/ 60 w 258"/>
                <a:gd name="T33" fmla="*/ 242 h 1180"/>
                <a:gd name="T34" fmla="*/ 28 w 258"/>
                <a:gd name="T35" fmla="*/ 89 h 1180"/>
                <a:gd name="T36" fmla="*/ 21 w 258"/>
                <a:gd name="T37" fmla="*/ 96 h 1180"/>
                <a:gd name="T38" fmla="*/ 51 w 258"/>
                <a:gd name="T39" fmla="*/ 239 h 1180"/>
                <a:gd name="T40" fmla="*/ 58 w 258"/>
                <a:gd name="T41" fmla="*/ 233 h 1180"/>
                <a:gd name="T42" fmla="*/ 28 w 258"/>
                <a:gd name="T43" fmla="*/ 89 h 1180"/>
                <a:gd name="T44" fmla="*/ 9 w 258"/>
                <a:gd name="T45" fmla="*/ 0 h 1180"/>
                <a:gd name="T46" fmla="*/ 0 w 258"/>
                <a:gd name="T47" fmla="*/ 0 h 1180"/>
                <a:gd name="T48" fmla="*/ 19 w 258"/>
                <a:gd name="T49" fmla="*/ 86 h 1180"/>
                <a:gd name="T50" fmla="*/ 26 w 258"/>
                <a:gd name="T51" fmla="*/ 79 h 1180"/>
                <a:gd name="T52" fmla="*/ 9 w 258"/>
                <a:gd name="T53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" h="1180">
                  <a:moveTo>
                    <a:pt x="115" y="499"/>
                  </a:moveTo>
                  <a:lnTo>
                    <a:pt x="107" y="503"/>
                  </a:lnTo>
                  <a:lnTo>
                    <a:pt x="239" y="1122"/>
                  </a:lnTo>
                  <a:lnTo>
                    <a:pt x="257" y="1180"/>
                  </a:lnTo>
                  <a:lnTo>
                    <a:pt x="258" y="1173"/>
                  </a:lnTo>
                  <a:lnTo>
                    <a:pt x="248" y="1122"/>
                  </a:lnTo>
                  <a:lnTo>
                    <a:pt x="115" y="499"/>
                  </a:lnTo>
                  <a:close/>
                  <a:moveTo>
                    <a:pt x="89" y="377"/>
                  </a:moveTo>
                  <a:lnTo>
                    <a:pt x="81" y="382"/>
                  </a:lnTo>
                  <a:lnTo>
                    <a:pt x="105" y="495"/>
                  </a:lnTo>
                  <a:lnTo>
                    <a:pt x="113" y="490"/>
                  </a:lnTo>
                  <a:lnTo>
                    <a:pt x="89" y="377"/>
                  </a:lnTo>
                  <a:close/>
                  <a:moveTo>
                    <a:pt x="60" y="242"/>
                  </a:moveTo>
                  <a:lnTo>
                    <a:pt x="53" y="248"/>
                  </a:lnTo>
                  <a:lnTo>
                    <a:pt x="80" y="373"/>
                  </a:lnTo>
                  <a:lnTo>
                    <a:pt x="87" y="368"/>
                  </a:lnTo>
                  <a:lnTo>
                    <a:pt x="60" y="242"/>
                  </a:lnTo>
                  <a:close/>
                  <a:moveTo>
                    <a:pt x="28" y="89"/>
                  </a:moveTo>
                  <a:lnTo>
                    <a:pt x="21" y="96"/>
                  </a:lnTo>
                  <a:lnTo>
                    <a:pt x="51" y="239"/>
                  </a:lnTo>
                  <a:lnTo>
                    <a:pt x="58" y="233"/>
                  </a:lnTo>
                  <a:lnTo>
                    <a:pt x="28" y="89"/>
                  </a:lnTo>
                  <a:close/>
                  <a:moveTo>
                    <a:pt x="9" y="0"/>
                  </a:moveTo>
                  <a:lnTo>
                    <a:pt x="0" y="0"/>
                  </a:lnTo>
                  <a:lnTo>
                    <a:pt x="19" y="86"/>
                  </a:lnTo>
                  <a:lnTo>
                    <a:pt x="26" y="7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" name="Freeform 13"/>
            <p:cNvSpPr>
              <a:spLocks noEditPoints="1"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8086517" y="175499"/>
              <a:ext cx="696356" cy="3185577"/>
            </a:xfrm>
            <a:custGeom>
              <a:avLst/>
              <a:gdLst>
                <a:gd name="T0" fmla="*/ 115 w 258"/>
                <a:gd name="T1" fmla="*/ 499 h 1180"/>
                <a:gd name="T2" fmla="*/ 107 w 258"/>
                <a:gd name="T3" fmla="*/ 503 h 1180"/>
                <a:gd name="T4" fmla="*/ 239 w 258"/>
                <a:gd name="T5" fmla="*/ 1122 h 1180"/>
                <a:gd name="T6" fmla="*/ 257 w 258"/>
                <a:gd name="T7" fmla="*/ 1180 h 1180"/>
                <a:gd name="T8" fmla="*/ 258 w 258"/>
                <a:gd name="T9" fmla="*/ 1173 h 1180"/>
                <a:gd name="T10" fmla="*/ 248 w 258"/>
                <a:gd name="T11" fmla="*/ 1122 h 1180"/>
                <a:gd name="T12" fmla="*/ 115 w 258"/>
                <a:gd name="T13" fmla="*/ 499 h 1180"/>
                <a:gd name="T14" fmla="*/ 89 w 258"/>
                <a:gd name="T15" fmla="*/ 377 h 1180"/>
                <a:gd name="T16" fmla="*/ 81 w 258"/>
                <a:gd name="T17" fmla="*/ 382 h 1180"/>
                <a:gd name="T18" fmla="*/ 105 w 258"/>
                <a:gd name="T19" fmla="*/ 495 h 1180"/>
                <a:gd name="T20" fmla="*/ 113 w 258"/>
                <a:gd name="T21" fmla="*/ 490 h 1180"/>
                <a:gd name="T22" fmla="*/ 89 w 258"/>
                <a:gd name="T23" fmla="*/ 377 h 1180"/>
                <a:gd name="T24" fmla="*/ 60 w 258"/>
                <a:gd name="T25" fmla="*/ 242 h 1180"/>
                <a:gd name="T26" fmla="*/ 53 w 258"/>
                <a:gd name="T27" fmla="*/ 248 h 1180"/>
                <a:gd name="T28" fmla="*/ 80 w 258"/>
                <a:gd name="T29" fmla="*/ 373 h 1180"/>
                <a:gd name="T30" fmla="*/ 87 w 258"/>
                <a:gd name="T31" fmla="*/ 368 h 1180"/>
                <a:gd name="T32" fmla="*/ 60 w 258"/>
                <a:gd name="T33" fmla="*/ 242 h 1180"/>
                <a:gd name="T34" fmla="*/ 28 w 258"/>
                <a:gd name="T35" fmla="*/ 89 h 1180"/>
                <a:gd name="T36" fmla="*/ 21 w 258"/>
                <a:gd name="T37" fmla="*/ 96 h 1180"/>
                <a:gd name="T38" fmla="*/ 51 w 258"/>
                <a:gd name="T39" fmla="*/ 239 h 1180"/>
                <a:gd name="T40" fmla="*/ 58 w 258"/>
                <a:gd name="T41" fmla="*/ 233 h 1180"/>
                <a:gd name="T42" fmla="*/ 28 w 258"/>
                <a:gd name="T43" fmla="*/ 89 h 1180"/>
                <a:gd name="T44" fmla="*/ 9 w 258"/>
                <a:gd name="T45" fmla="*/ 0 h 1180"/>
                <a:gd name="T46" fmla="*/ 0 w 258"/>
                <a:gd name="T47" fmla="*/ 0 h 1180"/>
                <a:gd name="T48" fmla="*/ 19 w 258"/>
                <a:gd name="T49" fmla="*/ 86 h 1180"/>
                <a:gd name="T50" fmla="*/ 26 w 258"/>
                <a:gd name="T51" fmla="*/ 79 h 1180"/>
                <a:gd name="T52" fmla="*/ 9 w 258"/>
                <a:gd name="T53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" h="1180">
                  <a:moveTo>
                    <a:pt x="115" y="499"/>
                  </a:moveTo>
                  <a:lnTo>
                    <a:pt x="107" y="503"/>
                  </a:lnTo>
                  <a:lnTo>
                    <a:pt x="239" y="1122"/>
                  </a:lnTo>
                  <a:lnTo>
                    <a:pt x="257" y="1180"/>
                  </a:lnTo>
                  <a:lnTo>
                    <a:pt x="258" y="1173"/>
                  </a:lnTo>
                  <a:lnTo>
                    <a:pt x="248" y="1122"/>
                  </a:lnTo>
                  <a:lnTo>
                    <a:pt x="115" y="499"/>
                  </a:lnTo>
                  <a:moveTo>
                    <a:pt x="89" y="377"/>
                  </a:moveTo>
                  <a:lnTo>
                    <a:pt x="81" y="382"/>
                  </a:lnTo>
                  <a:lnTo>
                    <a:pt x="105" y="495"/>
                  </a:lnTo>
                  <a:lnTo>
                    <a:pt x="113" y="490"/>
                  </a:lnTo>
                  <a:lnTo>
                    <a:pt x="89" y="377"/>
                  </a:lnTo>
                  <a:moveTo>
                    <a:pt x="60" y="242"/>
                  </a:moveTo>
                  <a:lnTo>
                    <a:pt x="53" y="248"/>
                  </a:lnTo>
                  <a:lnTo>
                    <a:pt x="80" y="373"/>
                  </a:lnTo>
                  <a:lnTo>
                    <a:pt x="87" y="368"/>
                  </a:lnTo>
                  <a:lnTo>
                    <a:pt x="60" y="242"/>
                  </a:lnTo>
                  <a:moveTo>
                    <a:pt x="28" y="89"/>
                  </a:moveTo>
                  <a:lnTo>
                    <a:pt x="21" y="96"/>
                  </a:lnTo>
                  <a:lnTo>
                    <a:pt x="51" y="239"/>
                  </a:lnTo>
                  <a:lnTo>
                    <a:pt x="58" y="233"/>
                  </a:lnTo>
                  <a:lnTo>
                    <a:pt x="28" y="89"/>
                  </a:lnTo>
                  <a:moveTo>
                    <a:pt x="9" y="0"/>
                  </a:moveTo>
                  <a:lnTo>
                    <a:pt x="0" y="0"/>
                  </a:lnTo>
                  <a:lnTo>
                    <a:pt x="19" y="86"/>
                  </a:lnTo>
                  <a:lnTo>
                    <a:pt x="26" y="79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" name="Freeform 14"/>
            <p:cNvSpPr>
              <a:spLocks noEditPoints="1"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27650" y="175499"/>
              <a:ext cx="1052168" cy="3197514"/>
            </a:xfrm>
            <a:custGeom>
              <a:avLst/>
              <a:gdLst>
                <a:gd name="T0" fmla="*/ 183 w 390"/>
                <a:gd name="T1" fmla="*/ 537 h 1184"/>
                <a:gd name="T2" fmla="*/ 175 w 390"/>
                <a:gd name="T3" fmla="*/ 541 h 1184"/>
                <a:gd name="T4" fmla="*/ 364 w 390"/>
                <a:gd name="T5" fmla="*/ 1124 h 1184"/>
                <a:gd name="T6" fmla="*/ 390 w 390"/>
                <a:gd name="T7" fmla="*/ 1184 h 1184"/>
                <a:gd name="T8" fmla="*/ 390 w 390"/>
                <a:gd name="T9" fmla="*/ 1180 h 1184"/>
                <a:gd name="T10" fmla="*/ 372 w 390"/>
                <a:gd name="T11" fmla="*/ 1122 h 1184"/>
                <a:gd name="T12" fmla="*/ 183 w 390"/>
                <a:gd name="T13" fmla="*/ 537 h 1184"/>
                <a:gd name="T14" fmla="*/ 147 w 390"/>
                <a:gd name="T15" fmla="*/ 429 h 1184"/>
                <a:gd name="T16" fmla="*/ 140 w 390"/>
                <a:gd name="T17" fmla="*/ 433 h 1184"/>
                <a:gd name="T18" fmla="*/ 173 w 390"/>
                <a:gd name="T19" fmla="*/ 533 h 1184"/>
                <a:gd name="T20" fmla="*/ 180 w 390"/>
                <a:gd name="T21" fmla="*/ 528 h 1184"/>
                <a:gd name="T22" fmla="*/ 147 w 390"/>
                <a:gd name="T23" fmla="*/ 429 h 1184"/>
                <a:gd name="T24" fmla="*/ 110 w 390"/>
                <a:gd name="T25" fmla="*/ 311 h 1184"/>
                <a:gd name="T26" fmla="*/ 103 w 390"/>
                <a:gd name="T27" fmla="*/ 317 h 1184"/>
                <a:gd name="T28" fmla="*/ 137 w 390"/>
                <a:gd name="T29" fmla="*/ 425 h 1184"/>
                <a:gd name="T30" fmla="*/ 145 w 390"/>
                <a:gd name="T31" fmla="*/ 420 h 1184"/>
                <a:gd name="T32" fmla="*/ 110 w 390"/>
                <a:gd name="T33" fmla="*/ 311 h 1184"/>
                <a:gd name="T34" fmla="*/ 68 w 390"/>
                <a:gd name="T35" fmla="*/ 182 h 1184"/>
                <a:gd name="T36" fmla="*/ 61 w 390"/>
                <a:gd name="T37" fmla="*/ 188 h 1184"/>
                <a:gd name="T38" fmla="*/ 100 w 390"/>
                <a:gd name="T39" fmla="*/ 308 h 1184"/>
                <a:gd name="T40" fmla="*/ 107 w 390"/>
                <a:gd name="T41" fmla="*/ 303 h 1184"/>
                <a:gd name="T42" fmla="*/ 68 w 390"/>
                <a:gd name="T43" fmla="*/ 182 h 1184"/>
                <a:gd name="T44" fmla="*/ 20 w 390"/>
                <a:gd name="T45" fmla="*/ 35 h 1184"/>
                <a:gd name="T46" fmla="*/ 14 w 390"/>
                <a:gd name="T47" fmla="*/ 42 h 1184"/>
                <a:gd name="T48" fmla="*/ 58 w 390"/>
                <a:gd name="T49" fmla="*/ 179 h 1184"/>
                <a:gd name="T50" fmla="*/ 65 w 390"/>
                <a:gd name="T51" fmla="*/ 172 h 1184"/>
                <a:gd name="T52" fmla="*/ 20 w 390"/>
                <a:gd name="T53" fmla="*/ 35 h 1184"/>
                <a:gd name="T54" fmla="*/ 9 w 390"/>
                <a:gd name="T55" fmla="*/ 0 h 1184"/>
                <a:gd name="T56" fmla="*/ 0 w 390"/>
                <a:gd name="T57" fmla="*/ 0 h 1184"/>
                <a:gd name="T58" fmla="*/ 11 w 390"/>
                <a:gd name="T59" fmla="*/ 33 h 1184"/>
                <a:gd name="T60" fmla="*/ 17 w 390"/>
                <a:gd name="T61" fmla="*/ 25 h 1184"/>
                <a:gd name="T62" fmla="*/ 9 w 390"/>
                <a:gd name="T63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1184">
                  <a:moveTo>
                    <a:pt x="183" y="537"/>
                  </a:moveTo>
                  <a:lnTo>
                    <a:pt x="175" y="541"/>
                  </a:lnTo>
                  <a:lnTo>
                    <a:pt x="364" y="1124"/>
                  </a:lnTo>
                  <a:lnTo>
                    <a:pt x="390" y="1184"/>
                  </a:lnTo>
                  <a:lnTo>
                    <a:pt x="390" y="1180"/>
                  </a:lnTo>
                  <a:lnTo>
                    <a:pt x="372" y="1122"/>
                  </a:lnTo>
                  <a:lnTo>
                    <a:pt x="183" y="537"/>
                  </a:lnTo>
                  <a:close/>
                  <a:moveTo>
                    <a:pt x="147" y="429"/>
                  </a:moveTo>
                  <a:lnTo>
                    <a:pt x="140" y="433"/>
                  </a:lnTo>
                  <a:lnTo>
                    <a:pt x="173" y="533"/>
                  </a:lnTo>
                  <a:lnTo>
                    <a:pt x="180" y="528"/>
                  </a:lnTo>
                  <a:lnTo>
                    <a:pt x="147" y="429"/>
                  </a:lnTo>
                  <a:close/>
                  <a:moveTo>
                    <a:pt x="110" y="311"/>
                  </a:moveTo>
                  <a:lnTo>
                    <a:pt x="103" y="317"/>
                  </a:lnTo>
                  <a:lnTo>
                    <a:pt x="137" y="425"/>
                  </a:lnTo>
                  <a:lnTo>
                    <a:pt x="145" y="420"/>
                  </a:lnTo>
                  <a:lnTo>
                    <a:pt x="110" y="311"/>
                  </a:lnTo>
                  <a:close/>
                  <a:moveTo>
                    <a:pt x="68" y="182"/>
                  </a:moveTo>
                  <a:lnTo>
                    <a:pt x="61" y="188"/>
                  </a:lnTo>
                  <a:lnTo>
                    <a:pt x="100" y="308"/>
                  </a:lnTo>
                  <a:lnTo>
                    <a:pt x="107" y="303"/>
                  </a:lnTo>
                  <a:lnTo>
                    <a:pt x="68" y="182"/>
                  </a:lnTo>
                  <a:close/>
                  <a:moveTo>
                    <a:pt x="20" y="35"/>
                  </a:moveTo>
                  <a:lnTo>
                    <a:pt x="14" y="42"/>
                  </a:lnTo>
                  <a:lnTo>
                    <a:pt x="58" y="179"/>
                  </a:lnTo>
                  <a:lnTo>
                    <a:pt x="65" y="172"/>
                  </a:lnTo>
                  <a:lnTo>
                    <a:pt x="20" y="35"/>
                  </a:lnTo>
                  <a:close/>
                  <a:moveTo>
                    <a:pt x="9" y="0"/>
                  </a:moveTo>
                  <a:lnTo>
                    <a:pt x="0" y="0"/>
                  </a:lnTo>
                  <a:lnTo>
                    <a:pt x="11" y="33"/>
                  </a:lnTo>
                  <a:lnTo>
                    <a:pt x="17" y="2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" name="Freeform 15"/>
            <p:cNvSpPr>
              <a:spLocks noEditPoints="1"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27650" y="175499"/>
              <a:ext cx="1052168" cy="3197514"/>
            </a:xfrm>
            <a:custGeom>
              <a:avLst/>
              <a:gdLst>
                <a:gd name="T0" fmla="*/ 183 w 390"/>
                <a:gd name="T1" fmla="*/ 537 h 1184"/>
                <a:gd name="T2" fmla="*/ 175 w 390"/>
                <a:gd name="T3" fmla="*/ 541 h 1184"/>
                <a:gd name="T4" fmla="*/ 364 w 390"/>
                <a:gd name="T5" fmla="*/ 1124 h 1184"/>
                <a:gd name="T6" fmla="*/ 390 w 390"/>
                <a:gd name="T7" fmla="*/ 1184 h 1184"/>
                <a:gd name="T8" fmla="*/ 390 w 390"/>
                <a:gd name="T9" fmla="*/ 1180 h 1184"/>
                <a:gd name="T10" fmla="*/ 372 w 390"/>
                <a:gd name="T11" fmla="*/ 1122 h 1184"/>
                <a:gd name="T12" fmla="*/ 183 w 390"/>
                <a:gd name="T13" fmla="*/ 537 h 1184"/>
                <a:gd name="T14" fmla="*/ 147 w 390"/>
                <a:gd name="T15" fmla="*/ 429 h 1184"/>
                <a:gd name="T16" fmla="*/ 140 w 390"/>
                <a:gd name="T17" fmla="*/ 433 h 1184"/>
                <a:gd name="T18" fmla="*/ 173 w 390"/>
                <a:gd name="T19" fmla="*/ 533 h 1184"/>
                <a:gd name="T20" fmla="*/ 180 w 390"/>
                <a:gd name="T21" fmla="*/ 528 h 1184"/>
                <a:gd name="T22" fmla="*/ 147 w 390"/>
                <a:gd name="T23" fmla="*/ 429 h 1184"/>
                <a:gd name="T24" fmla="*/ 110 w 390"/>
                <a:gd name="T25" fmla="*/ 311 h 1184"/>
                <a:gd name="T26" fmla="*/ 103 w 390"/>
                <a:gd name="T27" fmla="*/ 317 h 1184"/>
                <a:gd name="T28" fmla="*/ 137 w 390"/>
                <a:gd name="T29" fmla="*/ 425 h 1184"/>
                <a:gd name="T30" fmla="*/ 145 w 390"/>
                <a:gd name="T31" fmla="*/ 420 h 1184"/>
                <a:gd name="T32" fmla="*/ 110 w 390"/>
                <a:gd name="T33" fmla="*/ 311 h 1184"/>
                <a:gd name="T34" fmla="*/ 68 w 390"/>
                <a:gd name="T35" fmla="*/ 182 h 1184"/>
                <a:gd name="T36" fmla="*/ 61 w 390"/>
                <a:gd name="T37" fmla="*/ 188 h 1184"/>
                <a:gd name="T38" fmla="*/ 100 w 390"/>
                <a:gd name="T39" fmla="*/ 308 h 1184"/>
                <a:gd name="T40" fmla="*/ 107 w 390"/>
                <a:gd name="T41" fmla="*/ 303 h 1184"/>
                <a:gd name="T42" fmla="*/ 68 w 390"/>
                <a:gd name="T43" fmla="*/ 182 h 1184"/>
                <a:gd name="T44" fmla="*/ 20 w 390"/>
                <a:gd name="T45" fmla="*/ 35 h 1184"/>
                <a:gd name="T46" fmla="*/ 14 w 390"/>
                <a:gd name="T47" fmla="*/ 42 h 1184"/>
                <a:gd name="T48" fmla="*/ 58 w 390"/>
                <a:gd name="T49" fmla="*/ 179 h 1184"/>
                <a:gd name="T50" fmla="*/ 65 w 390"/>
                <a:gd name="T51" fmla="*/ 172 h 1184"/>
                <a:gd name="T52" fmla="*/ 20 w 390"/>
                <a:gd name="T53" fmla="*/ 35 h 1184"/>
                <a:gd name="T54" fmla="*/ 9 w 390"/>
                <a:gd name="T55" fmla="*/ 0 h 1184"/>
                <a:gd name="T56" fmla="*/ 0 w 390"/>
                <a:gd name="T57" fmla="*/ 0 h 1184"/>
                <a:gd name="T58" fmla="*/ 11 w 390"/>
                <a:gd name="T59" fmla="*/ 33 h 1184"/>
                <a:gd name="T60" fmla="*/ 17 w 390"/>
                <a:gd name="T61" fmla="*/ 25 h 1184"/>
                <a:gd name="T62" fmla="*/ 9 w 390"/>
                <a:gd name="T63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1184">
                  <a:moveTo>
                    <a:pt x="183" y="537"/>
                  </a:moveTo>
                  <a:lnTo>
                    <a:pt x="175" y="541"/>
                  </a:lnTo>
                  <a:lnTo>
                    <a:pt x="364" y="1124"/>
                  </a:lnTo>
                  <a:lnTo>
                    <a:pt x="390" y="1184"/>
                  </a:lnTo>
                  <a:lnTo>
                    <a:pt x="390" y="1180"/>
                  </a:lnTo>
                  <a:lnTo>
                    <a:pt x="372" y="1122"/>
                  </a:lnTo>
                  <a:lnTo>
                    <a:pt x="183" y="537"/>
                  </a:lnTo>
                  <a:moveTo>
                    <a:pt x="147" y="429"/>
                  </a:moveTo>
                  <a:lnTo>
                    <a:pt x="140" y="433"/>
                  </a:lnTo>
                  <a:lnTo>
                    <a:pt x="173" y="533"/>
                  </a:lnTo>
                  <a:lnTo>
                    <a:pt x="180" y="528"/>
                  </a:lnTo>
                  <a:lnTo>
                    <a:pt x="147" y="429"/>
                  </a:lnTo>
                  <a:moveTo>
                    <a:pt x="110" y="311"/>
                  </a:moveTo>
                  <a:lnTo>
                    <a:pt x="103" y="317"/>
                  </a:lnTo>
                  <a:lnTo>
                    <a:pt x="137" y="425"/>
                  </a:lnTo>
                  <a:lnTo>
                    <a:pt x="145" y="420"/>
                  </a:lnTo>
                  <a:lnTo>
                    <a:pt x="110" y="311"/>
                  </a:lnTo>
                  <a:moveTo>
                    <a:pt x="68" y="182"/>
                  </a:moveTo>
                  <a:lnTo>
                    <a:pt x="61" y="188"/>
                  </a:lnTo>
                  <a:lnTo>
                    <a:pt x="100" y="308"/>
                  </a:lnTo>
                  <a:lnTo>
                    <a:pt x="107" y="303"/>
                  </a:lnTo>
                  <a:lnTo>
                    <a:pt x="68" y="182"/>
                  </a:lnTo>
                  <a:moveTo>
                    <a:pt x="20" y="35"/>
                  </a:moveTo>
                  <a:lnTo>
                    <a:pt x="14" y="42"/>
                  </a:lnTo>
                  <a:lnTo>
                    <a:pt x="58" y="179"/>
                  </a:lnTo>
                  <a:lnTo>
                    <a:pt x="65" y="172"/>
                  </a:lnTo>
                  <a:lnTo>
                    <a:pt x="20" y="35"/>
                  </a:lnTo>
                  <a:moveTo>
                    <a:pt x="9" y="0"/>
                  </a:moveTo>
                  <a:lnTo>
                    <a:pt x="0" y="0"/>
                  </a:lnTo>
                  <a:lnTo>
                    <a:pt x="11" y="33"/>
                  </a:lnTo>
                  <a:lnTo>
                    <a:pt x="17" y="25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Freeform 16"/>
            <p:cNvSpPr>
              <a:spLocks noEditPoints="1"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348930" y="175499"/>
              <a:ext cx="1430888" cy="3204973"/>
            </a:xfrm>
            <a:custGeom>
              <a:avLst/>
              <a:gdLst>
                <a:gd name="T0" fmla="*/ 261 w 530"/>
                <a:gd name="T1" fmla="*/ 572 h 1187"/>
                <a:gd name="T2" fmla="*/ 254 w 530"/>
                <a:gd name="T3" fmla="*/ 576 h 1187"/>
                <a:gd name="T4" fmla="*/ 495 w 530"/>
                <a:gd name="T5" fmla="*/ 1125 h 1187"/>
                <a:gd name="T6" fmla="*/ 530 w 530"/>
                <a:gd name="T7" fmla="*/ 1187 h 1187"/>
                <a:gd name="T8" fmla="*/ 530 w 530"/>
                <a:gd name="T9" fmla="*/ 1184 h 1187"/>
                <a:gd name="T10" fmla="*/ 504 w 530"/>
                <a:gd name="T11" fmla="*/ 1124 h 1187"/>
                <a:gd name="T12" fmla="*/ 261 w 530"/>
                <a:gd name="T13" fmla="*/ 572 h 1187"/>
                <a:gd name="T14" fmla="*/ 219 w 530"/>
                <a:gd name="T15" fmla="*/ 476 h 1187"/>
                <a:gd name="T16" fmla="*/ 212 w 530"/>
                <a:gd name="T17" fmla="*/ 481 h 1187"/>
                <a:gd name="T18" fmla="*/ 251 w 530"/>
                <a:gd name="T19" fmla="*/ 569 h 1187"/>
                <a:gd name="T20" fmla="*/ 258 w 530"/>
                <a:gd name="T21" fmla="*/ 564 h 1187"/>
                <a:gd name="T22" fmla="*/ 219 w 530"/>
                <a:gd name="T23" fmla="*/ 476 h 1187"/>
                <a:gd name="T24" fmla="*/ 174 w 530"/>
                <a:gd name="T25" fmla="*/ 374 h 1187"/>
                <a:gd name="T26" fmla="*/ 167 w 530"/>
                <a:gd name="T27" fmla="*/ 379 h 1187"/>
                <a:gd name="T28" fmla="*/ 208 w 530"/>
                <a:gd name="T29" fmla="*/ 474 h 1187"/>
                <a:gd name="T30" fmla="*/ 215 w 530"/>
                <a:gd name="T31" fmla="*/ 469 h 1187"/>
                <a:gd name="T32" fmla="*/ 174 w 530"/>
                <a:gd name="T33" fmla="*/ 374 h 1187"/>
                <a:gd name="T34" fmla="*/ 125 w 530"/>
                <a:gd name="T35" fmla="*/ 263 h 1187"/>
                <a:gd name="T36" fmla="*/ 119 w 530"/>
                <a:gd name="T37" fmla="*/ 269 h 1187"/>
                <a:gd name="T38" fmla="*/ 164 w 530"/>
                <a:gd name="T39" fmla="*/ 372 h 1187"/>
                <a:gd name="T40" fmla="*/ 170 w 530"/>
                <a:gd name="T41" fmla="*/ 366 h 1187"/>
                <a:gd name="T42" fmla="*/ 125 w 530"/>
                <a:gd name="T43" fmla="*/ 263 h 1187"/>
                <a:gd name="T44" fmla="*/ 72 w 530"/>
                <a:gd name="T45" fmla="*/ 140 h 1187"/>
                <a:gd name="T46" fmla="*/ 65 w 530"/>
                <a:gd name="T47" fmla="*/ 147 h 1187"/>
                <a:gd name="T48" fmla="*/ 115 w 530"/>
                <a:gd name="T49" fmla="*/ 261 h 1187"/>
                <a:gd name="T50" fmla="*/ 122 w 530"/>
                <a:gd name="T51" fmla="*/ 255 h 1187"/>
                <a:gd name="T52" fmla="*/ 72 w 530"/>
                <a:gd name="T53" fmla="*/ 140 h 1187"/>
                <a:gd name="T54" fmla="*/ 10 w 530"/>
                <a:gd name="T55" fmla="*/ 1 h 1187"/>
                <a:gd name="T56" fmla="*/ 5 w 530"/>
                <a:gd name="T57" fmla="*/ 9 h 1187"/>
                <a:gd name="T58" fmla="*/ 62 w 530"/>
                <a:gd name="T59" fmla="*/ 139 h 1187"/>
                <a:gd name="T60" fmla="*/ 67 w 530"/>
                <a:gd name="T61" fmla="*/ 132 h 1187"/>
                <a:gd name="T62" fmla="*/ 10 w 530"/>
                <a:gd name="T63" fmla="*/ 1 h 1187"/>
                <a:gd name="T64" fmla="*/ 1 w 530"/>
                <a:gd name="T65" fmla="*/ 0 h 1187"/>
                <a:gd name="T66" fmla="*/ 0 w 530"/>
                <a:gd name="T67" fmla="*/ 0 h 1187"/>
                <a:gd name="T68" fmla="*/ 1 w 530"/>
                <a:gd name="T69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0" h="1187">
                  <a:moveTo>
                    <a:pt x="261" y="572"/>
                  </a:moveTo>
                  <a:lnTo>
                    <a:pt x="254" y="576"/>
                  </a:lnTo>
                  <a:lnTo>
                    <a:pt x="495" y="1125"/>
                  </a:lnTo>
                  <a:lnTo>
                    <a:pt x="530" y="1187"/>
                  </a:lnTo>
                  <a:lnTo>
                    <a:pt x="530" y="1184"/>
                  </a:lnTo>
                  <a:lnTo>
                    <a:pt x="504" y="1124"/>
                  </a:lnTo>
                  <a:lnTo>
                    <a:pt x="261" y="572"/>
                  </a:lnTo>
                  <a:close/>
                  <a:moveTo>
                    <a:pt x="219" y="476"/>
                  </a:moveTo>
                  <a:lnTo>
                    <a:pt x="212" y="481"/>
                  </a:lnTo>
                  <a:lnTo>
                    <a:pt x="251" y="569"/>
                  </a:lnTo>
                  <a:lnTo>
                    <a:pt x="258" y="564"/>
                  </a:lnTo>
                  <a:lnTo>
                    <a:pt x="219" y="476"/>
                  </a:lnTo>
                  <a:close/>
                  <a:moveTo>
                    <a:pt x="174" y="374"/>
                  </a:moveTo>
                  <a:lnTo>
                    <a:pt x="167" y="379"/>
                  </a:lnTo>
                  <a:lnTo>
                    <a:pt x="208" y="474"/>
                  </a:lnTo>
                  <a:lnTo>
                    <a:pt x="215" y="469"/>
                  </a:lnTo>
                  <a:lnTo>
                    <a:pt x="174" y="374"/>
                  </a:lnTo>
                  <a:close/>
                  <a:moveTo>
                    <a:pt x="125" y="263"/>
                  </a:moveTo>
                  <a:lnTo>
                    <a:pt x="119" y="269"/>
                  </a:lnTo>
                  <a:lnTo>
                    <a:pt x="164" y="372"/>
                  </a:lnTo>
                  <a:lnTo>
                    <a:pt x="170" y="366"/>
                  </a:lnTo>
                  <a:lnTo>
                    <a:pt x="125" y="263"/>
                  </a:lnTo>
                  <a:close/>
                  <a:moveTo>
                    <a:pt x="72" y="140"/>
                  </a:moveTo>
                  <a:lnTo>
                    <a:pt x="65" y="147"/>
                  </a:lnTo>
                  <a:lnTo>
                    <a:pt x="115" y="261"/>
                  </a:lnTo>
                  <a:lnTo>
                    <a:pt x="122" y="255"/>
                  </a:lnTo>
                  <a:lnTo>
                    <a:pt x="72" y="140"/>
                  </a:lnTo>
                  <a:close/>
                  <a:moveTo>
                    <a:pt x="10" y="1"/>
                  </a:moveTo>
                  <a:lnTo>
                    <a:pt x="5" y="9"/>
                  </a:lnTo>
                  <a:lnTo>
                    <a:pt x="62" y="139"/>
                  </a:lnTo>
                  <a:lnTo>
                    <a:pt x="67" y="132"/>
                  </a:lnTo>
                  <a:lnTo>
                    <a:pt x="10" y="1"/>
                  </a:lnTo>
                  <a:close/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Freeform 17"/>
            <p:cNvSpPr>
              <a:spLocks noEditPoints="1"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348930" y="175499"/>
              <a:ext cx="1430888" cy="3204973"/>
            </a:xfrm>
            <a:custGeom>
              <a:avLst/>
              <a:gdLst>
                <a:gd name="T0" fmla="*/ 261 w 530"/>
                <a:gd name="T1" fmla="*/ 572 h 1187"/>
                <a:gd name="T2" fmla="*/ 254 w 530"/>
                <a:gd name="T3" fmla="*/ 576 h 1187"/>
                <a:gd name="T4" fmla="*/ 495 w 530"/>
                <a:gd name="T5" fmla="*/ 1125 h 1187"/>
                <a:gd name="T6" fmla="*/ 530 w 530"/>
                <a:gd name="T7" fmla="*/ 1187 h 1187"/>
                <a:gd name="T8" fmla="*/ 530 w 530"/>
                <a:gd name="T9" fmla="*/ 1184 h 1187"/>
                <a:gd name="T10" fmla="*/ 504 w 530"/>
                <a:gd name="T11" fmla="*/ 1124 h 1187"/>
                <a:gd name="T12" fmla="*/ 261 w 530"/>
                <a:gd name="T13" fmla="*/ 572 h 1187"/>
                <a:gd name="T14" fmla="*/ 219 w 530"/>
                <a:gd name="T15" fmla="*/ 476 h 1187"/>
                <a:gd name="T16" fmla="*/ 212 w 530"/>
                <a:gd name="T17" fmla="*/ 481 h 1187"/>
                <a:gd name="T18" fmla="*/ 251 w 530"/>
                <a:gd name="T19" fmla="*/ 569 h 1187"/>
                <a:gd name="T20" fmla="*/ 258 w 530"/>
                <a:gd name="T21" fmla="*/ 564 h 1187"/>
                <a:gd name="T22" fmla="*/ 219 w 530"/>
                <a:gd name="T23" fmla="*/ 476 h 1187"/>
                <a:gd name="T24" fmla="*/ 174 w 530"/>
                <a:gd name="T25" fmla="*/ 374 h 1187"/>
                <a:gd name="T26" fmla="*/ 167 w 530"/>
                <a:gd name="T27" fmla="*/ 379 h 1187"/>
                <a:gd name="T28" fmla="*/ 208 w 530"/>
                <a:gd name="T29" fmla="*/ 474 h 1187"/>
                <a:gd name="T30" fmla="*/ 215 w 530"/>
                <a:gd name="T31" fmla="*/ 469 h 1187"/>
                <a:gd name="T32" fmla="*/ 174 w 530"/>
                <a:gd name="T33" fmla="*/ 374 h 1187"/>
                <a:gd name="T34" fmla="*/ 125 w 530"/>
                <a:gd name="T35" fmla="*/ 263 h 1187"/>
                <a:gd name="T36" fmla="*/ 119 w 530"/>
                <a:gd name="T37" fmla="*/ 269 h 1187"/>
                <a:gd name="T38" fmla="*/ 164 w 530"/>
                <a:gd name="T39" fmla="*/ 372 h 1187"/>
                <a:gd name="T40" fmla="*/ 170 w 530"/>
                <a:gd name="T41" fmla="*/ 366 h 1187"/>
                <a:gd name="T42" fmla="*/ 125 w 530"/>
                <a:gd name="T43" fmla="*/ 263 h 1187"/>
                <a:gd name="T44" fmla="*/ 72 w 530"/>
                <a:gd name="T45" fmla="*/ 140 h 1187"/>
                <a:gd name="T46" fmla="*/ 65 w 530"/>
                <a:gd name="T47" fmla="*/ 147 h 1187"/>
                <a:gd name="T48" fmla="*/ 115 w 530"/>
                <a:gd name="T49" fmla="*/ 261 h 1187"/>
                <a:gd name="T50" fmla="*/ 122 w 530"/>
                <a:gd name="T51" fmla="*/ 255 h 1187"/>
                <a:gd name="T52" fmla="*/ 72 w 530"/>
                <a:gd name="T53" fmla="*/ 140 h 1187"/>
                <a:gd name="T54" fmla="*/ 10 w 530"/>
                <a:gd name="T55" fmla="*/ 1 h 1187"/>
                <a:gd name="T56" fmla="*/ 5 w 530"/>
                <a:gd name="T57" fmla="*/ 9 h 1187"/>
                <a:gd name="T58" fmla="*/ 62 w 530"/>
                <a:gd name="T59" fmla="*/ 139 h 1187"/>
                <a:gd name="T60" fmla="*/ 67 w 530"/>
                <a:gd name="T61" fmla="*/ 132 h 1187"/>
                <a:gd name="T62" fmla="*/ 10 w 530"/>
                <a:gd name="T63" fmla="*/ 1 h 1187"/>
                <a:gd name="T64" fmla="*/ 1 w 530"/>
                <a:gd name="T65" fmla="*/ 0 h 1187"/>
                <a:gd name="T66" fmla="*/ 0 w 530"/>
                <a:gd name="T67" fmla="*/ 0 h 1187"/>
                <a:gd name="T68" fmla="*/ 1 w 530"/>
                <a:gd name="T69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0" h="1187">
                  <a:moveTo>
                    <a:pt x="261" y="572"/>
                  </a:moveTo>
                  <a:lnTo>
                    <a:pt x="254" y="576"/>
                  </a:lnTo>
                  <a:lnTo>
                    <a:pt x="495" y="1125"/>
                  </a:lnTo>
                  <a:lnTo>
                    <a:pt x="530" y="1187"/>
                  </a:lnTo>
                  <a:lnTo>
                    <a:pt x="530" y="1184"/>
                  </a:lnTo>
                  <a:lnTo>
                    <a:pt x="504" y="1124"/>
                  </a:lnTo>
                  <a:lnTo>
                    <a:pt x="261" y="572"/>
                  </a:lnTo>
                  <a:moveTo>
                    <a:pt x="219" y="476"/>
                  </a:moveTo>
                  <a:lnTo>
                    <a:pt x="212" y="481"/>
                  </a:lnTo>
                  <a:lnTo>
                    <a:pt x="251" y="569"/>
                  </a:lnTo>
                  <a:lnTo>
                    <a:pt x="258" y="564"/>
                  </a:lnTo>
                  <a:lnTo>
                    <a:pt x="219" y="476"/>
                  </a:lnTo>
                  <a:moveTo>
                    <a:pt x="174" y="374"/>
                  </a:moveTo>
                  <a:lnTo>
                    <a:pt x="167" y="379"/>
                  </a:lnTo>
                  <a:lnTo>
                    <a:pt x="208" y="474"/>
                  </a:lnTo>
                  <a:lnTo>
                    <a:pt x="215" y="469"/>
                  </a:lnTo>
                  <a:lnTo>
                    <a:pt x="174" y="374"/>
                  </a:lnTo>
                  <a:moveTo>
                    <a:pt x="125" y="263"/>
                  </a:moveTo>
                  <a:lnTo>
                    <a:pt x="119" y="269"/>
                  </a:lnTo>
                  <a:lnTo>
                    <a:pt x="164" y="372"/>
                  </a:lnTo>
                  <a:lnTo>
                    <a:pt x="170" y="366"/>
                  </a:lnTo>
                  <a:lnTo>
                    <a:pt x="125" y="263"/>
                  </a:lnTo>
                  <a:moveTo>
                    <a:pt x="72" y="140"/>
                  </a:moveTo>
                  <a:lnTo>
                    <a:pt x="65" y="147"/>
                  </a:lnTo>
                  <a:lnTo>
                    <a:pt x="115" y="261"/>
                  </a:lnTo>
                  <a:lnTo>
                    <a:pt x="122" y="255"/>
                  </a:lnTo>
                  <a:lnTo>
                    <a:pt x="72" y="140"/>
                  </a:lnTo>
                  <a:moveTo>
                    <a:pt x="10" y="1"/>
                  </a:moveTo>
                  <a:lnTo>
                    <a:pt x="5" y="9"/>
                  </a:lnTo>
                  <a:lnTo>
                    <a:pt x="62" y="139"/>
                  </a:lnTo>
                  <a:lnTo>
                    <a:pt x="67" y="132"/>
                  </a:lnTo>
                  <a:lnTo>
                    <a:pt x="10" y="1"/>
                  </a:lnTo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Freeform 18"/>
            <p:cNvSpPr>
              <a:spLocks noEditPoints="1"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950358" y="175499"/>
              <a:ext cx="1829460" cy="3210942"/>
            </a:xfrm>
            <a:custGeom>
              <a:avLst/>
              <a:gdLst>
                <a:gd name="T0" fmla="*/ 351 w 678"/>
                <a:gd name="T1" fmla="*/ 607 h 1189"/>
                <a:gd name="T2" fmla="*/ 344 w 678"/>
                <a:gd name="T3" fmla="*/ 611 h 1189"/>
                <a:gd name="T4" fmla="*/ 634 w 678"/>
                <a:gd name="T5" fmla="*/ 1127 h 1189"/>
                <a:gd name="T6" fmla="*/ 678 w 678"/>
                <a:gd name="T7" fmla="*/ 1189 h 1189"/>
                <a:gd name="T8" fmla="*/ 678 w 678"/>
                <a:gd name="T9" fmla="*/ 1187 h 1189"/>
                <a:gd name="T10" fmla="*/ 643 w 678"/>
                <a:gd name="T11" fmla="*/ 1125 h 1189"/>
                <a:gd name="T12" fmla="*/ 351 w 678"/>
                <a:gd name="T13" fmla="*/ 607 h 1189"/>
                <a:gd name="T14" fmla="*/ 303 w 678"/>
                <a:gd name="T15" fmla="*/ 521 h 1189"/>
                <a:gd name="T16" fmla="*/ 296 w 678"/>
                <a:gd name="T17" fmla="*/ 526 h 1189"/>
                <a:gd name="T18" fmla="*/ 339 w 678"/>
                <a:gd name="T19" fmla="*/ 603 h 1189"/>
                <a:gd name="T20" fmla="*/ 346 w 678"/>
                <a:gd name="T21" fmla="*/ 599 h 1189"/>
                <a:gd name="T22" fmla="*/ 303 w 678"/>
                <a:gd name="T23" fmla="*/ 521 h 1189"/>
                <a:gd name="T24" fmla="*/ 253 w 678"/>
                <a:gd name="T25" fmla="*/ 431 h 1189"/>
                <a:gd name="T26" fmla="*/ 246 w 678"/>
                <a:gd name="T27" fmla="*/ 437 h 1189"/>
                <a:gd name="T28" fmla="*/ 292 w 678"/>
                <a:gd name="T29" fmla="*/ 519 h 1189"/>
                <a:gd name="T30" fmla="*/ 299 w 678"/>
                <a:gd name="T31" fmla="*/ 514 h 1189"/>
                <a:gd name="T32" fmla="*/ 253 w 678"/>
                <a:gd name="T33" fmla="*/ 431 h 1189"/>
                <a:gd name="T34" fmla="*/ 199 w 678"/>
                <a:gd name="T35" fmla="*/ 336 h 1189"/>
                <a:gd name="T36" fmla="*/ 193 w 678"/>
                <a:gd name="T37" fmla="*/ 343 h 1189"/>
                <a:gd name="T38" fmla="*/ 241 w 678"/>
                <a:gd name="T39" fmla="*/ 429 h 1189"/>
                <a:gd name="T40" fmla="*/ 249 w 678"/>
                <a:gd name="T41" fmla="*/ 424 h 1189"/>
                <a:gd name="T42" fmla="*/ 199 w 678"/>
                <a:gd name="T43" fmla="*/ 336 h 1189"/>
                <a:gd name="T44" fmla="*/ 141 w 678"/>
                <a:gd name="T45" fmla="*/ 233 h 1189"/>
                <a:gd name="T46" fmla="*/ 135 w 678"/>
                <a:gd name="T47" fmla="*/ 240 h 1189"/>
                <a:gd name="T48" fmla="*/ 189 w 678"/>
                <a:gd name="T49" fmla="*/ 335 h 1189"/>
                <a:gd name="T50" fmla="*/ 195 w 678"/>
                <a:gd name="T51" fmla="*/ 329 h 1189"/>
                <a:gd name="T52" fmla="*/ 141 w 678"/>
                <a:gd name="T53" fmla="*/ 233 h 1189"/>
                <a:gd name="T54" fmla="*/ 77 w 678"/>
                <a:gd name="T55" fmla="*/ 119 h 1189"/>
                <a:gd name="T56" fmla="*/ 71 w 678"/>
                <a:gd name="T57" fmla="*/ 127 h 1189"/>
                <a:gd name="T58" fmla="*/ 131 w 678"/>
                <a:gd name="T59" fmla="*/ 232 h 1189"/>
                <a:gd name="T60" fmla="*/ 136 w 678"/>
                <a:gd name="T61" fmla="*/ 225 h 1189"/>
                <a:gd name="T62" fmla="*/ 77 w 678"/>
                <a:gd name="T63" fmla="*/ 119 h 1189"/>
                <a:gd name="T64" fmla="*/ 10 w 678"/>
                <a:gd name="T65" fmla="*/ 0 h 1189"/>
                <a:gd name="T66" fmla="*/ 0 w 678"/>
                <a:gd name="T67" fmla="*/ 0 h 1189"/>
                <a:gd name="T68" fmla="*/ 67 w 678"/>
                <a:gd name="T69" fmla="*/ 118 h 1189"/>
                <a:gd name="T70" fmla="*/ 72 w 678"/>
                <a:gd name="T71" fmla="*/ 110 h 1189"/>
                <a:gd name="T72" fmla="*/ 10 w 678"/>
                <a:gd name="T73" fmla="*/ 0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8" h="1189">
                  <a:moveTo>
                    <a:pt x="351" y="607"/>
                  </a:moveTo>
                  <a:lnTo>
                    <a:pt x="344" y="611"/>
                  </a:lnTo>
                  <a:lnTo>
                    <a:pt x="634" y="1127"/>
                  </a:lnTo>
                  <a:lnTo>
                    <a:pt x="678" y="1189"/>
                  </a:lnTo>
                  <a:lnTo>
                    <a:pt x="678" y="1187"/>
                  </a:lnTo>
                  <a:lnTo>
                    <a:pt x="643" y="1125"/>
                  </a:lnTo>
                  <a:lnTo>
                    <a:pt x="351" y="607"/>
                  </a:lnTo>
                  <a:close/>
                  <a:moveTo>
                    <a:pt x="303" y="521"/>
                  </a:moveTo>
                  <a:lnTo>
                    <a:pt x="296" y="526"/>
                  </a:lnTo>
                  <a:lnTo>
                    <a:pt x="339" y="603"/>
                  </a:lnTo>
                  <a:lnTo>
                    <a:pt x="346" y="599"/>
                  </a:lnTo>
                  <a:lnTo>
                    <a:pt x="303" y="521"/>
                  </a:lnTo>
                  <a:close/>
                  <a:moveTo>
                    <a:pt x="253" y="431"/>
                  </a:moveTo>
                  <a:lnTo>
                    <a:pt x="246" y="437"/>
                  </a:lnTo>
                  <a:lnTo>
                    <a:pt x="292" y="519"/>
                  </a:lnTo>
                  <a:lnTo>
                    <a:pt x="299" y="514"/>
                  </a:lnTo>
                  <a:lnTo>
                    <a:pt x="253" y="431"/>
                  </a:lnTo>
                  <a:close/>
                  <a:moveTo>
                    <a:pt x="199" y="336"/>
                  </a:moveTo>
                  <a:lnTo>
                    <a:pt x="193" y="343"/>
                  </a:lnTo>
                  <a:lnTo>
                    <a:pt x="241" y="429"/>
                  </a:lnTo>
                  <a:lnTo>
                    <a:pt x="249" y="424"/>
                  </a:lnTo>
                  <a:lnTo>
                    <a:pt x="199" y="336"/>
                  </a:lnTo>
                  <a:close/>
                  <a:moveTo>
                    <a:pt x="141" y="233"/>
                  </a:moveTo>
                  <a:lnTo>
                    <a:pt x="135" y="240"/>
                  </a:lnTo>
                  <a:lnTo>
                    <a:pt x="189" y="335"/>
                  </a:lnTo>
                  <a:lnTo>
                    <a:pt x="195" y="329"/>
                  </a:lnTo>
                  <a:lnTo>
                    <a:pt x="141" y="233"/>
                  </a:lnTo>
                  <a:close/>
                  <a:moveTo>
                    <a:pt x="77" y="119"/>
                  </a:moveTo>
                  <a:lnTo>
                    <a:pt x="71" y="127"/>
                  </a:lnTo>
                  <a:lnTo>
                    <a:pt x="131" y="232"/>
                  </a:lnTo>
                  <a:lnTo>
                    <a:pt x="136" y="225"/>
                  </a:lnTo>
                  <a:lnTo>
                    <a:pt x="77" y="119"/>
                  </a:lnTo>
                  <a:close/>
                  <a:moveTo>
                    <a:pt x="10" y="0"/>
                  </a:moveTo>
                  <a:lnTo>
                    <a:pt x="0" y="0"/>
                  </a:lnTo>
                  <a:lnTo>
                    <a:pt x="67" y="118"/>
                  </a:lnTo>
                  <a:lnTo>
                    <a:pt x="72" y="1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Freeform 19"/>
            <p:cNvSpPr>
              <a:spLocks noEditPoints="1"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950358" y="175499"/>
              <a:ext cx="1829460" cy="3210942"/>
            </a:xfrm>
            <a:custGeom>
              <a:avLst/>
              <a:gdLst>
                <a:gd name="T0" fmla="*/ 351 w 678"/>
                <a:gd name="T1" fmla="*/ 607 h 1189"/>
                <a:gd name="T2" fmla="*/ 344 w 678"/>
                <a:gd name="T3" fmla="*/ 611 h 1189"/>
                <a:gd name="T4" fmla="*/ 634 w 678"/>
                <a:gd name="T5" fmla="*/ 1127 h 1189"/>
                <a:gd name="T6" fmla="*/ 678 w 678"/>
                <a:gd name="T7" fmla="*/ 1189 h 1189"/>
                <a:gd name="T8" fmla="*/ 678 w 678"/>
                <a:gd name="T9" fmla="*/ 1187 h 1189"/>
                <a:gd name="T10" fmla="*/ 643 w 678"/>
                <a:gd name="T11" fmla="*/ 1125 h 1189"/>
                <a:gd name="T12" fmla="*/ 351 w 678"/>
                <a:gd name="T13" fmla="*/ 607 h 1189"/>
                <a:gd name="T14" fmla="*/ 303 w 678"/>
                <a:gd name="T15" fmla="*/ 521 h 1189"/>
                <a:gd name="T16" fmla="*/ 296 w 678"/>
                <a:gd name="T17" fmla="*/ 526 h 1189"/>
                <a:gd name="T18" fmla="*/ 339 w 678"/>
                <a:gd name="T19" fmla="*/ 603 h 1189"/>
                <a:gd name="T20" fmla="*/ 346 w 678"/>
                <a:gd name="T21" fmla="*/ 599 h 1189"/>
                <a:gd name="T22" fmla="*/ 303 w 678"/>
                <a:gd name="T23" fmla="*/ 521 h 1189"/>
                <a:gd name="T24" fmla="*/ 253 w 678"/>
                <a:gd name="T25" fmla="*/ 431 h 1189"/>
                <a:gd name="T26" fmla="*/ 246 w 678"/>
                <a:gd name="T27" fmla="*/ 437 h 1189"/>
                <a:gd name="T28" fmla="*/ 292 w 678"/>
                <a:gd name="T29" fmla="*/ 519 h 1189"/>
                <a:gd name="T30" fmla="*/ 299 w 678"/>
                <a:gd name="T31" fmla="*/ 514 h 1189"/>
                <a:gd name="T32" fmla="*/ 253 w 678"/>
                <a:gd name="T33" fmla="*/ 431 h 1189"/>
                <a:gd name="T34" fmla="*/ 199 w 678"/>
                <a:gd name="T35" fmla="*/ 336 h 1189"/>
                <a:gd name="T36" fmla="*/ 193 w 678"/>
                <a:gd name="T37" fmla="*/ 343 h 1189"/>
                <a:gd name="T38" fmla="*/ 241 w 678"/>
                <a:gd name="T39" fmla="*/ 429 h 1189"/>
                <a:gd name="T40" fmla="*/ 249 w 678"/>
                <a:gd name="T41" fmla="*/ 424 h 1189"/>
                <a:gd name="T42" fmla="*/ 199 w 678"/>
                <a:gd name="T43" fmla="*/ 336 h 1189"/>
                <a:gd name="T44" fmla="*/ 141 w 678"/>
                <a:gd name="T45" fmla="*/ 233 h 1189"/>
                <a:gd name="T46" fmla="*/ 135 w 678"/>
                <a:gd name="T47" fmla="*/ 240 h 1189"/>
                <a:gd name="T48" fmla="*/ 189 w 678"/>
                <a:gd name="T49" fmla="*/ 335 h 1189"/>
                <a:gd name="T50" fmla="*/ 195 w 678"/>
                <a:gd name="T51" fmla="*/ 329 h 1189"/>
                <a:gd name="T52" fmla="*/ 141 w 678"/>
                <a:gd name="T53" fmla="*/ 233 h 1189"/>
                <a:gd name="T54" fmla="*/ 77 w 678"/>
                <a:gd name="T55" fmla="*/ 119 h 1189"/>
                <a:gd name="T56" fmla="*/ 71 w 678"/>
                <a:gd name="T57" fmla="*/ 127 h 1189"/>
                <a:gd name="T58" fmla="*/ 131 w 678"/>
                <a:gd name="T59" fmla="*/ 232 h 1189"/>
                <a:gd name="T60" fmla="*/ 136 w 678"/>
                <a:gd name="T61" fmla="*/ 225 h 1189"/>
                <a:gd name="T62" fmla="*/ 77 w 678"/>
                <a:gd name="T63" fmla="*/ 119 h 1189"/>
                <a:gd name="T64" fmla="*/ 10 w 678"/>
                <a:gd name="T65" fmla="*/ 0 h 1189"/>
                <a:gd name="T66" fmla="*/ 0 w 678"/>
                <a:gd name="T67" fmla="*/ 0 h 1189"/>
                <a:gd name="T68" fmla="*/ 67 w 678"/>
                <a:gd name="T69" fmla="*/ 118 h 1189"/>
                <a:gd name="T70" fmla="*/ 72 w 678"/>
                <a:gd name="T71" fmla="*/ 110 h 1189"/>
                <a:gd name="T72" fmla="*/ 10 w 678"/>
                <a:gd name="T73" fmla="*/ 0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8" h="1189">
                  <a:moveTo>
                    <a:pt x="351" y="607"/>
                  </a:moveTo>
                  <a:lnTo>
                    <a:pt x="344" y="611"/>
                  </a:lnTo>
                  <a:lnTo>
                    <a:pt x="634" y="1127"/>
                  </a:lnTo>
                  <a:lnTo>
                    <a:pt x="678" y="1189"/>
                  </a:lnTo>
                  <a:lnTo>
                    <a:pt x="678" y="1187"/>
                  </a:lnTo>
                  <a:lnTo>
                    <a:pt x="643" y="1125"/>
                  </a:lnTo>
                  <a:lnTo>
                    <a:pt x="351" y="607"/>
                  </a:lnTo>
                  <a:moveTo>
                    <a:pt x="303" y="521"/>
                  </a:moveTo>
                  <a:lnTo>
                    <a:pt x="296" y="526"/>
                  </a:lnTo>
                  <a:lnTo>
                    <a:pt x="339" y="603"/>
                  </a:lnTo>
                  <a:lnTo>
                    <a:pt x="346" y="599"/>
                  </a:lnTo>
                  <a:lnTo>
                    <a:pt x="303" y="521"/>
                  </a:lnTo>
                  <a:moveTo>
                    <a:pt x="253" y="431"/>
                  </a:moveTo>
                  <a:lnTo>
                    <a:pt x="246" y="437"/>
                  </a:lnTo>
                  <a:lnTo>
                    <a:pt x="292" y="519"/>
                  </a:lnTo>
                  <a:lnTo>
                    <a:pt x="299" y="514"/>
                  </a:lnTo>
                  <a:lnTo>
                    <a:pt x="253" y="431"/>
                  </a:lnTo>
                  <a:moveTo>
                    <a:pt x="199" y="336"/>
                  </a:moveTo>
                  <a:lnTo>
                    <a:pt x="193" y="343"/>
                  </a:lnTo>
                  <a:lnTo>
                    <a:pt x="241" y="429"/>
                  </a:lnTo>
                  <a:lnTo>
                    <a:pt x="249" y="424"/>
                  </a:lnTo>
                  <a:lnTo>
                    <a:pt x="199" y="336"/>
                  </a:lnTo>
                  <a:moveTo>
                    <a:pt x="141" y="233"/>
                  </a:moveTo>
                  <a:lnTo>
                    <a:pt x="135" y="240"/>
                  </a:lnTo>
                  <a:lnTo>
                    <a:pt x="189" y="335"/>
                  </a:lnTo>
                  <a:lnTo>
                    <a:pt x="195" y="329"/>
                  </a:lnTo>
                  <a:lnTo>
                    <a:pt x="141" y="233"/>
                  </a:lnTo>
                  <a:moveTo>
                    <a:pt x="77" y="119"/>
                  </a:moveTo>
                  <a:lnTo>
                    <a:pt x="71" y="127"/>
                  </a:lnTo>
                  <a:lnTo>
                    <a:pt x="131" y="232"/>
                  </a:lnTo>
                  <a:lnTo>
                    <a:pt x="136" y="225"/>
                  </a:lnTo>
                  <a:lnTo>
                    <a:pt x="77" y="119"/>
                  </a:lnTo>
                  <a:moveTo>
                    <a:pt x="10" y="0"/>
                  </a:moveTo>
                  <a:lnTo>
                    <a:pt x="0" y="0"/>
                  </a:lnTo>
                  <a:lnTo>
                    <a:pt x="67" y="118"/>
                  </a:lnTo>
                  <a:lnTo>
                    <a:pt x="72" y="11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Freeform 20"/>
            <p:cNvSpPr>
              <a:spLocks noEditPoints="1"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512082" y="175499"/>
              <a:ext cx="2267736" cy="3215418"/>
            </a:xfrm>
            <a:custGeom>
              <a:avLst/>
              <a:gdLst>
                <a:gd name="T0" fmla="*/ 456 w 840"/>
                <a:gd name="T1" fmla="*/ 639 h 1191"/>
                <a:gd name="T2" fmla="*/ 449 w 840"/>
                <a:gd name="T3" fmla="*/ 643 h 1191"/>
                <a:gd name="T4" fmla="*/ 788 w 840"/>
                <a:gd name="T5" fmla="*/ 1130 h 1191"/>
                <a:gd name="T6" fmla="*/ 840 w 840"/>
                <a:gd name="T7" fmla="*/ 1191 h 1191"/>
                <a:gd name="T8" fmla="*/ 840 w 840"/>
                <a:gd name="T9" fmla="*/ 1189 h 1191"/>
                <a:gd name="T10" fmla="*/ 796 w 840"/>
                <a:gd name="T11" fmla="*/ 1127 h 1191"/>
                <a:gd name="T12" fmla="*/ 456 w 840"/>
                <a:gd name="T13" fmla="*/ 639 h 1191"/>
                <a:gd name="T14" fmla="*/ 403 w 840"/>
                <a:gd name="T15" fmla="*/ 564 h 1191"/>
                <a:gd name="T16" fmla="*/ 396 w 840"/>
                <a:gd name="T17" fmla="*/ 569 h 1191"/>
                <a:gd name="T18" fmla="*/ 444 w 840"/>
                <a:gd name="T19" fmla="*/ 636 h 1191"/>
                <a:gd name="T20" fmla="*/ 451 w 840"/>
                <a:gd name="T21" fmla="*/ 632 h 1191"/>
                <a:gd name="T22" fmla="*/ 403 w 840"/>
                <a:gd name="T23" fmla="*/ 564 h 1191"/>
                <a:gd name="T24" fmla="*/ 349 w 840"/>
                <a:gd name="T25" fmla="*/ 486 h 1191"/>
                <a:gd name="T26" fmla="*/ 343 w 840"/>
                <a:gd name="T27" fmla="*/ 491 h 1191"/>
                <a:gd name="T28" fmla="*/ 391 w 840"/>
                <a:gd name="T29" fmla="*/ 562 h 1191"/>
                <a:gd name="T30" fmla="*/ 399 w 840"/>
                <a:gd name="T31" fmla="*/ 557 h 1191"/>
                <a:gd name="T32" fmla="*/ 349 w 840"/>
                <a:gd name="T33" fmla="*/ 486 h 1191"/>
                <a:gd name="T34" fmla="*/ 292 w 840"/>
                <a:gd name="T35" fmla="*/ 404 h 1191"/>
                <a:gd name="T36" fmla="*/ 286 w 840"/>
                <a:gd name="T37" fmla="*/ 410 h 1191"/>
                <a:gd name="T38" fmla="*/ 338 w 840"/>
                <a:gd name="T39" fmla="*/ 484 h 1191"/>
                <a:gd name="T40" fmla="*/ 344 w 840"/>
                <a:gd name="T41" fmla="*/ 479 h 1191"/>
                <a:gd name="T42" fmla="*/ 292 w 840"/>
                <a:gd name="T43" fmla="*/ 404 h 1191"/>
                <a:gd name="T44" fmla="*/ 231 w 840"/>
                <a:gd name="T45" fmla="*/ 317 h 1191"/>
                <a:gd name="T46" fmla="*/ 226 w 840"/>
                <a:gd name="T47" fmla="*/ 324 h 1191"/>
                <a:gd name="T48" fmla="*/ 282 w 840"/>
                <a:gd name="T49" fmla="*/ 403 h 1191"/>
                <a:gd name="T50" fmla="*/ 287 w 840"/>
                <a:gd name="T51" fmla="*/ 397 h 1191"/>
                <a:gd name="T52" fmla="*/ 231 w 840"/>
                <a:gd name="T53" fmla="*/ 317 h 1191"/>
                <a:gd name="T54" fmla="*/ 166 w 840"/>
                <a:gd name="T55" fmla="*/ 222 h 1191"/>
                <a:gd name="T56" fmla="*/ 161 w 840"/>
                <a:gd name="T57" fmla="*/ 230 h 1191"/>
                <a:gd name="T58" fmla="*/ 221 w 840"/>
                <a:gd name="T59" fmla="*/ 317 h 1191"/>
                <a:gd name="T60" fmla="*/ 227 w 840"/>
                <a:gd name="T61" fmla="*/ 310 h 1191"/>
                <a:gd name="T62" fmla="*/ 166 w 840"/>
                <a:gd name="T63" fmla="*/ 222 h 1191"/>
                <a:gd name="T64" fmla="*/ 93 w 840"/>
                <a:gd name="T65" fmla="*/ 118 h 1191"/>
                <a:gd name="T66" fmla="*/ 88 w 840"/>
                <a:gd name="T67" fmla="*/ 127 h 1191"/>
                <a:gd name="T68" fmla="*/ 155 w 840"/>
                <a:gd name="T69" fmla="*/ 222 h 1191"/>
                <a:gd name="T70" fmla="*/ 161 w 840"/>
                <a:gd name="T71" fmla="*/ 215 h 1191"/>
                <a:gd name="T72" fmla="*/ 93 w 840"/>
                <a:gd name="T73" fmla="*/ 118 h 1191"/>
                <a:gd name="T74" fmla="*/ 11 w 840"/>
                <a:gd name="T75" fmla="*/ 1 h 1191"/>
                <a:gd name="T76" fmla="*/ 7 w 840"/>
                <a:gd name="T77" fmla="*/ 9 h 1191"/>
                <a:gd name="T78" fmla="*/ 83 w 840"/>
                <a:gd name="T79" fmla="*/ 119 h 1191"/>
                <a:gd name="T80" fmla="*/ 88 w 840"/>
                <a:gd name="T81" fmla="*/ 110 h 1191"/>
                <a:gd name="T82" fmla="*/ 11 w 840"/>
                <a:gd name="T83" fmla="*/ 1 h 1191"/>
                <a:gd name="T84" fmla="*/ 2 w 840"/>
                <a:gd name="T85" fmla="*/ 0 h 1191"/>
                <a:gd name="T86" fmla="*/ 0 w 840"/>
                <a:gd name="T87" fmla="*/ 0 h 1191"/>
                <a:gd name="T88" fmla="*/ 2 w 840"/>
                <a:gd name="T89" fmla="*/ 1 h 1191"/>
                <a:gd name="T90" fmla="*/ 2 w 840"/>
                <a:gd name="T91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0" h="1191">
                  <a:moveTo>
                    <a:pt x="456" y="639"/>
                  </a:moveTo>
                  <a:lnTo>
                    <a:pt x="449" y="643"/>
                  </a:lnTo>
                  <a:lnTo>
                    <a:pt x="788" y="1130"/>
                  </a:lnTo>
                  <a:lnTo>
                    <a:pt x="840" y="1191"/>
                  </a:lnTo>
                  <a:lnTo>
                    <a:pt x="840" y="1189"/>
                  </a:lnTo>
                  <a:lnTo>
                    <a:pt x="796" y="1127"/>
                  </a:lnTo>
                  <a:lnTo>
                    <a:pt x="456" y="639"/>
                  </a:lnTo>
                  <a:close/>
                  <a:moveTo>
                    <a:pt x="403" y="564"/>
                  </a:moveTo>
                  <a:lnTo>
                    <a:pt x="396" y="569"/>
                  </a:lnTo>
                  <a:lnTo>
                    <a:pt x="444" y="636"/>
                  </a:lnTo>
                  <a:lnTo>
                    <a:pt x="451" y="632"/>
                  </a:lnTo>
                  <a:lnTo>
                    <a:pt x="403" y="564"/>
                  </a:lnTo>
                  <a:close/>
                  <a:moveTo>
                    <a:pt x="349" y="486"/>
                  </a:moveTo>
                  <a:lnTo>
                    <a:pt x="343" y="491"/>
                  </a:lnTo>
                  <a:lnTo>
                    <a:pt x="391" y="562"/>
                  </a:lnTo>
                  <a:lnTo>
                    <a:pt x="399" y="557"/>
                  </a:lnTo>
                  <a:lnTo>
                    <a:pt x="349" y="486"/>
                  </a:lnTo>
                  <a:close/>
                  <a:moveTo>
                    <a:pt x="292" y="404"/>
                  </a:moveTo>
                  <a:lnTo>
                    <a:pt x="286" y="410"/>
                  </a:lnTo>
                  <a:lnTo>
                    <a:pt x="338" y="484"/>
                  </a:lnTo>
                  <a:lnTo>
                    <a:pt x="344" y="479"/>
                  </a:lnTo>
                  <a:lnTo>
                    <a:pt x="292" y="404"/>
                  </a:lnTo>
                  <a:close/>
                  <a:moveTo>
                    <a:pt x="231" y="317"/>
                  </a:moveTo>
                  <a:lnTo>
                    <a:pt x="226" y="324"/>
                  </a:lnTo>
                  <a:lnTo>
                    <a:pt x="282" y="403"/>
                  </a:lnTo>
                  <a:lnTo>
                    <a:pt x="287" y="397"/>
                  </a:lnTo>
                  <a:lnTo>
                    <a:pt x="231" y="317"/>
                  </a:lnTo>
                  <a:close/>
                  <a:moveTo>
                    <a:pt x="166" y="222"/>
                  </a:moveTo>
                  <a:lnTo>
                    <a:pt x="161" y="230"/>
                  </a:lnTo>
                  <a:lnTo>
                    <a:pt x="221" y="317"/>
                  </a:lnTo>
                  <a:lnTo>
                    <a:pt x="227" y="310"/>
                  </a:lnTo>
                  <a:lnTo>
                    <a:pt x="166" y="222"/>
                  </a:lnTo>
                  <a:close/>
                  <a:moveTo>
                    <a:pt x="93" y="118"/>
                  </a:moveTo>
                  <a:lnTo>
                    <a:pt x="88" y="127"/>
                  </a:lnTo>
                  <a:lnTo>
                    <a:pt x="155" y="222"/>
                  </a:lnTo>
                  <a:lnTo>
                    <a:pt x="161" y="215"/>
                  </a:lnTo>
                  <a:lnTo>
                    <a:pt x="93" y="118"/>
                  </a:lnTo>
                  <a:close/>
                  <a:moveTo>
                    <a:pt x="11" y="1"/>
                  </a:moveTo>
                  <a:lnTo>
                    <a:pt x="7" y="9"/>
                  </a:lnTo>
                  <a:lnTo>
                    <a:pt x="83" y="119"/>
                  </a:lnTo>
                  <a:lnTo>
                    <a:pt x="88" y="110"/>
                  </a:lnTo>
                  <a:lnTo>
                    <a:pt x="11" y="1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" name="Freeform 21"/>
            <p:cNvSpPr>
              <a:spLocks noEditPoints="1"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512082" y="175499"/>
              <a:ext cx="2267736" cy="3215418"/>
            </a:xfrm>
            <a:custGeom>
              <a:avLst/>
              <a:gdLst>
                <a:gd name="T0" fmla="*/ 456 w 840"/>
                <a:gd name="T1" fmla="*/ 639 h 1191"/>
                <a:gd name="T2" fmla="*/ 449 w 840"/>
                <a:gd name="T3" fmla="*/ 643 h 1191"/>
                <a:gd name="T4" fmla="*/ 788 w 840"/>
                <a:gd name="T5" fmla="*/ 1130 h 1191"/>
                <a:gd name="T6" fmla="*/ 840 w 840"/>
                <a:gd name="T7" fmla="*/ 1191 h 1191"/>
                <a:gd name="T8" fmla="*/ 840 w 840"/>
                <a:gd name="T9" fmla="*/ 1189 h 1191"/>
                <a:gd name="T10" fmla="*/ 796 w 840"/>
                <a:gd name="T11" fmla="*/ 1127 h 1191"/>
                <a:gd name="T12" fmla="*/ 456 w 840"/>
                <a:gd name="T13" fmla="*/ 639 h 1191"/>
                <a:gd name="T14" fmla="*/ 403 w 840"/>
                <a:gd name="T15" fmla="*/ 564 h 1191"/>
                <a:gd name="T16" fmla="*/ 396 w 840"/>
                <a:gd name="T17" fmla="*/ 569 h 1191"/>
                <a:gd name="T18" fmla="*/ 444 w 840"/>
                <a:gd name="T19" fmla="*/ 636 h 1191"/>
                <a:gd name="T20" fmla="*/ 451 w 840"/>
                <a:gd name="T21" fmla="*/ 632 h 1191"/>
                <a:gd name="T22" fmla="*/ 403 w 840"/>
                <a:gd name="T23" fmla="*/ 564 h 1191"/>
                <a:gd name="T24" fmla="*/ 349 w 840"/>
                <a:gd name="T25" fmla="*/ 486 h 1191"/>
                <a:gd name="T26" fmla="*/ 343 w 840"/>
                <a:gd name="T27" fmla="*/ 491 h 1191"/>
                <a:gd name="T28" fmla="*/ 391 w 840"/>
                <a:gd name="T29" fmla="*/ 562 h 1191"/>
                <a:gd name="T30" fmla="*/ 399 w 840"/>
                <a:gd name="T31" fmla="*/ 557 h 1191"/>
                <a:gd name="T32" fmla="*/ 349 w 840"/>
                <a:gd name="T33" fmla="*/ 486 h 1191"/>
                <a:gd name="T34" fmla="*/ 292 w 840"/>
                <a:gd name="T35" fmla="*/ 404 h 1191"/>
                <a:gd name="T36" fmla="*/ 286 w 840"/>
                <a:gd name="T37" fmla="*/ 410 h 1191"/>
                <a:gd name="T38" fmla="*/ 338 w 840"/>
                <a:gd name="T39" fmla="*/ 484 h 1191"/>
                <a:gd name="T40" fmla="*/ 344 w 840"/>
                <a:gd name="T41" fmla="*/ 479 h 1191"/>
                <a:gd name="T42" fmla="*/ 292 w 840"/>
                <a:gd name="T43" fmla="*/ 404 h 1191"/>
                <a:gd name="T44" fmla="*/ 231 w 840"/>
                <a:gd name="T45" fmla="*/ 317 h 1191"/>
                <a:gd name="T46" fmla="*/ 226 w 840"/>
                <a:gd name="T47" fmla="*/ 324 h 1191"/>
                <a:gd name="T48" fmla="*/ 282 w 840"/>
                <a:gd name="T49" fmla="*/ 403 h 1191"/>
                <a:gd name="T50" fmla="*/ 287 w 840"/>
                <a:gd name="T51" fmla="*/ 397 h 1191"/>
                <a:gd name="T52" fmla="*/ 231 w 840"/>
                <a:gd name="T53" fmla="*/ 317 h 1191"/>
                <a:gd name="T54" fmla="*/ 166 w 840"/>
                <a:gd name="T55" fmla="*/ 222 h 1191"/>
                <a:gd name="T56" fmla="*/ 161 w 840"/>
                <a:gd name="T57" fmla="*/ 230 h 1191"/>
                <a:gd name="T58" fmla="*/ 221 w 840"/>
                <a:gd name="T59" fmla="*/ 317 h 1191"/>
                <a:gd name="T60" fmla="*/ 227 w 840"/>
                <a:gd name="T61" fmla="*/ 310 h 1191"/>
                <a:gd name="T62" fmla="*/ 166 w 840"/>
                <a:gd name="T63" fmla="*/ 222 h 1191"/>
                <a:gd name="T64" fmla="*/ 93 w 840"/>
                <a:gd name="T65" fmla="*/ 118 h 1191"/>
                <a:gd name="T66" fmla="*/ 88 w 840"/>
                <a:gd name="T67" fmla="*/ 127 h 1191"/>
                <a:gd name="T68" fmla="*/ 155 w 840"/>
                <a:gd name="T69" fmla="*/ 222 h 1191"/>
                <a:gd name="T70" fmla="*/ 161 w 840"/>
                <a:gd name="T71" fmla="*/ 215 h 1191"/>
                <a:gd name="T72" fmla="*/ 93 w 840"/>
                <a:gd name="T73" fmla="*/ 118 h 1191"/>
                <a:gd name="T74" fmla="*/ 11 w 840"/>
                <a:gd name="T75" fmla="*/ 1 h 1191"/>
                <a:gd name="T76" fmla="*/ 7 w 840"/>
                <a:gd name="T77" fmla="*/ 9 h 1191"/>
                <a:gd name="T78" fmla="*/ 83 w 840"/>
                <a:gd name="T79" fmla="*/ 119 h 1191"/>
                <a:gd name="T80" fmla="*/ 88 w 840"/>
                <a:gd name="T81" fmla="*/ 110 h 1191"/>
                <a:gd name="T82" fmla="*/ 11 w 840"/>
                <a:gd name="T83" fmla="*/ 1 h 1191"/>
                <a:gd name="T84" fmla="*/ 2 w 840"/>
                <a:gd name="T85" fmla="*/ 0 h 1191"/>
                <a:gd name="T86" fmla="*/ 0 w 840"/>
                <a:gd name="T87" fmla="*/ 0 h 1191"/>
                <a:gd name="T88" fmla="*/ 2 w 840"/>
                <a:gd name="T89" fmla="*/ 1 h 1191"/>
                <a:gd name="T90" fmla="*/ 2 w 840"/>
                <a:gd name="T91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0" h="1191">
                  <a:moveTo>
                    <a:pt x="456" y="639"/>
                  </a:moveTo>
                  <a:lnTo>
                    <a:pt x="449" y="643"/>
                  </a:lnTo>
                  <a:lnTo>
                    <a:pt x="788" y="1130"/>
                  </a:lnTo>
                  <a:lnTo>
                    <a:pt x="840" y="1191"/>
                  </a:lnTo>
                  <a:lnTo>
                    <a:pt x="840" y="1189"/>
                  </a:lnTo>
                  <a:lnTo>
                    <a:pt x="796" y="1127"/>
                  </a:lnTo>
                  <a:lnTo>
                    <a:pt x="456" y="639"/>
                  </a:lnTo>
                  <a:moveTo>
                    <a:pt x="403" y="564"/>
                  </a:moveTo>
                  <a:lnTo>
                    <a:pt x="396" y="569"/>
                  </a:lnTo>
                  <a:lnTo>
                    <a:pt x="444" y="636"/>
                  </a:lnTo>
                  <a:lnTo>
                    <a:pt x="451" y="632"/>
                  </a:lnTo>
                  <a:lnTo>
                    <a:pt x="403" y="564"/>
                  </a:lnTo>
                  <a:moveTo>
                    <a:pt x="349" y="486"/>
                  </a:moveTo>
                  <a:lnTo>
                    <a:pt x="343" y="491"/>
                  </a:lnTo>
                  <a:lnTo>
                    <a:pt x="391" y="562"/>
                  </a:lnTo>
                  <a:lnTo>
                    <a:pt x="399" y="557"/>
                  </a:lnTo>
                  <a:lnTo>
                    <a:pt x="349" y="486"/>
                  </a:lnTo>
                  <a:moveTo>
                    <a:pt x="292" y="404"/>
                  </a:moveTo>
                  <a:lnTo>
                    <a:pt x="286" y="410"/>
                  </a:lnTo>
                  <a:lnTo>
                    <a:pt x="338" y="484"/>
                  </a:lnTo>
                  <a:lnTo>
                    <a:pt x="344" y="479"/>
                  </a:lnTo>
                  <a:lnTo>
                    <a:pt x="292" y="404"/>
                  </a:lnTo>
                  <a:moveTo>
                    <a:pt x="231" y="317"/>
                  </a:moveTo>
                  <a:lnTo>
                    <a:pt x="226" y="324"/>
                  </a:lnTo>
                  <a:lnTo>
                    <a:pt x="282" y="403"/>
                  </a:lnTo>
                  <a:lnTo>
                    <a:pt x="287" y="397"/>
                  </a:lnTo>
                  <a:lnTo>
                    <a:pt x="231" y="317"/>
                  </a:lnTo>
                  <a:moveTo>
                    <a:pt x="166" y="222"/>
                  </a:moveTo>
                  <a:lnTo>
                    <a:pt x="161" y="230"/>
                  </a:lnTo>
                  <a:lnTo>
                    <a:pt x="221" y="317"/>
                  </a:lnTo>
                  <a:lnTo>
                    <a:pt x="227" y="310"/>
                  </a:lnTo>
                  <a:lnTo>
                    <a:pt x="166" y="222"/>
                  </a:lnTo>
                  <a:moveTo>
                    <a:pt x="93" y="118"/>
                  </a:moveTo>
                  <a:lnTo>
                    <a:pt x="88" y="127"/>
                  </a:lnTo>
                  <a:lnTo>
                    <a:pt x="155" y="222"/>
                  </a:lnTo>
                  <a:lnTo>
                    <a:pt x="161" y="215"/>
                  </a:lnTo>
                  <a:lnTo>
                    <a:pt x="93" y="118"/>
                  </a:lnTo>
                  <a:moveTo>
                    <a:pt x="11" y="1"/>
                  </a:moveTo>
                  <a:lnTo>
                    <a:pt x="7" y="9"/>
                  </a:lnTo>
                  <a:lnTo>
                    <a:pt x="83" y="119"/>
                  </a:lnTo>
                  <a:lnTo>
                    <a:pt x="88" y="110"/>
                  </a:lnTo>
                  <a:lnTo>
                    <a:pt x="11" y="1"/>
                  </a:lnTo>
                  <a:moveTo>
                    <a:pt x="2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" name="Freeform 22"/>
            <p:cNvSpPr>
              <a:spLocks noEditPoints="1"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6031046" y="175499"/>
              <a:ext cx="2748772" cy="3218403"/>
            </a:xfrm>
            <a:custGeom>
              <a:avLst/>
              <a:gdLst>
                <a:gd name="T0" fmla="*/ 579 w 1018"/>
                <a:gd name="T1" fmla="*/ 671 h 1192"/>
                <a:gd name="T2" fmla="*/ 571 w 1018"/>
                <a:gd name="T3" fmla="*/ 676 h 1192"/>
                <a:gd name="T4" fmla="*/ 957 w 1018"/>
                <a:gd name="T5" fmla="*/ 1133 h 1192"/>
                <a:gd name="T6" fmla="*/ 1017 w 1018"/>
                <a:gd name="T7" fmla="*/ 1192 h 1192"/>
                <a:gd name="T8" fmla="*/ 1018 w 1018"/>
                <a:gd name="T9" fmla="*/ 1191 h 1192"/>
                <a:gd name="T10" fmla="*/ 966 w 1018"/>
                <a:gd name="T11" fmla="*/ 1130 h 1192"/>
                <a:gd name="T12" fmla="*/ 579 w 1018"/>
                <a:gd name="T13" fmla="*/ 671 h 1192"/>
                <a:gd name="T14" fmla="*/ 522 w 1018"/>
                <a:gd name="T15" fmla="*/ 605 h 1192"/>
                <a:gd name="T16" fmla="*/ 515 w 1018"/>
                <a:gd name="T17" fmla="*/ 609 h 1192"/>
                <a:gd name="T18" fmla="*/ 565 w 1018"/>
                <a:gd name="T19" fmla="*/ 669 h 1192"/>
                <a:gd name="T20" fmla="*/ 573 w 1018"/>
                <a:gd name="T21" fmla="*/ 665 h 1192"/>
                <a:gd name="T22" fmla="*/ 522 w 1018"/>
                <a:gd name="T23" fmla="*/ 605 h 1192"/>
                <a:gd name="T24" fmla="*/ 465 w 1018"/>
                <a:gd name="T25" fmla="*/ 537 h 1192"/>
                <a:gd name="T26" fmla="*/ 459 w 1018"/>
                <a:gd name="T27" fmla="*/ 543 h 1192"/>
                <a:gd name="T28" fmla="*/ 510 w 1018"/>
                <a:gd name="T29" fmla="*/ 603 h 1192"/>
                <a:gd name="T30" fmla="*/ 517 w 1018"/>
                <a:gd name="T31" fmla="*/ 598 h 1192"/>
                <a:gd name="T32" fmla="*/ 465 w 1018"/>
                <a:gd name="T33" fmla="*/ 537 h 1192"/>
                <a:gd name="T34" fmla="*/ 406 w 1018"/>
                <a:gd name="T35" fmla="*/ 467 h 1192"/>
                <a:gd name="T36" fmla="*/ 400 w 1018"/>
                <a:gd name="T37" fmla="*/ 474 h 1192"/>
                <a:gd name="T38" fmla="*/ 453 w 1018"/>
                <a:gd name="T39" fmla="*/ 536 h 1192"/>
                <a:gd name="T40" fmla="*/ 460 w 1018"/>
                <a:gd name="T41" fmla="*/ 531 h 1192"/>
                <a:gd name="T42" fmla="*/ 406 w 1018"/>
                <a:gd name="T43" fmla="*/ 467 h 1192"/>
                <a:gd name="T44" fmla="*/ 345 w 1018"/>
                <a:gd name="T45" fmla="*/ 395 h 1192"/>
                <a:gd name="T46" fmla="*/ 339 w 1018"/>
                <a:gd name="T47" fmla="*/ 401 h 1192"/>
                <a:gd name="T48" fmla="*/ 395 w 1018"/>
                <a:gd name="T49" fmla="*/ 467 h 1192"/>
                <a:gd name="T50" fmla="*/ 400 w 1018"/>
                <a:gd name="T51" fmla="*/ 461 h 1192"/>
                <a:gd name="T52" fmla="*/ 345 w 1018"/>
                <a:gd name="T53" fmla="*/ 395 h 1192"/>
                <a:gd name="T54" fmla="*/ 278 w 1018"/>
                <a:gd name="T55" fmla="*/ 317 h 1192"/>
                <a:gd name="T56" fmla="*/ 273 w 1018"/>
                <a:gd name="T57" fmla="*/ 324 h 1192"/>
                <a:gd name="T58" fmla="*/ 333 w 1018"/>
                <a:gd name="T59" fmla="*/ 395 h 1192"/>
                <a:gd name="T60" fmla="*/ 339 w 1018"/>
                <a:gd name="T61" fmla="*/ 388 h 1192"/>
                <a:gd name="T62" fmla="*/ 278 w 1018"/>
                <a:gd name="T63" fmla="*/ 317 h 1192"/>
                <a:gd name="T64" fmla="*/ 207 w 1018"/>
                <a:gd name="T65" fmla="*/ 232 h 1192"/>
                <a:gd name="T66" fmla="*/ 203 w 1018"/>
                <a:gd name="T67" fmla="*/ 240 h 1192"/>
                <a:gd name="T68" fmla="*/ 268 w 1018"/>
                <a:gd name="T69" fmla="*/ 317 h 1192"/>
                <a:gd name="T70" fmla="*/ 273 w 1018"/>
                <a:gd name="T71" fmla="*/ 310 h 1192"/>
                <a:gd name="T72" fmla="*/ 207 w 1018"/>
                <a:gd name="T73" fmla="*/ 232 h 1192"/>
                <a:gd name="T74" fmla="*/ 128 w 1018"/>
                <a:gd name="T75" fmla="*/ 139 h 1192"/>
                <a:gd name="T76" fmla="*/ 125 w 1018"/>
                <a:gd name="T77" fmla="*/ 147 h 1192"/>
                <a:gd name="T78" fmla="*/ 197 w 1018"/>
                <a:gd name="T79" fmla="*/ 233 h 1192"/>
                <a:gd name="T80" fmla="*/ 202 w 1018"/>
                <a:gd name="T81" fmla="*/ 225 h 1192"/>
                <a:gd name="T82" fmla="*/ 128 w 1018"/>
                <a:gd name="T83" fmla="*/ 139 h 1192"/>
                <a:gd name="T84" fmla="*/ 39 w 1018"/>
                <a:gd name="T85" fmla="*/ 33 h 1192"/>
                <a:gd name="T86" fmla="*/ 36 w 1018"/>
                <a:gd name="T87" fmla="*/ 43 h 1192"/>
                <a:gd name="T88" fmla="*/ 118 w 1018"/>
                <a:gd name="T89" fmla="*/ 140 h 1192"/>
                <a:gd name="T90" fmla="*/ 122 w 1018"/>
                <a:gd name="T91" fmla="*/ 132 h 1192"/>
                <a:gd name="T92" fmla="*/ 39 w 1018"/>
                <a:gd name="T93" fmla="*/ 33 h 1192"/>
                <a:gd name="T94" fmla="*/ 11 w 1018"/>
                <a:gd name="T95" fmla="*/ 0 h 1192"/>
                <a:gd name="T96" fmla="*/ 0 w 1018"/>
                <a:gd name="T97" fmla="*/ 0 h 1192"/>
                <a:gd name="T98" fmla="*/ 30 w 1018"/>
                <a:gd name="T99" fmla="*/ 35 h 1192"/>
                <a:gd name="T100" fmla="*/ 32 w 1018"/>
                <a:gd name="T101" fmla="*/ 25 h 1192"/>
                <a:gd name="T102" fmla="*/ 11 w 1018"/>
                <a:gd name="T103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18" h="1192">
                  <a:moveTo>
                    <a:pt x="579" y="671"/>
                  </a:moveTo>
                  <a:lnTo>
                    <a:pt x="571" y="676"/>
                  </a:lnTo>
                  <a:lnTo>
                    <a:pt x="957" y="1133"/>
                  </a:lnTo>
                  <a:lnTo>
                    <a:pt x="1017" y="1192"/>
                  </a:lnTo>
                  <a:lnTo>
                    <a:pt x="1018" y="1191"/>
                  </a:lnTo>
                  <a:lnTo>
                    <a:pt x="966" y="1130"/>
                  </a:lnTo>
                  <a:lnTo>
                    <a:pt x="579" y="671"/>
                  </a:lnTo>
                  <a:close/>
                  <a:moveTo>
                    <a:pt x="522" y="605"/>
                  </a:moveTo>
                  <a:lnTo>
                    <a:pt x="515" y="609"/>
                  </a:lnTo>
                  <a:lnTo>
                    <a:pt x="565" y="669"/>
                  </a:lnTo>
                  <a:lnTo>
                    <a:pt x="573" y="665"/>
                  </a:lnTo>
                  <a:lnTo>
                    <a:pt x="522" y="605"/>
                  </a:lnTo>
                  <a:close/>
                  <a:moveTo>
                    <a:pt x="465" y="537"/>
                  </a:moveTo>
                  <a:lnTo>
                    <a:pt x="459" y="543"/>
                  </a:lnTo>
                  <a:lnTo>
                    <a:pt x="510" y="603"/>
                  </a:lnTo>
                  <a:lnTo>
                    <a:pt x="517" y="598"/>
                  </a:lnTo>
                  <a:lnTo>
                    <a:pt x="465" y="537"/>
                  </a:lnTo>
                  <a:close/>
                  <a:moveTo>
                    <a:pt x="406" y="467"/>
                  </a:moveTo>
                  <a:lnTo>
                    <a:pt x="400" y="474"/>
                  </a:lnTo>
                  <a:lnTo>
                    <a:pt x="453" y="536"/>
                  </a:lnTo>
                  <a:lnTo>
                    <a:pt x="460" y="531"/>
                  </a:lnTo>
                  <a:lnTo>
                    <a:pt x="406" y="467"/>
                  </a:lnTo>
                  <a:close/>
                  <a:moveTo>
                    <a:pt x="345" y="395"/>
                  </a:moveTo>
                  <a:lnTo>
                    <a:pt x="339" y="401"/>
                  </a:lnTo>
                  <a:lnTo>
                    <a:pt x="395" y="467"/>
                  </a:lnTo>
                  <a:lnTo>
                    <a:pt x="400" y="461"/>
                  </a:lnTo>
                  <a:lnTo>
                    <a:pt x="345" y="395"/>
                  </a:lnTo>
                  <a:close/>
                  <a:moveTo>
                    <a:pt x="278" y="317"/>
                  </a:moveTo>
                  <a:lnTo>
                    <a:pt x="273" y="324"/>
                  </a:lnTo>
                  <a:lnTo>
                    <a:pt x="333" y="395"/>
                  </a:lnTo>
                  <a:lnTo>
                    <a:pt x="339" y="388"/>
                  </a:lnTo>
                  <a:lnTo>
                    <a:pt x="278" y="317"/>
                  </a:lnTo>
                  <a:close/>
                  <a:moveTo>
                    <a:pt x="207" y="232"/>
                  </a:moveTo>
                  <a:lnTo>
                    <a:pt x="203" y="240"/>
                  </a:lnTo>
                  <a:lnTo>
                    <a:pt x="268" y="317"/>
                  </a:lnTo>
                  <a:lnTo>
                    <a:pt x="273" y="310"/>
                  </a:lnTo>
                  <a:lnTo>
                    <a:pt x="207" y="232"/>
                  </a:lnTo>
                  <a:close/>
                  <a:moveTo>
                    <a:pt x="128" y="139"/>
                  </a:moveTo>
                  <a:lnTo>
                    <a:pt x="125" y="147"/>
                  </a:lnTo>
                  <a:lnTo>
                    <a:pt x="197" y="233"/>
                  </a:lnTo>
                  <a:lnTo>
                    <a:pt x="202" y="225"/>
                  </a:lnTo>
                  <a:lnTo>
                    <a:pt x="128" y="139"/>
                  </a:lnTo>
                  <a:close/>
                  <a:moveTo>
                    <a:pt x="39" y="33"/>
                  </a:moveTo>
                  <a:lnTo>
                    <a:pt x="36" y="43"/>
                  </a:lnTo>
                  <a:lnTo>
                    <a:pt x="118" y="140"/>
                  </a:lnTo>
                  <a:lnTo>
                    <a:pt x="122" y="132"/>
                  </a:lnTo>
                  <a:lnTo>
                    <a:pt x="39" y="33"/>
                  </a:lnTo>
                  <a:close/>
                  <a:moveTo>
                    <a:pt x="11" y="0"/>
                  </a:moveTo>
                  <a:lnTo>
                    <a:pt x="0" y="0"/>
                  </a:lnTo>
                  <a:lnTo>
                    <a:pt x="30" y="35"/>
                  </a:lnTo>
                  <a:lnTo>
                    <a:pt x="32" y="2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" name="Freeform 23"/>
            <p:cNvSpPr>
              <a:spLocks noEditPoints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031046" y="175499"/>
              <a:ext cx="2748772" cy="3218403"/>
            </a:xfrm>
            <a:custGeom>
              <a:avLst/>
              <a:gdLst>
                <a:gd name="T0" fmla="*/ 579 w 1018"/>
                <a:gd name="T1" fmla="*/ 671 h 1192"/>
                <a:gd name="T2" fmla="*/ 571 w 1018"/>
                <a:gd name="T3" fmla="*/ 676 h 1192"/>
                <a:gd name="T4" fmla="*/ 957 w 1018"/>
                <a:gd name="T5" fmla="*/ 1133 h 1192"/>
                <a:gd name="T6" fmla="*/ 1017 w 1018"/>
                <a:gd name="T7" fmla="*/ 1192 h 1192"/>
                <a:gd name="T8" fmla="*/ 1018 w 1018"/>
                <a:gd name="T9" fmla="*/ 1191 h 1192"/>
                <a:gd name="T10" fmla="*/ 966 w 1018"/>
                <a:gd name="T11" fmla="*/ 1130 h 1192"/>
                <a:gd name="T12" fmla="*/ 579 w 1018"/>
                <a:gd name="T13" fmla="*/ 671 h 1192"/>
                <a:gd name="T14" fmla="*/ 522 w 1018"/>
                <a:gd name="T15" fmla="*/ 605 h 1192"/>
                <a:gd name="T16" fmla="*/ 515 w 1018"/>
                <a:gd name="T17" fmla="*/ 609 h 1192"/>
                <a:gd name="T18" fmla="*/ 565 w 1018"/>
                <a:gd name="T19" fmla="*/ 669 h 1192"/>
                <a:gd name="T20" fmla="*/ 573 w 1018"/>
                <a:gd name="T21" fmla="*/ 665 h 1192"/>
                <a:gd name="T22" fmla="*/ 522 w 1018"/>
                <a:gd name="T23" fmla="*/ 605 h 1192"/>
                <a:gd name="T24" fmla="*/ 465 w 1018"/>
                <a:gd name="T25" fmla="*/ 537 h 1192"/>
                <a:gd name="T26" fmla="*/ 459 w 1018"/>
                <a:gd name="T27" fmla="*/ 543 h 1192"/>
                <a:gd name="T28" fmla="*/ 510 w 1018"/>
                <a:gd name="T29" fmla="*/ 603 h 1192"/>
                <a:gd name="T30" fmla="*/ 517 w 1018"/>
                <a:gd name="T31" fmla="*/ 598 h 1192"/>
                <a:gd name="T32" fmla="*/ 465 w 1018"/>
                <a:gd name="T33" fmla="*/ 537 h 1192"/>
                <a:gd name="T34" fmla="*/ 406 w 1018"/>
                <a:gd name="T35" fmla="*/ 467 h 1192"/>
                <a:gd name="T36" fmla="*/ 400 w 1018"/>
                <a:gd name="T37" fmla="*/ 474 h 1192"/>
                <a:gd name="T38" fmla="*/ 453 w 1018"/>
                <a:gd name="T39" fmla="*/ 536 h 1192"/>
                <a:gd name="T40" fmla="*/ 460 w 1018"/>
                <a:gd name="T41" fmla="*/ 531 h 1192"/>
                <a:gd name="T42" fmla="*/ 406 w 1018"/>
                <a:gd name="T43" fmla="*/ 467 h 1192"/>
                <a:gd name="T44" fmla="*/ 345 w 1018"/>
                <a:gd name="T45" fmla="*/ 395 h 1192"/>
                <a:gd name="T46" fmla="*/ 339 w 1018"/>
                <a:gd name="T47" fmla="*/ 401 h 1192"/>
                <a:gd name="T48" fmla="*/ 395 w 1018"/>
                <a:gd name="T49" fmla="*/ 467 h 1192"/>
                <a:gd name="T50" fmla="*/ 400 w 1018"/>
                <a:gd name="T51" fmla="*/ 461 h 1192"/>
                <a:gd name="T52" fmla="*/ 345 w 1018"/>
                <a:gd name="T53" fmla="*/ 395 h 1192"/>
                <a:gd name="T54" fmla="*/ 278 w 1018"/>
                <a:gd name="T55" fmla="*/ 317 h 1192"/>
                <a:gd name="T56" fmla="*/ 273 w 1018"/>
                <a:gd name="T57" fmla="*/ 324 h 1192"/>
                <a:gd name="T58" fmla="*/ 333 w 1018"/>
                <a:gd name="T59" fmla="*/ 395 h 1192"/>
                <a:gd name="T60" fmla="*/ 339 w 1018"/>
                <a:gd name="T61" fmla="*/ 388 h 1192"/>
                <a:gd name="T62" fmla="*/ 278 w 1018"/>
                <a:gd name="T63" fmla="*/ 317 h 1192"/>
                <a:gd name="T64" fmla="*/ 207 w 1018"/>
                <a:gd name="T65" fmla="*/ 232 h 1192"/>
                <a:gd name="T66" fmla="*/ 203 w 1018"/>
                <a:gd name="T67" fmla="*/ 240 h 1192"/>
                <a:gd name="T68" fmla="*/ 268 w 1018"/>
                <a:gd name="T69" fmla="*/ 317 h 1192"/>
                <a:gd name="T70" fmla="*/ 273 w 1018"/>
                <a:gd name="T71" fmla="*/ 310 h 1192"/>
                <a:gd name="T72" fmla="*/ 207 w 1018"/>
                <a:gd name="T73" fmla="*/ 232 h 1192"/>
                <a:gd name="T74" fmla="*/ 128 w 1018"/>
                <a:gd name="T75" fmla="*/ 139 h 1192"/>
                <a:gd name="T76" fmla="*/ 125 w 1018"/>
                <a:gd name="T77" fmla="*/ 147 h 1192"/>
                <a:gd name="T78" fmla="*/ 197 w 1018"/>
                <a:gd name="T79" fmla="*/ 233 h 1192"/>
                <a:gd name="T80" fmla="*/ 202 w 1018"/>
                <a:gd name="T81" fmla="*/ 225 h 1192"/>
                <a:gd name="T82" fmla="*/ 128 w 1018"/>
                <a:gd name="T83" fmla="*/ 139 h 1192"/>
                <a:gd name="T84" fmla="*/ 39 w 1018"/>
                <a:gd name="T85" fmla="*/ 33 h 1192"/>
                <a:gd name="T86" fmla="*/ 36 w 1018"/>
                <a:gd name="T87" fmla="*/ 43 h 1192"/>
                <a:gd name="T88" fmla="*/ 118 w 1018"/>
                <a:gd name="T89" fmla="*/ 140 h 1192"/>
                <a:gd name="T90" fmla="*/ 122 w 1018"/>
                <a:gd name="T91" fmla="*/ 132 h 1192"/>
                <a:gd name="T92" fmla="*/ 39 w 1018"/>
                <a:gd name="T93" fmla="*/ 33 h 1192"/>
                <a:gd name="T94" fmla="*/ 11 w 1018"/>
                <a:gd name="T95" fmla="*/ 0 h 1192"/>
                <a:gd name="T96" fmla="*/ 0 w 1018"/>
                <a:gd name="T97" fmla="*/ 0 h 1192"/>
                <a:gd name="T98" fmla="*/ 30 w 1018"/>
                <a:gd name="T99" fmla="*/ 35 h 1192"/>
                <a:gd name="T100" fmla="*/ 32 w 1018"/>
                <a:gd name="T101" fmla="*/ 25 h 1192"/>
                <a:gd name="T102" fmla="*/ 11 w 1018"/>
                <a:gd name="T103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18" h="1192">
                  <a:moveTo>
                    <a:pt x="579" y="671"/>
                  </a:moveTo>
                  <a:lnTo>
                    <a:pt x="571" y="676"/>
                  </a:lnTo>
                  <a:lnTo>
                    <a:pt x="957" y="1133"/>
                  </a:lnTo>
                  <a:lnTo>
                    <a:pt x="1017" y="1192"/>
                  </a:lnTo>
                  <a:lnTo>
                    <a:pt x="1018" y="1191"/>
                  </a:lnTo>
                  <a:lnTo>
                    <a:pt x="966" y="1130"/>
                  </a:lnTo>
                  <a:lnTo>
                    <a:pt x="579" y="671"/>
                  </a:lnTo>
                  <a:moveTo>
                    <a:pt x="522" y="605"/>
                  </a:moveTo>
                  <a:lnTo>
                    <a:pt x="515" y="609"/>
                  </a:lnTo>
                  <a:lnTo>
                    <a:pt x="565" y="669"/>
                  </a:lnTo>
                  <a:lnTo>
                    <a:pt x="573" y="665"/>
                  </a:lnTo>
                  <a:lnTo>
                    <a:pt x="522" y="605"/>
                  </a:lnTo>
                  <a:moveTo>
                    <a:pt x="465" y="537"/>
                  </a:moveTo>
                  <a:lnTo>
                    <a:pt x="459" y="543"/>
                  </a:lnTo>
                  <a:lnTo>
                    <a:pt x="510" y="603"/>
                  </a:lnTo>
                  <a:lnTo>
                    <a:pt x="517" y="598"/>
                  </a:lnTo>
                  <a:lnTo>
                    <a:pt x="465" y="537"/>
                  </a:lnTo>
                  <a:moveTo>
                    <a:pt x="406" y="467"/>
                  </a:moveTo>
                  <a:lnTo>
                    <a:pt x="400" y="474"/>
                  </a:lnTo>
                  <a:lnTo>
                    <a:pt x="453" y="536"/>
                  </a:lnTo>
                  <a:lnTo>
                    <a:pt x="460" y="531"/>
                  </a:lnTo>
                  <a:lnTo>
                    <a:pt x="406" y="467"/>
                  </a:lnTo>
                  <a:moveTo>
                    <a:pt x="345" y="395"/>
                  </a:moveTo>
                  <a:lnTo>
                    <a:pt x="339" y="401"/>
                  </a:lnTo>
                  <a:lnTo>
                    <a:pt x="395" y="467"/>
                  </a:lnTo>
                  <a:lnTo>
                    <a:pt x="400" y="461"/>
                  </a:lnTo>
                  <a:lnTo>
                    <a:pt x="345" y="395"/>
                  </a:lnTo>
                  <a:moveTo>
                    <a:pt x="278" y="317"/>
                  </a:moveTo>
                  <a:lnTo>
                    <a:pt x="273" y="324"/>
                  </a:lnTo>
                  <a:lnTo>
                    <a:pt x="333" y="395"/>
                  </a:lnTo>
                  <a:lnTo>
                    <a:pt x="339" y="388"/>
                  </a:lnTo>
                  <a:lnTo>
                    <a:pt x="278" y="317"/>
                  </a:lnTo>
                  <a:moveTo>
                    <a:pt x="207" y="232"/>
                  </a:moveTo>
                  <a:lnTo>
                    <a:pt x="203" y="240"/>
                  </a:lnTo>
                  <a:lnTo>
                    <a:pt x="268" y="317"/>
                  </a:lnTo>
                  <a:lnTo>
                    <a:pt x="273" y="310"/>
                  </a:lnTo>
                  <a:lnTo>
                    <a:pt x="207" y="232"/>
                  </a:lnTo>
                  <a:moveTo>
                    <a:pt x="128" y="139"/>
                  </a:moveTo>
                  <a:lnTo>
                    <a:pt x="125" y="147"/>
                  </a:lnTo>
                  <a:lnTo>
                    <a:pt x="197" y="233"/>
                  </a:lnTo>
                  <a:lnTo>
                    <a:pt x="202" y="225"/>
                  </a:lnTo>
                  <a:lnTo>
                    <a:pt x="128" y="139"/>
                  </a:lnTo>
                  <a:moveTo>
                    <a:pt x="39" y="33"/>
                  </a:moveTo>
                  <a:lnTo>
                    <a:pt x="36" y="43"/>
                  </a:lnTo>
                  <a:lnTo>
                    <a:pt x="118" y="140"/>
                  </a:lnTo>
                  <a:lnTo>
                    <a:pt x="122" y="132"/>
                  </a:lnTo>
                  <a:lnTo>
                    <a:pt x="39" y="33"/>
                  </a:lnTo>
                  <a:moveTo>
                    <a:pt x="11" y="0"/>
                  </a:moveTo>
                  <a:lnTo>
                    <a:pt x="0" y="0"/>
                  </a:lnTo>
                  <a:lnTo>
                    <a:pt x="30" y="35"/>
                  </a:lnTo>
                  <a:lnTo>
                    <a:pt x="32" y="25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" name="Freeform 24"/>
            <p:cNvSpPr>
              <a:spLocks noEditPoints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485873" y="175499"/>
              <a:ext cx="3292418" cy="3221387"/>
            </a:xfrm>
            <a:custGeom>
              <a:avLst/>
              <a:gdLst>
                <a:gd name="T0" fmla="*/ 725 w 1219"/>
                <a:gd name="T1" fmla="*/ 704 h 1193"/>
                <a:gd name="T2" fmla="*/ 717 w 1219"/>
                <a:gd name="T3" fmla="*/ 708 h 1193"/>
                <a:gd name="T4" fmla="*/ 1151 w 1219"/>
                <a:gd name="T5" fmla="*/ 1137 h 1193"/>
                <a:gd name="T6" fmla="*/ 1219 w 1219"/>
                <a:gd name="T7" fmla="*/ 1193 h 1193"/>
                <a:gd name="T8" fmla="*/ 1219 w 1219"/>
                <a:gd name="T9" fmla="*/ 1192 h 1193"/>
                <a:gd name="T10" fmla="*/ 1159 w 1219"/>
                <a:gd name="T11" fmla="*/ 1133 h 1193"/>
                <a:gd name="T12" fmla="*/ 725 w 1219"/>
                <a:gd name="T13" fmla="*/ 704 h 1193"/>
                <a:gd name="T14" fmla="*/ 666 w 1219"/>
                <a:gd name="T15" fmla="*/ 645 h 1193"/>
                <a:gd name="T16" fmla="*/ 659 w 1219"/>
                <a:gd name="T17" fmla="*/ 650 h 1193"/>
                <a:gd name="T18" fmla="*/ 711 w 1219"/>
                <a:gd name="T19" fmla="*/ 702 h 1193"/>
                <a:gd name="T20" fmla="*/ 719 w 1219"/>
                <a:gd name="T21" fmla="*/ 697 h 1193"/>
                <a:gd name="T22" fmla="*/ 666 w 1219"/>
                <a:gd name="T23" fmla="*/ 645 h 1193"/>
                <a:gd name="T24" fmla="*/ 607 w 1219"/>
                <a:gd name="T25" fmla="*/ 587 h 1193"/>
                <a:gd name="T26" fmla="*/ 600 w 1219"/>
                <a:gd name="T27" fmla="*/ 593 h 1193"/>
                <a:gd name="T28" fmla="*/ 652 w 1219"/>
                <a:gd name="T29" fmla="*/ 645 h 1193"/>
                <a:gd name="T30" fmla="*/ 659 w 1219"/>
                <a:gd name="T31" fmla="*/ 640 h 1193"/>
                <a:gd name="T32" fmla="*/ 607 w 1219"/>
                <a:gd name="T33" fmla="*/ 587 h 1193"/>
                <a:gd name="T34" fmla="*/ 547 w 1219"/>
                <a:gd name="T35" fmla="*/ 528 h 1193"/>
                <a:gd name="T36" fmla="*/ 541 w 1219"/>
                <a:gd name="T37" fmla="*/ 534 h 1193"/>
                <a:gd name="T38" fmla="*/ 594 w 1219"/>
                <a:gd name="T39" fmla="*/ 587 h 1193"/>
                <a:gd name="T40" fmla="*/ 601 w 1219"/>
                <a:gd name="T41" fmla="*/ 581 h 1193"/>
                <a:gd name="T42" fmla="*/ 547 w 1219"/>
                <a:gd name="T43" fmla="*/ 528 h 1193"/>
                <a:gd name="T44" fmla="*/ 485 w 1219"/>
                <a:gd name="T45" fmla="*/ 467 h 1193"/>
                <a:gd name="T46" fmla="*/ 480 w 1219"/>
                <a:gd name="T47" fmla="*/ 474 h 1193"/>
                <a:gd name="T48" fmla="*/ 535 w 1219"/>
                <a:gd name="T49" fmla="*/ 528 h 1193"/>
                <a:gd name="T50" fmla="*/ 541 w 1219"/>
                <a:gd name="T51" fmla="*/ 522 h 1193"/>
                <a:gd name="T52" fmla="*/ 485 w 1219"/>
                <a:gd name="T53" fmla="*/ 467 h 1193"/>
                <a:gd name="T54" fmla="*/ 420 w 1219"/>
                <a:gd name="T55" fmla="*/ 403 h 1193"/>
                <a:gd name="T56" fmla="*/ 416 w 1219"/>
                <a:gd name="T57" fmla="*/ 410 h 1193"/>
                <a:gd name="T58" fmla="*/ 473 w 1219"/>
                <a:gd name="T59" fmla="*/ 467 h 1193"/>
                <a:gd name="T60" fmla="*/ 479 w 1219"/>
                <a:gd name="T61" fmla="*/ 461 h 1193"/>
                <a:gd name="T62" fmla="*/ 420 w 1219"/>
                <a:gd name="T63" fmla="*/ 403 h 1193"/>
                <a:gd name="T64" fmla="*/ 351 w 1219"/>
                <a:gd name="T65" fmla="*/ 335 h 1193"/>
                <a:gd name="T66" fmla="*/ 347 w 1219"/>
                <a:gd name="T67" fmla="*/ 343 h 1193"/>
                <a:gd name="T68" fmla="*/ 409 w 1219"/>
                <a:gd name="T69" fmla="*/ 404 h 1193"/>
                <a:gd name="T70" fmla="*/ 414 w 1219"/>
                <a:gd name="T71" fmla="*/ 397 h 1193"/>
                <a:gd name="T72" fmla="*/ 351 w 1219"/>
                <a:gd name="T73" fmla="*/ 335 h 1193"/>
                <a:gd name="T74" fmla="*/ 277 w 1219"/>
                <a:gd name="T75" fmla="*/ 261 h 1193"/>
                <a:gd name="T76" fmla="*/ 272 w 1219"/>
                <a:gd name="T77" fmla="*/ 269 h 1193"/>
                <a:gd name="T78" fmla="*/ 341 w 1219"/>
                <a:gd name="T79" fmla="*/ 336 h 1193"/>
                <a:gd name="T80" fmla="*/ 345 w 1219"/>
                <a:gd name="T81" fmla="*/ 329 h 1193"/>
                <a:gd name="T82" fmla="*/ 277 w 1219"/>
                <a:gd name="T83" fmla="*/ 261 h 1193"/>
                <a:gd name="T84" fmla="*/ 194 w 1219"/>
                <a:gd name="T85" fmla="*/ 179 h 1193"/>
                <a:gd name="T86" fmla="*/ 191 w 1219"/>
                <a:gd name="T87" fmla="*/ 189 h 1193"/>
                <a:gd name="T88" fmla="*/ 266 w 1219"/>
                <a:gd name="T89" fmla="*/ 263 h 1193"/>
                <a:gd name="T90" fmla="*/ 270 w 1219"/>
                <a:gd name="T91" fmla="*/ 255 h 1193"/>
                <a:gd name="T92" fmla="*/ 194 w 1219"/>
                <a:gd name="T93" fmla="*/ 179 h 1193"/>
                <a:gd name="T94" fmla="*/ 100 w 1219"/>
                <a:gd name="T95" fmla="*/ 87 h 1193"/>
                <a:gd name="T96" fmla="*/ 98 w 1219"/>
                <a:gd name="T97" fmla="*/ 97 h 1193"/>
                <a:gd name="T98" fmla="*/ 184 w 1219"/>
                <a:gd name="T99" fmla="*/ 182 h 1193"/>
                <a:gd name="T100" fmla="*/ 187 w 1219"/>
                <a:gd name="T101" fmla="*/ 173 h 1193"/>
                <a:gd name="T102" fmla="*/ 100 w 1219"/>
                <a:gd name="T103" fmla="*/ 87 h 1193"/>
                <a:gd name="T104" fmla="*/ 12 w 1219"/>
                <a:gd name="T105" fmla="*/ 0 h 1193"/>
                <a:gd name="T106" fmla="*/ 0 w 1219"/>
                <a:gd name="T107" fmla="*/ 0 h 1193"/>
                <a:gd name="T108" fmla="*/ 91 w 1219"/>
                <a:gd name="T109" fmla="*/ 90 h 1193"/>
                <a:gd name="T110" fmla="*/ 93 w 1219"/>
                <a:gd name="T111" fmla="*/ 80 h 1193"/>
                <a:gd name="T112" fmla="*/ 12 w 1219"/>
                <a:gd name="T113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9" h="1193">
                  <a:moveTo>
                    <a:pt x="725" y="704"/>
                  </a:moveTo>
                  <a:lnTo>
                    <a:pt x="717" y="708"/>
                  </a:lnTo>
                  <a:lnTo>
                    <a:pt x="1151" y="1137"/>
                  </a:lnTo>
                  <a:lnTo>
                    <a:pt x="1219" y="1193"/>
                  </a:lnTo>
                  <a:lnTo>
                    <a:pt x="1219" y="1192"/>
                  </a:lnTo>
                  <a:lnTo>
                    <a:pt x="1159" y="1133"/>
                  </a:lnTo>
                  <a:lnTo>
                    <a:pt x="725" y="704"/>
                  </a:lnTo>
                  <a:close/>
                  <a:moveTo>
                    <a:pt x="666" y="645"/>
                  </a:moveTo>
                  <a:lnTo>
                    <a:pt x="659" y="650"/>
                  </a:lnTo>
                  <a:lnTo>
                    <a:pt x="711" y="702"/>
                  </a:lnTo>
                  <a:lnTo>
                    <a:pt x="719" y="697"/>
                  </a:lnTo>
                  <a:lnTo>
                    <a:pt x="666" y="645"/>
                  </a:lnTo>
                  <a:close/>
                  <a:moveTo>
                    <a:pt x="607" y="587"/>
                  </a:moveTo>
                  <a:lnTo>
                    <a:pt x="600" y="593"/>
                  </a:lnTo>
                  <a:lnTo>
                    <a:pt x="652" y="645"/>
                  </a:lnTo>
                  <a:lnTo>
                    <a:pt x="659" y="640"/>
                  </a:lnTo>
                  <a:lnTo>
                    <a:pt x="607" y="587"/>
                  </a:lnTo>
                  <a:close/>
                  <a:moveTo>
                    <a:pt x="547" y="528"/>
                  </a:moveTo>
                  <a:lnTo>
                    <a:pt x="541" y="534"/>
                  </a:lnTo>
                  <a:lnTo>
                    <a:pt x="594" y="587"/>
                  </a:lnTo>
                  <a:lnTo>
                    <a:pt x="601" y="581"/>
                  </a:lnTo>
                  <a:lnTo>
                    <a:pt x="547" y="528"/>
                  </a:lnTo>
                  <a:close/>
                  <a:moveTo>
                    <a:pt x="485" y="467"/>
                  </a:moveTo>
                  <a:lnTo>
                    <a:pt x="480" y="474"/>
                  </a:lnTo>
                  <a:lnTo>
                    <a:pt x="535" y="528"/>
                  </a:lnTo>
                  <a:lnTo>
                    <a:pt x="541" y="522"/>
                  </a:lnTo>
                  <a:lnTo>
                    <a:pt x="485" y="467"/>
                  </a:lnTo>
                  <a:close/>
                  <a:moveTo>
                    <a:pt x="420" y="403"/>
                  </a:moveTo>
                  <a:lnTo>
                    <a:pt x="416" y="410"/>
                  </a:lnTo>
                  <a:lnTo>
                    <a:pt x="473" y="467"/>
                  </a:lnTo>
                  <a:lnTo>
                    <a:pt x="479" y="461"/>
                  </a:lnTo>
                  <a:lnTo>
                    <a:pt x="420" y="403"/>
                  </a:lnTo>
                  <a:close/>
                  <a:moveTo>
                    <a:pt x="351" y="335"/>
                  </a:moveTo>
                  <a:lnTo>
                    <a:pt x="347" y="343"/>
                  </a:lnTo>
                  <a:lnTo>
                    <a:pt x="409" y="404"/>
                  </a:lnTo>
                  <a:lnTo>
                    <a:pt x="414" y="397"/>
                  </a:lnTo>
                  <a:lnTo>
                    <a:pt x="351" y="335"/>
                  </a:lnTo>
                  <a:close/>
                  <a:moveTo>
                    <a:pt x="277" y="261"/>
                  </a:moveTo>
                  <a:lnTo>
                    <a:pt x="272" y="269"/>
                  </a:lnTo>
                  <a:lnTo>
                    <a:pt x="341" y="336"/>
                  </a:lnTo>
                  <a:lnTo>
                    <a:pt x="345" y="329"/>
                  </a:lnTo>
                  <a:lnTo>
                    <a:pt x="277" y="261"/>
                  </a:lnTo>
                  <a:close/>
                  <a:moveTo>
                    <a:pt x="194" y="179"/>
                  </a:moveTo>
                  <a:lnTo>
                    <a:pt x="191" y="189"/>
                  </a:lnTo>
                  <a:lnTo>
                    <a:pt x="266" y="263"/>
                  </a:lnTo>
                  <a:lnTo>
                    <a:pt x="270" y="255"/>
                  </a:lnTo>
                  <a:lnTo>
                    <a:pt x="194" y="179"/>
                  </a:lnTo>
                  <a:close/>
                  <a:moveTo>
                    <a:pt x="100" y="87"/>
                  </a:moveTo>
                  <a:lnTo>
                    <a:pt x="98" y="97"/>
                  </a:lnTo>
                  <a:lnTo>
                    <a:pt x="184" y="182"/>
                  </a:lnTo>
                  <a:lnTo>
                    <a:pt x="187" y="173"/>
                  </a:lnTo>
                  <a:lnTo>
                    <a:pt x="100" y="87"/>
                  </a:lnTo>
                  <a:close/>
                  <a:moveTo>
                    <a:pt x="12" y="0"/>
                  </a:moveTo>
                  <a:lnTo>
                    <a:pt x="0" y="0"/>
                  </a:lnTo>
                  <a:lnTo>
                    <a:pt x="91" y="90"/>
                  </a:lnTo>
                  <a:lnTo>
                    <a:pt x="93" y="8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" name="Freeform 25"/>
            <p:cNvSpPr>
              <a:spLocks noEditPoints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485873" y="175499"/>
              <a:ext cx="3292418" cy="3221387"/>
            </a:xfrm>
            <a:custGeom>
              <a:avLst/>
              <a:gdLst>
                <a:gd name="T0" fmla="*/ 725 w 1219"/>
                <a:gd name="T1" fmla="*/ 704 h 1193"/>
                <a:gd name="T2" fmla="*/ 717 w 1219"/>
                <a:gd name="T3" fmla="*/ 708 h 1193"/>
                <a:gd name="T4" fmla="*/ 1151 w 1219"/>
                <a:gd name="T5" fmla="*/ 1137 h 1193"/>
                <a:gd name="T6" fmla="*/ 1219 w 1219"/>
                <a:gd name="T7" fmla="*/ 1193 h 1193"/>
                <a:gd name="T8" fmla="*/ 1219 w 1219"/>
                <a:gd name="T9" fmla="*/ 1192 h 1193"/>
                <a:gd name="T10" fmla="*/ 1159 w 1219"/>
                <a:gd name="T11" fmla="*/ 1133 h 1193"/>
                <a:gd name="T12" fmla="*/ 725 w 1219"/>
                <a:gd name="T13" fmla="*/ 704 h 1193"/>
                <a:gd name="T14" fmla="*/ 666 w 1219"/>
                <a:gd name="T15" fmla="*/ 645 h 1193"/>
                <a:gd name="T16" fmla="*/ 659 w 1219"/>
                <a:gd name="T17" fmla="*/ 650 h 1193"/>
                <a:gd name="T18" fmla="*/ 711 w 1219"/>
                <a:gd name="T19" fmla="*/ 702 h 1193"/>
                <a:gd name="T20" fmla="*/ 719 w 1219"/>
                <a:gd name="T21" fmla="*/ 697 h 1193"/>
                <a:gd name="T22" fmla="*/ 666 w 1219"/>
                <a:gd name="T23" fmla="*/ 645 h 1193"/>
                <a:gd name="T24" fmla="*/ 607 w 1219"/>
                <a:gd name="T25" fmla="*/ 587 h 1193"/>
                <a:gd name="T26" fmla="*/ 600 w 1219"/>
                <a:gd name="T27" fmla="*/ 593 h 1193"/>
                <a:gd name="T28" fmla="*/ 652 w 1219"/>
                <a:gd name="T29" fmla="*/ 645 h 1193"/>
                <a:gd name="T30" fmla="*/ 659 w 1219"/>
                <a:gd name="T31" fmla="*/ 640 h 1193"/>
                <a:gd name="T32" fmla="*/ 607 w 1219"/>
                <a:gd name="T33" fmla="*/ 587 h 1193"/>
                <a:gd name="T34" fmla="*/ 547 w 1219"/>
                <a:gd name="T35" fmla="*/ 528 h 1193"/>
                <a:gd name="T36" fmla="*/ 541 w 1219"/>
                <a:gd name="T37" fmla="*/ 534 h 1193"/>
                <a:gd name="T38" fmla="*/ 594 w 1219"/>
                <a:gd name="T39" fmla="*/ 587 h 1193"/>
                <a:gd name="T40" fmla="*/ 601 w 1219"/>
                <a:gd name="T41" fmla="*/ 581 h 1193"/>
                <a:gd name="T42" fmla="*/ 547 w 1219"/>
                <a:gd name="T43" fmla="*/ 528 h 1193"/>
                <a:gd name="T44" fmla="*/ 485 w 1219"/>
                <a:gd name="T45" fmla="*/ 467 h 1193"/>
                <a:gd name="T46" fmla="*/ 480 w 1219"/>
                <a:gd name="T47" fmla="*/ 474 h 1193"/>
                <a:gd name="T48" fmla="*/ 535 w 1219"/>
                <a:gd name="T49" fmla="*/ 528 h 1193"/>
                <a:gd name="T50" fmla="*/ 541 w 1219"/>
                <a:gd name="T51" fmla="*/ 522 h 1193"/>
                <a:gd name="T52" fmla="*/ 485 w 1219"/>
                <a:gd name="T53" fmla="*/ 467 h 1193"/>
                <a:gd name="T54" fmla="*/ 420 w 1219"/>
                <a:gd name="T55" fmla="*/ 403 h 1193"/>
                <a:gd name="T56" fmla="*/ 416 w 1219"/>
                <a:gd name="T57" fmla="*/ 410 h 1193"/>
                <a:gd name="T58" fmla="*/ 473 w 1219"/>
                <a:gd name="T59" fmla="*/ 467 h 1193"/>
                <a:gd name="T60" fmla="*/ 479 w 1219"/>
                <a:gd name="T61" fmla="*/ 461 h 1193"/>
                <a:gd name="T62" fmla="*/ 420 w 1219"/>
                <a:gd name="T63" fmla="*/ 403 h 1193"/>
                <a:gd name="T64" fmla="*/ 351 w 1219"/>
                <a:gd name="T65" fmla="*/ 335 h 1193"/>
                <a:gd name="T66" fmla="*/ 347 w 1219"/>
                <a:gd name="T67" fmla="*/ 343 h 1193"/>
                <a:gd name="T68" fmla="*/ 409 w 1219"/>
                <a:gd name="T69" fmla="*/ 404 h 1193"/>
                <a:gd name="T70" fmla="*/ 414 w 1219"/>
                <a:gd name="T71" fmla="*/ 397 h 1193"/>
                <a:gd name="T72" fmla="*/ 351 w 1219"/>
                <a:gd name="T73" fmla="*/ 335 h 1193"/>
                <a:gd name="T74" fmla="*/ 277 w 1219"/>
                <a:gd name="T75" fmla="*/ 261 h 1193"/>
                <a:gd name="T76" fmla="*/ 272 w 1219"/>
                <a:gd name="T77" fmla="*/ 269 h 1193"/>
                <a:gd name="T78" fmla="*/ 341 w 1219"/>
                <a:gd name="T79" fmla="*/ 336 h 1193"/>
                <a:gd name="T80" fmla="*/ 345 w 1219"/>
                <a:gd name="T81" fmla="*/ 329 h 1193"/>
                <a:gd name="T82" fmla="*/ 277 w 1219"/>
                <a:gd name="T83" fmla="*/ 261 h 1193"/>
                <a:gd name="T84" fmla="*/ 194 w 1219"/>
                <a:gd name="T85" fmla="*/ 179 h 1193"/>
                <a:gd name="T86" fmla="*/ 191 w 1219"/>
                <a:gd name="T87" fmla="*/ 189 h 1193"/>
                <a:gd name="T88" fmla="*/ 266 w 1219"/>
                <a:gd name="T89" fmla="*/ 263 h 1193"/>
                <a:gd name="T90" fmla="*/ 270 w 1219"/>
                <a:gd name="T91" fmla="*/ 255 h 1193"/>
                <a:gd name="T92" fmla="*/ 194 w 1219"/>
                <a:gd name="T93" fmla="*/ 179 h 1193"/>
                <a:gd name="T94" fmla="*/ 100 w 1219"/>
                <a:gd name="T95" fmla="*/ 87 h 1193"/>
                <a:gd name="T96" fmla="*/ 98 w 1219"/>
                <a:gd name="T97" fmla="*/ 97 h 1193"/>
                <a:gd name="T98" fmla="*/ 184 w 1219"/>
                <a:gd name="T99" fmla="*/ 182 h 1193"/>
                <a:gd name="T100" fmla="*/ 187 w 1219"/>
                <a:gd name="T101" fmla="*/ 173 h 1193"/>
                <a:gd name="T102" fmla="*/ 100 w 1219"/>
                <a:gd name="T103" fmla="*/ 87 h 1193"/>
                <a:gd name="T104" fmla="*/ 12 w 1219"/>
                <a:gd name="T105" fmla="*/ 0 h 1193"/>
                <a:gd name="T106" fmla="*/ 0 w 1219"/>
                <a:gd name="T107" fmla="*/ 0 h 1193"/>
                <a:gd name="T108" fmla="*/ 91 w 1219"/>
                <a:gd name="T109" fmla="*/ 90 h 1193"/>
                <a:gd name="T110" fmla="*/ 93 w 1219"/>
                <a:gd name="T111" fmla="*/ 80 h 1193"/>
                <a:gd name="T112" fmla="*/ 12 w 1219"/>
                <a:gd name="T113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9" h="1193">
                  <a:moveTo>
                    <a:pt x="725" y="704"/>
                  </a:moveTo>
                  <a:lnTo>
                    <a:pt x="717" y="708"/>
                  </a:lnTo>
                  <a:lnTo>
                    <a:pt x="1151" y="1137"/>
                  </a:lnTo>
                  <a:lnTo>
                    <a:pt x="1219" y="1193"/>
                  </a:lnTo>
                  <a:lnTo>
                    <a:pt x="1219" y="1192"/>
                  </a:lnTo>
                  <a:lnTo>
                    <a:pt x="1159" y="1133"/>
                  </a:lnTo>
                  <a:lnTo>
                    <a:pt x="725" y="704"/>
                  </a:lnTo>
                  <a:moveTo>
                    <a:pt x="666" y="645"/>
                  </a:moveTo>
                  <a:lnTo>
                    <a:pt x="659" y="650"/>
                  </a:lnTo>
                  <a:lnTo>
                    <a:pt x="711" y="702"/>
                  </a:lnTo>
                  <a:lnTo>
                    <a:pt x="719" y="697"/>
                  </a:lnTo>
                  <a:lnTo>
                    <a:pt x="666" y="645"/>
                  </a:lnTo>
                  <a:moveTo>
                    <a:pt x="607" y="587"/>
                  </a:moveTo>
                  <a:lnTo>
                    <a:pt x="600" y="593"/>
                  </a:lnTo>
                  <a:lnTo>
                    <a:pt x="652" y="645"/>
                  </a:lnTo>
                  <a:lnTo>
                    <a:pt x="659" y="640"/>
                  </a:lnTo>
                  <a:lnTo>
                    <a:pt x="607" y="587"/>
                  </a:lnTo>
                  <a:moveTo>
                    <a:pt x="547" y="528"/>
                  </a:moveTo>
                  <a:lnTo>
                    <a:pt x="541" y="534"/>
                  </a:lnTo>
                  <a:lnTo>
                    <a:pt x="594" y="587"/>
                  </a:lnTo>
                  <a:lnTo>
                    <a:pt x="601" y="581"/>
                  </a:lnTo>
                  <a:lnTo>
                    <a:pt x="547" y="528"/>
                  </a:lnTo>
                  <a:moveTo>
                    <a:pt x="485" y="467"/>
                  </a:moveTo>
                  <a:lnTo>
                    <a:pt x="480" y="474"/>
                  </a:lnTo>
                  <a:lnTo>
                    <a:pt x="535" y="528"/>
                  </a:lnTo>
                  <a:lnTo>
                    <a:pt x="541" y="522"/>
                  </a:lnTo>
                  <a:lnTo>
                    <a:pt x="485" y="467"/>
                  </a:lnTo>
                  <a:moveTo>
                    <a:pt x="420" y="403"/>
                  </a:moveTo>
                  <a:lnTo>
                    <a:pt x="416" y="410"/>
                  </a:lnTo>
                  <a:lnTo>
                    <a:pt x="473" y="467"/>
                  </a:lnTo>
                  <a:lnTo>
                    <a:pt x="479" y="461"/>
                  </a:lnTo>
                  <a:lnTo>
                    <a:pt x="420" y="403"/>
                  </a:lnTo>
                  <a:moveTo>
                    <a:pt x="351" y="335"/>
                  </a:moveTo>
                  <a:lnTo>
                    <a:pt x="347" y="343"/>
                  </a:lnTo>
                  <a:lnTo>
                    <a:pt x="409" y="404"/>
                  </a:lnTo>
                  <a:lnTo>
                    <a:pt x="414" y="397"/>
                  </a:lnTo>
                  <a:lnTo>
                    <a:pt x="351" y="335"/>
                  </a:lnTo>
                  <a:moveTo>
                    <a:pt x="277" y="261"/>
                  </a:moveTo>
                  <a:lnTo>
                    <a:pt x="272" y="269"/>
                  </a:lnTo>
                  <a:lnTo>
                    <a:pt x="341" y="336"/>
                  </a:lnTo>
                  <a:lnTo>
                    <a:pt x="345" y="329"/>
                  </a:lnTo>
                  <a:lnTo>
                    <a:pt x="277" y="261"/>
                  </a:lnTo>
                  <a:moveTo>
                    <a:pt x="194" y="179"/>
                  </a:moveTo>
                  <a:lnTo>
                    <a:pt x="191" y="189"/>
                  </a:lnTo>
                  <a:lnTo>
                    <a:pt x="266" y="263"/>
                  </a:lnTo>
                  <a:lnTo>
                    <a:pt x="270" y="255"/>
                  </a:lnTo>
                  <a:lnTo>
                    <a:pt x="194" y="179"/>
                  </a:lnTo>
                  <a:moveTo>
                    <a:pt x="100" y="87"/>
                  </a:moveTo>
                  <a:lnTo>
                    <a:pt x="98" y="97"/>
                  </a:lnTo>
                  <a:lnTo>
                    <a:pt x="184" y="182"/>
                  </a:lnTo>
                  <a:lnTo>
                    <a:pt x="187" y="173"/>
                  </a:lnTo>
                  <a:lnTo>
                    <a:pt x="100" y="87"/>
                  </a:lnTo>
                  <a:moveTo>
                    <a:pt x="12" y="0"/>
                  </a:moveTo>
                  <a:lnTo>
                    <a:pt x="0" y="0"/>
                  </a:lnTo>
                  <a:lnTo>
                    <a:pt x="91" y="90"/>
                  </a:lnTo>
                  <a:lnTo>
                    <a:pt x="93" y="8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6" name="Freeform 26"/>
            <p:cNvSpPr>
              <a:spLocks noEditPoints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881144" y="181467"/>
              <a:ext cx="3897148" cy="3218403"/>
            </a:xfrm>
            <a:custGeom>
              <a:avLst/>
              <a:gdLst>
                <a:gd name="T0" fmla="*/ 884 w 1443"/>
                <a:gd name="T1" fmla="*/ 739 h 1192"/>
                <a:gd name="T2" fmla="*/ 1443 w 1443"/>
                <a:gd name="T3" fmla="*/ 1192 h 1192"/>
                <a:gd name="T4" fmla="*/ 1375 w 1443"/>
                <a:gd name="T5" fmla="*/ 1135 h 1192"/>
                <a:gd name="T6" fmla="*/ 831 w 1443"/>
                <a:gd name="T7" fmla="*/ 684 h 1192"/>
                <a:gd name="T8" fmla="*/ 878 w 1443"/>
                <a:gd name="T9" fmla="*/ 733 h 1192"/>
                <a:gd name="T10" fmla="*/ 831 w 1443"/>
                <a:gd name="T11" fmla="*/ 684 h 1192"/>
                <a:gd name="T12" fmla="*/ 765 w 1443"/>
                <a:gd name="T13" fmla="*/ 640 h 1192"/>
                <a:gd name="T14" fmla="*/ 824 w 1443"/>
                <a:gd name="T15" fmla="*/ 679 h 1192"/>
                <a:gd name="T16" fmla="*/ 711 w 1443"/>
                <a:gd name="T17" fmla="*/ 585 h 1192"/>
                <a:gd name="T18" fmla="*/ 758 w 1443"/>
                <a:gd name="T19" fmla="*/ 634 h 1192"/>
                <a:gd name="T20" fmla="*/ 711 w 1443"/>
                <a:gd name="T21" fmla="*/ 585 h 1192"/>
                <a:gd name="T22" fmla="*/ 645 w 1443"/>
                <a:gd name="T23" fmla="*/ 541 h 1192"/>
                <a:gd name="T24" fmla="*/ 705 w 1443"/>
                <a:gd name="T25" fmla="*/ 579 h 1192"/>
                <a:gd name="T26" fmla="*/ 587 w 1443"/>
                <a:gd name="T27" fmla="*/ 482 h 1192"/>
                <a:gd name="T28" fmla="*/ 638 w 1443"/>
                <a:gd name="T29" fmla="*/ 536 h 1192"/>
                <a:gd name="T30" fmla="*/ 587 w 1443"/>
                <a:gd name="T31" fmla="*/ 482 h 1192"/>
                <a:gd name="T32" fmla="*/ 518 w 1443"/>
                <a:gd name="T33" fmla="*/ 435 h 1192"/>
                <a:gd name="T34" fmla="*/ 581 w 1443"/>
                <a:gd name="T35" fmla="*/ 477 h 1192"/>
                <a:gd name="T36" fmla="*/ 452 w 1443"/>
                <a:gd name="T37" fmla="*/ 370 h 1192"/>
                <a:gd name="T38" fmla="*/ 511 w 1443"/>
                <a:gd name="T39" fmla="*/ 430 h 1192"/>
                <a:gd name="T40" fmla="*/ 452 w 1443"/>
                <a:gd name="T41" fmla="*/ 370 h 1192"/>
                <a:gd name="T42" fmla="*/ 373 w 1443"/>
                <a:gd name="T43" fmla="*/ 315 h 1192"/>
                <a:gd name="T44" fmla="*/ 445 w 1443"/>
                <a:gd name="T45" fmla="*/ 364 h 1192"/>
                <a:gd name="T46" fmla="*/ 292 w 1443"/>
                <a:gd name="T47" fmla="*/ 237 h 1192"/>
                <a:gd name="T48" fmla="*/ 366 w 1443"/>
                <a:gd name="T49" fmla="*/ 310 h 1192"/>
                <a:gd name="T50" fmla="*/ 292 w 1443"/>
                <a:gd name="T51" fmla="*/ 237 h 1192"/>
                <a:gd name="T52" fmla="*/ 195 w 1443"/>
                <a:gd name="T53" fmla="*/ 168 h 1192"/>
                <a:gd name="T54" fmla="*/ 284 w 1443"/>
                <a:gd name="T55" fmla="*/ 231 h 1192"/>
                <a:gd name="T56" fmla="*/ 87 w 1443"/>
                <a:gd name="T57" fmla="*/ 68 h 1192"/>
                <a:gd name="T58" fmla="*/ 188 w 1443"/>
                <a:gd name="T59" fmla="*/ 162 h 1192"/>
                <a:gd name="T60" fmla="*/ 87 w 1443"/>
                <a:gd name="T61" fmla="*/ 68 h 1192"/>
                <a:gd name="T62" fmla="*/ 0 w 1443"/>
                <a:gd name="T63" fmla="*/ 6 h 1192"/>
                <a:gd name="T64" fmla="*/ 78 w 1443"/>
                <a:gd name="T65" fmla="*/ 61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3" h="1192">
                  <a:moveTo>
                    <a:pt x="893" y="735"/>
                  </a:moveTo>
                  <a:lnTo>
                    <a:pt x="884" y="739"/>
                  </a:lnTo>
                  <a:lnTo>
                    <a:pt x="1368" y="1140"/>
                  </a:lnTo>
                  <a:lnTo>
                    <a:pt x="1443" y="1192"/>
                  </a:lnTo>
                  <a:lnTo>
                    <a:pt x="1443" y="1191"/>
                  </a:lnTo>
                  <a:lnTo>
                    <a:pt x="1375" y="1135"/>
                  </a:lnTo>
                  <a:lnTo>
                    <a:pt x="893" y="735"/>
                  </a:lnTo>
                  <a:close/>
                  <a:moveTo>
                    <a:pt x="831" y="684"/>
                  </a:moveTo>
                  <a:lnTo>
                    <a:pt x="824" y="689"/>
                  </a:lnTo>
                  <a:lnTo>
                    <a:pt x="878" y="733"/>
                  </a:lnTo>
                  <a:lnTo>
                    <a:pt x="886" y="729"/>
                  </a:lnTo>
                  <a:lnTo>
                    <a:pt x="831" y="684"/>
                  </a:lnTo>
                  <a:close/>
                  <a:moveTo>
                    <a:pt x="771" y="634"/>
                  </a:moveTo>
                  <a:lnTo>
                    <a:pt x="765" y="640"/>
                  </a:lnTo>
                  <a:lnTo>
                    <a:pt x="817" y="683"/>
                  </a:lnTo>
                  <a:lnTo>
                    <a:pt x="824" y="679"/>
                  </a:lnTo>
                  <a:lnTo>
                    <a:pt x="771" y="634"/>
                  </a:lnTo>
                  <a:close/>
                  <a:moveTo>
                    <a:pt x="711" y="585"/>
                  </a:moveTo>
                  <a:lnTo>
                    <a:pt x="705" y="591"/>
                  </a:lnTo>
                  <a:lnTo>
                    <a:pt x="758" y="634"/>
                  </a:lnTo>
                  <a:lnTo>
                    <a:pt x="765" y="629"/>
                  </a:lnTo>
                  <a:lnTo>
                    <a:pt x="711" y="585"/>
                  </a:lnTo>
                  <a:close/>
                  <a:moveTo>
                    <a:pt x="650" y="534"/>
                  </a:moveTo>
                  <a:lnTo>
                    <a:pt x="645" y="541"/>
                  </a:lnTo>
                  <a:lnTo>
                    <a:pt x="699" y="586"/>
                  </a:lnTo>
                  <a:lnTo>
                    <a:pt x="705" y="579"/>
                  </a:lnTo>
                  <a:lnTo>
                    <a:pt x="650" y="534"/>
                  </a:lnTo>
                  <a:close/>
                  <a:moveTo>
                    <a:pt x="587" y="482"/>
                  </a:moveTo>
                  <a:lnTo>
                    <a:pt x="582" y="489"/>
                  </a:lnTo>
                  <a:lnTo>
                    <a:pt x="638" y="536"/>
                  </a:lnTo>
                  <a:lnTo>
                    <a:pt x="644" y="529"/>
                  </a:lnTo>
                  <a:lnTo>
                    <a:pt x="587" y="482"/>
                  </a:lnTo>
                  <a:close/>
                  <a:moveTo>
                    <a:pt x="522" y="428"/>
                  </a:moveTo>
                  <a:lnTo>
                    <a:pt x="518" y="435"/>
                  </a:lnTo>
                  <a:lnTo>
                    <a:pt x="576" y="484"/>
                  </a:lnTo>
                  <a:lnTo>
                    <a:pt x="581" y="477"/>
                  </a:lnTo>
                  <a:lnTo>
                    <a:pt x="522" y="428"/>
                  </a:lnTo>
                  <a:close/>
                  <a:moveTo>
                    <a:pt x="452" y="370"/>
                  </a:moveTo>
                  <a:lnTo>
                    <a:pt x="449" y="378"/>
                  </a:lnTo>
                  <a:lnTo>
                    <a:pt x="511" y="430"/>
                  </a:lnTo>
                  <a:lnTo>
                    <a:pt x="515" y="422"/>
                  </a:lnTo>
                  <a:lnTo>
                    <a:pt x="452" y="370"/>
                  </a:lnTo>
                  <a:close/>
                  <a:moveTo>
                    <a:pt x="376" y="307"/>
                  </a:moveTo>
                  <a:lnTo>
                    <a:pt x="373" y="315"/>
                  </a:lnTo>
                  <a:lnTo>
                    <a:pt x="441" y="372"/>
                  </a:lnTo>
                  <a:lnTo>
                    <a:pt x="445" y="364"/>
                  </a:lnTo>
                  <a:lnTo>
                    <a:pt x="376" y="307"/>
                  </a:lnTo>
                  <a:close/>
                  <a:moveTo>
                    <a:pt x="292" y="237"/>
                  </a:moveTo>
                  <a:lnTo>
                    <a:pt x="290" y="246"/>
                  </a:lnTo>
                  <a:lnTo>
                    <a:pt x="366" y="310"/>
                  </a:lnTo>
                  <a:lnTo>
                    <a:pt x="369" y="301"/>
                  </a:lnTo>
                  <a:lnTo>
                    <a:pt x="292" y="237"/>
                  </a:lnTo>
                  <a:close/>
                  <a:moveTo>
                    <a:pt x="197" y="158"/>
                  </a:moveTo>
                  <a:lnTo>
                    <a:pt x="195" y="168"/>
                  </a:lnTo>
                  <a:lnTo>
                    <a:pt x="282" y="241"/>
                  </a:lnTo>
                  <a:lnTo>
                    <a:pt x="284" y="231"/>
                  </a:lnTo>
                  <a:lnTo>
                    <a:pt x="197" y="158"/>
                  </a:lnTo>
                  <a:close/>
                  <a:moveTo>
                    <a:pt x="87" y="68"/>
                  </a:moveTo>
                  <a:lnTo>
                    <a:pt x="87" y="78"/>
                  </a:lnTo>
                  <a:lnTo>
                    <a:pt x="188" y="162"/>
                  </a:lnTo>
                  <a:lnTo>
                    <a:pt x="189" y="152"/>
                  </a:lnTo>
                  <a:lnTo>
                    <a:pt x="87" y="68"/>
                  </a:lnTo>
                  <a:close/>
                  <a:moveTo>
                    <a:pt x="5" y="0"/>
                  </a:moveTo>
                  <a:lnTo>
                    <a:pt x="0" y="6"/>
                  </a:lnTo>
                  <a:lnTo>
                    <a:pt x="78" y="71"/>
                  </a:lnTo>
                  <a:lnTo>
                    <a:pt x="78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7" name="Freeform 27"/>
            <p:cNvSpPr>
              <a:spLocks noEditPoints="1"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881144" y="181467"/>
              <a:ext cx="3897148" cy="3218403"/>
            </a:xfrm>
            <a:custGeom>
              <a:avLst/>
              <a:gdLst>
                <a:gd name="T0" fmla="*/ 884 w 1443"/>
                <a:gd name="T1" fmla="*/ 739 h 1192"/>
                <a:gd name="T2" fmla="*/ 1443 w 1443"/>
                <a:gd name="T3" fmla="*/ 1192 h 1192"/>
                <a:gd name="T4" fmla="*/ 1375 w 1443"/>
                <a:gd name="T5" fmla="*/ 1135 h 1192"/>
                <a:gd name="T6" fmla="*/ 831 w 1443"/>
                <a:gd name="T7" fmla="*/ 684 h 1192"/>
                <a:gd name="T8" fmla="*/ 878 w 1443"/>
                <a:gd name="T9" fmla="*/ 733 h 1192"/>
                <a:gd name="T10" fmla="*/ 831 w 1443"/>
                <a:gd name="T11" fmla="*/ 684 h 1192"/>
                <a:gd name="T12" fmla="*/ 765 w 1443"/>
                <a:gd name="T13" fmla="*/ 640 h 1192"/>
                <a:gd name="T14" fmla="*/ 824 w 1443"/>
                <a:gd name="T15" fmla="*/ 679 h 1192"/>
                <a:gd name="T16" fmla="*/ 711 w 1443"/>
                <a:gd name="T17" fmla="*/ 585 h 1192"/>
                <a:gd name="T18" fmla="*/ 758 w 1443"/>
                <a:gd name="T19" fmla="*/ 634 h 1192"/>
                <a:gd name="T20" fmla="*/ 711 w 1443"/>
                <a:gd name="T21" fmla="*/ 585 h 1192"/>
                <a:gd name="T22" fmla="*/ 645 w 1443"/>
                <a:gd name="T23" fmla="*/ 541 h 1192"/>
                <a:gd name="T24" fmla="*/ 705 w 1443"/>
                <a:gd name="T25" fmla="*/ 579 h 1192"/>
                <a:gd name="T26" fmla="*/ 587 w 1443"/>
                <a:gd name="T27" fmla="*/ 482 h 1192"/>
                <a:gd name="T28" fmla="*/ 638 w 1443"/>
                <a:gd name="T29" fmla="*/ 536 h 1192"/>
                <a:gd name="T30" fmla="*/ 587 w 1443"/>
                <a:gd name="T31" fmla="*/ 482 h 1192"/>
                <a:gd name="T32" fmla="*/ 518 w 1443"/>
                <a:gd name="T33" fmla="*/ 435 h 1192"/>
                <a:gd name="T34" fmla="*/ 581 w 1443"/>
                <a:gd name="T35" fmla="*/ 477 h 1192"/>
                <a:gd name="T36" fmla="*/ 452 w 1443"/>
                <a:gd name="T37" fmla="*/ 370 h 1192"/>
                <a:gd name="T38" fmla="*/ 511 w 1443"/>
                <a:gd name="T39" fmla="*/ 430 h 1192"/>
                <a:gd name="T40" fmla="*/ 452 w 1443"/>
                <a:gd name="T41" fmla="*/ 370 h 1192"/>
                <a:gd name="T42" fmla="*/ 373 w 1443"/>
                <a:gd name="T43" fmla="*/ 315 h 1192"/>
                <a:gd name="T44" fmla="*/ 445 w 1443"/>
                <a:gd name="T45" fmla="*/ 364 h 1192"/>
                <a:gd name="T46" fmla="*/ 292 w 1443"/>
                <a:gd name="T47" fmla="*/ 237 h 1192"/>
                <a:gd name="T48" fmla="*/ 366 w 1443"/>
                <a:gd name="T49" fmla="*/ 310 h 1192"/>
                <a:gd name="T50" fmla="*/ 292 w 1443"/>
                <a:gd name="T51" fmla="*/ 237 h 1192"/>
                <a:gd name="T52" fmla="*/ 195 w 1443"/>
                <a:gd name="T53" fmla="*/ 168 h 1192"/>
                <a:gd name="T54" fmla="*/ 284 w 1443"/>
                <a:gd name="T55" fmla="*/ 231 h 1192"/>
                <a:gd name="T56" fmla="*/ 87 w 1443"/>
                <a:gd name="T57" fmla="*/ 68 h 1192"/>
                <a:gd name="T58" fmla="*/ 188 w 1443"/>
                <a:gd name="T59" fmla="*/ 162 h 1192"/>
                <a:gd name="T60" fmla="*/ 87 w 1443"/>
                <a:gd name="T61" fmla="*/ 68 h 1192"/>
                <a:gd name="T62" fmla="*/ 0 w 1443"/>
                <a:gd name="T63" fmla="*/ 6 h 1192"/>
                <a:gd name="T64" fmla="*/ 78 w 1443"/>
                <a:gd name="T65" fmla="*/ 61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3" h="1192">
                  <a:moveTo>
                    <a:pt x="893" y="735"/>
                  </a:moveTo>
                  <a:lnTo>
                    <a:pt x="884" y="739"/>
                  </a:lnTo>
                  <a:lnTo>
                    <a:pt x="1368" y="1140"/>
                  </a:lnTo>
                  <a:lnTo>
                    <a:pt x="1443" y="1192"/>
                  </a:lnTo>
                  <a:lnTo>
                    <a:pt x="1443" y="1191"/>
                  </a:lnTo>
                  <a:lnTo>
                    <a:pt x="1375" y="1135"/>
                  </a:lnTo>
                  <a:lnTo>
                    <a:pt x="893" y="735"/>
                  </a:lnTo>
                  <a:moveTo>
                    <a:pt x="831" y="684"/>
                  </a:moveTo>
                  <a:lnTo>
                    <a:pt x="824" y="689"/>
                  </a:lnTo>
                  <a:lnTo>
                    <a:pt x="878" y="733"/>
                  </a:lnTo>
                  <a:lnTo>
                    <a:pt x="886" y="729"/>
                  </a:lnTo>
                  <a:lnTo>
                    <a:pt x="831" y="684"/>
                  </a:lnTo>
                  <a:moveTo>
                    <a:pt x="771" y="634"/>
                  </a:moveTo>
                  <a:lnTo>
                    <a:pt x="765" y="640"/>
                  </a:lnTo>
                  <a:lnTo>
                    <a:pt x="817" y="683"/>
                  </a:lnTo>
                  <a:lnTo>
                    <a:pt x="824" y="679"/>
                  </a:lnTo>
                  <a:lnTo>
                    <a:pt x="771" y="634"/>
                  </a:lnTo>
                  <a:moveTo>
                    <a:pt x="711" y="585"/>
                  </a:moveTo>
                  <a:lnTo>
                    <a:pt x="705" y="591"/>
                  </a:lnTo>
                  <a:lnTo>
                    <a:pt x="758" y="634"/>
                  </a:lnTo>
                  <a:lnTo>
                    <a:pt x="765" y="629"/>
                  </a:lnTo>
                  <a:lnTo>
                    <a:pt x="711" y="585"/>
                  </a:lnTo>
                  <a:moveTo>
                    <a:pt x="650" y="534"/>
                  </a:moveTo>
                  <a:lnTo>
                    <a:pt x="645" y="541"/>
                  </a:lnTo>
                  <a:lnTo>
                    <a:pt x="699" y="586"/>
                  </a:lnTo>
                  <a:lnTo>
                    <a:pt x="705" y="579"/>
                  </a:lnTo>
                  <a:lnTo>
                    <a:pt x="650" y="534"/>
                  </a:lnTo>
                  <a:moveTo>
                    <a:pt x="587" y="482"/>
                  </a:moveTo>
                  <a:lnTo>
                    <a:pt x="582" y="489"/>
                  </a:lnTo>
                  <a:lnTo>
                    <a:pt x="638" y="536"/>
                  </a:lnTo>
                  <a:lnTo>
                    <a:pt x="644" y="529"/>
                  </a:lnTo>
                  <a:lnTo>
                    <a:pt x="587" y="482"/>
                  </a:lnTo>
                  <a:moveTo>
                    <a:pt x="522" y="428"/>
                  </a:moveTo>
                  <a:lnTo>
                    <a:pt x="518" y="435"/>
                  </a:lnTo>
                  <a:lnTo>
                    <a:pt x="576" y="484"/>
                  </a:lnTo>
                  <a:lnTo>
                    <a:pt x="581" y="477"/>
                  </a:lnTo>
                  <a:lnTo>
                    <a:pt x="522" y="428"/>
                  </a:lnTo>
                  <a:moveTo>
                    <a:pt x="452" y="370"/>
                  </a:moveTo>
                  <a:lnTo>
                    <a:pt x="449" y="378"/>
                  </a:lnTo>
                  <a:lnTo>
                    <a:pt x="511" y="430"/>
                  </a:lnTo>
                  <a:lnTo>
                    <a:pt x="515" y="422"/>
                  </a:lnTo>
                  <a:lnTo>
                    <a:pt x="452" y="370"/>
                  </a:lnTo>
                  <a:moveTo>
                    <a:pt x="376" y="307"/>
                  </a:moveTo>
                  <a:lnTo>
                    <a:pt x="373" y="315"/>
                  </a:lnTo>
                  <a:lnTo>
                    <a:pt x="441" y="372"/>
                  </a:lnTo>
                  <a:lnTo>
                    <a:pt x="445" y="364"/>
                  </a:lnTo>
                  <a:lnTo>
                    <a:pt x="376" y="307"/>
                  </a:lnTo>
                  <a:moveTo>
                    <a:pt x="292" y="237"/>
                  </a:moveTo>
                  <a:lnTo>
                    <a:pt x="290" y="246"/>
                  </a:lnTo>
                  <a:lnTo>
                    <a:pt x="366" y="310"/>
                  </a:lnTo>
                  <a:lnTo>
                    <a:pt x="369" y="301"/>
                  </a:lnTo>
                  <a:lnTo>
                    <a:pt x="292" y="237"/>
                  </a:lnTo>
                  <a:moveTo>
                    <a:pt x="197" y="158"/>
                  </a:moveTo>
                  <a:lnTo>
                    <a:pt x="195" y="168"/>
                  </a:lnTo>
                  <a:lnTo>
                    <a:pt x="282" y="241"/>
                  </a:lnTo>
                  <a:lnTo>
                    <a:pt x="284" y="231"/>
                  </a:lnTo>
                  <a:lnTo>
                    <a:pt x="197" y="158"/>
                  </a:lnTo>
                  <a:moveTo>
                    <a:pt x="87" y="68"/>
                  </a:moveTo>
                  <a:lnTo>
                    <a:pt x="87" y="78"/>
                  </a:lnTo>
                  <a:lnTo>
                    <a:pt x="188" y="162"/>
                  </a:lnTo>
                  <a:lnTo>
                    <a:pt x="189" y="152"/>
                  </a:lnTo>
                  <a:lnTo>
                    <a:pt x="87" y="68"/>
                  </a:lnTo>
                  <a:moveTo>
                    <a:pt x="5" y="0"/>
                  </a:moveTo>
                  <a:lnTo>
                    <a:pt x="0" y="6"/>
                  </a:lnTo>
                  <a:lnTo>
                    <a:pt x="78" y="71"/>
                  </a:lnTo>
                  <a:lnTo>
                    <a:pt x="78" y="6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8" name="Freeform 28"/>
            <p:cNvSpPr>
              <a:spLocks noEditPoints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155773" y="194896"/>
              <a:ext cx="4622518" cy="3206465"/>
            </a:xfrm>
            <a:custGeom>
              <a:avLst/>
              <a:gdLst>
                <a:gd name="T0" fmla="*/ 1095 w 1712"/>
                <a:gd name="T1" fmla="*/ 768 h 1188"/>
                <a:gd name="T2" fmla="*/ 1712 w 1712"/>
                <a:gd name="T3" fmla="*/ 1188 h 1188"/>
                <a:gd name="T4" fmla="*/ 1637 w 1712"/>
                <a:gd name="T5" fmla="*/ 1135 h 1188"/>
                <a:gd name="T6" fmla="*/ 1041 w 1712"/>
                <a:gd name="T7" fmla="*/ 720 h 1188"/>
                <a:gd name="T8" fmla="*/ 1088 w 1712"/>
                <a:gd name="T9" fmla="*/ 763 h 1188"/>
                <a:gd name="T10" fmla="*/ 1041 w 1712"/>
                <a:gd name="T11" fmla="*/ 720 h 1188"/>
                <a:gd name="T12" fmla="*/ 974 w 1712"/>
                <a:gd name="T13" fmla="*/ 684 h 1188"/>
                <a:gd name="T14" fmla="*/ 1034 w 1712"/>
                <a:gd name="T15" fmla="*/ 715 h 1188"/>
                <a:gd name="T16" fmla="*/ 922 w 1712"/>
                <a:gd name="T17" fmla="*/ 638 h 1188"/>
                <a:gd name="T18" fmla="*/ 967 w 1712"/>
                <a:gd name="T19" fmla="*/ 679 h 1188"/>
                <a:gd name="T20" fmla="*/ 922 w 1712"/>
                <a:gd name="T21" fmla="*/ 638 h 1188"/>
                <a:gd name="T22" fmla="*/ 857 w 1712"/>
                <a:gd name="T23" fmla="*/ 603 h 1188"/>
                <a:gd name="T24" fmla="*/ 915 w 1712"/>
                <a:gd name="T25" fmla="*/ 633 h 1188"/>
                <a:gd name="T26" fmla="*/ 803 w 1712"/>
                <a:gd name="T27" fmla="*/ 555 h 1188"/>
                <a:gd name="T28" fmla="*/ 850 w 1712"/>
                <a:gd name="T29" fmla="*/ 598 h 1188"/>
                <a:gd name="T30" fmla="*/ 803 w 1712"/>
                <a:gd name="T31" fmla="*/ 555 h 1188"/>
                <a:gd name="T32" fmla="*/ 737 w 1712"/>
                <a:gd name="T33" fmla="*/ 519 h 1188"/>
                <a:gd name="T34" fmla="*/ 796 w 1712"/>
                <a:gd name="T35" fmla="*/ 550 h 1188"/>
                <a:gd name="T36" fmla="*/ 676 w 1712"/>
                <a:gd name="T37" fmla="*/ 467 h 1188"/>
                <a:gd name="T38" fmla="*/ 729 w 1712"/>
                <a:gd name="T39" fmla="*/ 514 h 1188"/>
                <a:gd name="T40" fmla="*/ 676 w 1712"/>
                <a:gd name="T41" fmla="*/ 467 h 1188"/>
                <a:gd name="T42" fmla="*/ 604 w 1712"/>
                <a:gd name="T43" fmla="*/ 427 h 1188"/>
                <a:gd name="T44" fmla="*/ 669 w 1712"/>
                <a:gd name="T45" fmla="*/ 462 h 1188"/>
                <a:gd name="T46" fmla="*/ 532 w 1712"/>
                <a:gd name="T47" fmla="*/ 367 h 1188"/>
                <a:gd name="T48" fmla="*/ 597 w 1712"/>
                <a:gd name="T49" fmla="*/ 422 h 1188"/>
                <a:gd name="T50" fmla="*/ 532 w 1712"/>
                <a:gd name="T51" fmla="*/ 367 h 1188"/>
                <a:gd name="T52" fmla="*/ 448 w 1712"/>
                <a:gd name="T53" fmla="*/ 319 h 1188"/>
                <a:gd name="T54" fmla="*/ 524 w 1712"/>
                <a:gd name="T55" fmla="*/ 361 h 1188"/>
                <a:gd name="T56" fmla="*/ 356 w 1712"/>
                <a:gd name="T57" fmla="*/ 244 h 1188"/>
                <a:gd name="T58" fmla="*/ 441 w 1712"/>
                <a:gd name="T59" fmla="*/ 313 h 1188"/>
                <a:gd name="T60" fmla="*/ 356 w 1712"/>
                <a:gd name="T61" fmla="*/ 244 h 1188"/>
                <a:gd name="T62" fmla="*/ 249 w 1712"/>
                <a:gd name="T63" fmla="*/ 180 h 1188"/>
                <a:gd name="T64" fmla="*/ 347 w 1712"/>
                <a:gd name="T65" fmla="*/ 238 h 1188"/>
                <a:gd name="T66" fmla="*/ 119 w 1712"/>
                <a:gd name="T67" fmla="*/ 79 h 1188"/>
                <a:gd name="T68" fmla="*/ 240 w 1712"/>
                <a:gd name="T69" fmla="*/ 174 h 1188"/>
                <a:gd name="T70" fmla="*/ 119 w 1712"/>
                <a:gd name="T71" fmla="*/ 79 h 1188"/>
                <a:gd name="T72" fmla="*/ 0 w 1712"/>
                <a:gd name="T73" fmla="*/ 7 h 1188"/>
                <a:gd name="T74" fmla="*/ 109 w 1712"/>
                <a:gd name="T75" fmla="*/ 72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12" h="1188">
                  <a:moveTo>
                    <a:pt x="1103" y="764"/>
                  </a:moveTo>
                  <a:lnTo>
                    <a:pt x="1095" y="768"/>
                  </a:lnTo>
                  <a:lnTo>
                    <a:pt x="1631" y="1141"/>
                  </a:lnTo>
                  <a:lnTo>
                    <a:pt x="1712" y="1188"/>
                  </a:lnTo>
                  <a:lnTo>
                    <a:pt x="1712" y="1187"/>
                  </a:lnTo>
                  <a:lnTo>
                    <a:pt x="1637" y="1135"/>
                  </a:lnTo>
                  <a:lnTo>
                    <a:pt x="1103" y="764"/>
                  </a:lnTo>
                  <a:close/>
                  <a:moveTo>
                    <a:pt x="1041" y="720"/>
                  </a:moveTo>
                  <a:lnTo>
                    <a:pt x="1034" y="726"/>
                  </a:lnTo>
                  <a:lnTo>
                    <a:pt x="1088" y="763"/>
                  </a:lnTo>
                  <a:lnTo>
                    <a:pt x="1095" y="758"/>
                  </a:lnTo>
                  <a:lnTo>
                    <a:pt x="1041" y="720"/>
                  </a:lnTo>
                  <a:close/>
                  <a:moveTo>
                    <a:pt x="981" y="678"/>
                  </a:moveTo>
                  <a:lnTo>
                    <a:pt x="974" y="684"/>
                  </a:lnTo>
                  <a:lnTo>
                    <a:pt x="1026" y="720"/>
                  </a:lnTo>
                  <a:lnTo>
                    <a:pt x="1034" y="715"/>
                  </a:lnTo>
                  <a:lnTo>
                    <a:pt x="981" y="678"/>
                  </a:lnTo>
                  <a:close/>
                  <a:moveTo>
                    <a:pt x="922" y="638"/>
                  </a:moveTo>
                  <a:lnTo>
                    <a:pt x="916" y="643"/>
                  </a:lnTo>
                  <a:lnTo>
                    <a:pt x="967" y="679"/>
                  </a:lnTo>
                  <a:lnTo>
                    <a:pt x="974" y="674"/>
                  </a:lnTo>
                  <a:lnTo>
                    <a:pt x="922" y="638"/>
                  </a:lnTo>
                  <a:close/>
                  <a:moveTo>
                    <a:pt x="863" y="596"/>
                  </a:moveTo>
                  <a:lnTo>
                    <a:pt x="857" y="603"/>
                  </a:lnTo>
                  <a:lnTo>
                    <a:pt x="909" y="638"/>
                  </a:lnTo>
                  <a:lnTo>
                    <a:pt x="915" y="633"/>
                  </a:lnTo>
                  <a:lnTo>
                    <a:pt x="863" y="596"/>
                  </a:lnTo>
                  <a:close/>
                  <a:moveTo>
                    <a:pt x="803" y="555"/>
                  </a:moveTo>
                  <a:lnTo>
                    <a:pt x="798" y="562"/>
                  </a:lnTo>
                  <a:lnTo>
                    <a:pt x="850" y="598"/>
                  </a:lnTo>
                  <a:lnTo>
                    <a:pt x="856" y="591"/>
                  </a:lnTo>
                  <a:lnTo>
                    <a:pt x="803" y="555"/>
                  </a:lnTo>
                  <a:close/>
                  <a:moveTo>
                    <a:pt x="741" y="512"/>
                  </a:moveTo>
                  <a:lnTo>
                    <a:pt x="737" y="519"/>
                  </a:lnTo>
                  <a:lnTo>
                    <a:pt x="791" y="557"/>
                  </a:lnTo>
                  <a:lnTo>
                    <a:pt x="796" y="550"/>
                  </a:lnTo>
                  <a:lnTo>
                    <a:pt x="741" y="512"/>
                  </a:lnTo>
                  <a:close/>
                  <a:moveTo>
                    <a:pt x="676" y="467"/>
                  </a:moveTo>
                  <a:lnTo>
                    <a:pt x="672" y="474"/>
                  </a:lnTo>
                  <a:lnTo>
                    <a:pt x="729" y="514"/>
                  </a:lnTo>
                  <a:lnTo>
                    <a:pt x="734" y="507"/>
                  </a:lnTo>
                  <a:lnTo>
                    <a:pt x="676" y="467"/>
                  </a:lnTo>
                  <a:close/>
                  <a:moveTo>
                    <a:pt x="607" y="419"/>
                  </a:moveTo>
                  <a:lnTo>
                    <a:pt x="604" y="427"/>
                  </a:lnTo>
                  <a:lnTo>
                    <a:pt x="665" y="469"/>
                  </a:lnTo>
                  <a:lnTo>
                    <a:pt x="669" y="462"/>
                  </a:lnTo>
                  <a:lnTo>
                    <a:pt x="607" y="419"/>
                  </a:lnTo>
                  <a:close/>
                  <a:moveTo>
                    <a:pt x="532" y="367"/>
                  </a:moveTo>
                  <a:lnTo>
                    <a:pt x="530" y="375"/>
                  </a:lnTo>
                  <a:lnTo>
                    <a:pt x="597" y="422"/>
                  </a:lnTo>
                  <a:lnTo>
                    <a:pt x="600" y="414"/>
                  </a:lnTo>
                  <a:lnTo>
                    <a:pt x="532" y="367"/>
                  </a:lnTo>
                  <a:close/>
                  <a:moveTo>
                    <a:pt x="450" y="309"/>
                  </a:moveTo>
                  <a:lnTo>
                    <a:pt x="448" y="319"/>
                  </a:lnTo>
                  <a:lnTo>
                    <a:pt x="523" y="370"/>
                  </a:lnTo>
                  <a:lnTo>
                    <a:pt x="524" y="361"/>
                  </a:lnTo>
                  <a:lnTo>
                    <a:pt x="450" y="309"/>
                  </a:lnTo>
                  <a:close/>
                  <a:moveTo>
                    <a:pt x="356" y="244"/>
                  </a:moveTo>
                  <a:lnTo>
                    <a:pt x="356" y="254"/>
                  </a:lnTo>
                  <a:lnTo>
                    <a:pt x="441" y="313"/>
                  </a:lnTo>
                  <a:lnTo>
                    <a:pt x="441" y="303"/>
                  </a:lnTo>
                  <a:lnTo>
                    <a:pt x="356" y="244"/>
                  </a:lnTo>
                  <a:close/>
                  <a:moveTo>
                    <a:pt x="248" y="169"/>
                  </a:moveTo>
                  <a:lnTo>
                    <a:pt x="249" y="180"/>
                  </a:lnTo>
                  <a:lnTo>
                    <a:pt x="347" y="248"/>
                  </a:lnTo>
                  <a:lnTo>
                    <a:pt x="347" y="238"/>
                  </a:lnTo>
                  <a:lnTo>
                    <a:pt x="248" y="169"/>
                  </a:lnTo>
                  <a:close/>
                  <a:moveTo>
                    <a:pt x="119" y="79"/>
                  </a:moveTo>
                  <a:lnTo>
                    <a:pt x="122" y="91"/>
                  </a:lnTo>
                  <a:lnTo>
                    <a:pt x="240" y="174"/>
                  </a:lnTo>
                  <a:lnTo>
                    <a:pt x="239" y="163"/>
                  </a:lnTo>
                  <a:lnTo>
                    <a:pt x="119" y="79"/>
                  </a:lnTo>
                  <a:close/>
                  <a:moveTo>
                    <a:pt x="5" y="0"/>
                  </a:moveTo>
                  <a:lnTo>
                    <a:pt x="0" y="7"/>
                  </a:lnTo>
                  <a:lnTo>
                    <a:pt x="112" y="84"/>
                  </a:lnTo>
                  <a:lnTo>
                    <a:pt x="109" y="7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9" name="Freeform 29"/>
            <p:cNvSpPr>
              <a:spLocks noEditPoints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155773" y="194896"/>
              <a:ext cx="4622518" cy="3206465"/>
            </a:xfrm>
            <a:custGeom>
              <a:avLst/>
              <a:gdLst>
                <a:gd name="T0" fmla="*/ 1095 w 1712"/>
                <a:gd name="T1" fmla="*/ 768 h 1188"/>
                <a:gd name="T2" fmla="*/ 1712 w 1712"/>
                <a:gd name="T3" fmla="*/ 1188 h 1188"/>
                <a:gd name="T4" fmla="*/ 1637 w 1712"/>
                <a:gd name="T5" fmla="*/ 1135 h 1188"/>
                <a:gd name="T6" fmla="*/ 1041 w 1712"/>
                <a:gd name="T7" fmla="*/ 720 h 1188"/>
                <a:gd name="T8" fmla="*/ 1088 w 1712"/>
                <a:gd name="T9" fmla="*/ 763 h 1188"/>
                <a:gd name="T10" fmla="*/ 1041 w 1712"/>
                <a:gd name="T11" fmla="*/ 720 h 1188"/>
                <a:gd name="T12" fmla="*/ 974 w 1712"/>
                <a:gd name="T13" fmla="*/ 684 h 1188"/>
                <a:gd name="T14" fmla="*/ 1034 w 1712"/>
                <a:gd name="T15" fmla="*/ 715 h 1188"/>
                <a:gd name="T16" fmla="*/ 922 w 1712"/>
                <a:gd name="T17" fmla="*/ 638 h 1188"/>
                <a:gd name="T18" fmla="*/ 967 w 1712"/>
                <a:gd name="T19" fmla="*/ 679 h 1188"/>
                <a:gd name="T20" fmla="*/ 922 w 1712"/>
                <a:gd name="T21" fmla="*/ 638 h 1188"/>
                <a:gd name="T22" fmla="*/ 857 w 1712"/>
                <a:gd name="T23" fmla="*/ 603 h 1188"/>
                <a:gd name="T24" fmla="*/ 915 w 1712"/>
                <a:gd name="T25" fmla="*/ 633 h 1188"/>
                <a:gd name="T26" fmla="*/ 803 w 1712"/>
                <a:gd name="T27" fmla="*/ 555 h 1188"/>
                <a:gd name="T28" fmla="*/ 850 w 1712"/>
                <a:gd name="T29" fmla="*/ 598 h 1188"/>
                <a:gd name="T30" fmla="*/ 803 w 1712"/>
                <a:gd name="T31" fmla="*/ 555 h 1188"/>
                <a:gd name="T32" fmla="*/ 737 w 1712"/>
                <a:gd name="T33" fmla="*/ 519 h 1188"/>
                <a:gd name="T34" fmla="*/ 796 w 1712"/>
                <a:gd name="T35" fmla="*/ 550 h 1188"/>
                <a:gd name="T36" fmla="*/ 676 w 1712"/>
                <a:gd name="T37" fmla="*/ 467 h 1188"/>
                <a:gd name="T38" fmla="*/ 729 w 1712"/>
                <a:gd name="T39" fmla="*/ 514 h 1188"/>
                <a:gd name="T40" fmla="*/ 676 w 1712"/>
                <a:gd name="T41" fmla="*/ 467 h 1188"/>
                <a:gd name="T42" fmla="*/ 604 w 1712"/>
                <a:gd name="T43" fmla="*/ 427 h 1188"/>
                <a:gd name="T44" fmla="*/ 669 w 1712"/>
                <a:gd name="T45" fmla="*/ 462 h 1188"/>
                <a:gd name="T46" fmla="*/ 532 w 1712"/>
                <a:gd name="T47" fmla="*/ 367 h 1188"/>
                <a:gd name="T48" fmla="*/ 597 w 1712"/>
                <a:gd name="T49" fmla="*/ 422 h 1188"/>
                <a:gd name="T50" fmla="*/ 532 w 1712"/>
                <a:gd name="T51" fmla="*/ 367 h 1188"/>
                <a:gd name="T52" fmla="*/ 448 w 1712"/>
                <a:gd name="T53" fmla="*/ 319 h 1188"/>
                <a:gd name="T54" fmla="*/ 524 w 1712"/>
                <a:gd name="T55" fmla="*/ 361 h 1188"/>
                <a:gd name="T56" fmla="*/ 356 w 1712"/>
                <a:gd name="T57" fmla="*/ 244 h 1188"/>
                <a:gd name="T58" fmla="*/ 441 w 1712"/>
                <a:gd name="T59" fmla="*/ 313 h 1188"/>
                <a:gd name="T60" fmla="*/ 356 w 1712"/>
                <a:gd name="T61" fmla="*/ 244 h 1188"/>
                <a:gd name="T62" fmla="*/ 249 w 1712"/>
                <a:gd name="T63" fmla="*/ 180 h 1188"/>
                <a:gd name="T64" fmla="*/ 347 w 1712"/>
                <a:gd name="T65" fmla="*/ 238 h 1188"/>
                <a:gd name="T66" fmla="*/ 119 w 1712"/>
                <a:gd name="T67" fmla="*/ 79 h 1188"/>
                <a:gd name="T68" fmla="*/ 240 w 1712"/>
                <a:gd name="T69" fmla="*/ 174 h 1188"/>
                <a:gd name="T70" fmla="*/ 119 w 1712"/>
                <a:gd name="T71" fmla="*/ 79 h 1188"/>
                <a:gd name="T72" fmla="*/ 0 w 1712"/>
                <a:gd name="T73" fmla="*/ 7 h 1188"/>
                <a:gd name="T74" fmla="*/ 109 w 1712"/>
                <a:gd name="T75" fmla="*/ 72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12" h="1188">
                  <a:moveTo>
                    <a:pt x="1103" y="764"/>
                  </a:moveTo>
                  <a:lnTo>
                    <a:pt x="1095" y="768"/>
                  </a:lnTo>
                  <a:lnTo>
                    <a:pt x="1631" y="1141"/>
                  </a:lnTo>
                  <a:lnTo>
                    <a:pt x="1712" y="1188"/>
                  </a:lnTo>
                  <a:lnTo>
                    <a:pt x="1712" y="1187"/>
                  </a:lnTo>
                  <a:lnTo>
                    <a:pt x="1637" y="1135"/>
                  </a:lnTo>
                  <a:lnTo>
                    <a:pt x="1103" y="764"/>
                  </a:lnTo>
                  <a:moveTo>
                    <a:pt x="1041" y="720"/>
                  </a:moveTo>
                  <a:lnTo>
                    <a:pt x="1034" y="726"/>
                  </a:lnTo>
                  <a:lnTo>
                    <a:pt x="1088" y="763"/>
                  </a:lnTo>
                  <a:lnTo>
                    <a:pt x="1095" y="758"/>
                  </a:lnTo>
                  <a:lnTo>
                    <a:pt x="1041" y="720"/>
                  </a:lnTo>
                  <a:moveTo>
                    <a:pt x="981" y="678"/>
                  </a:moveTo>
                  <a:lnTo>
                    <a:pt x="974" y="684"/>
                  </a:lnTo>
                  <a:lnTo>
                    <a:pt x="1026" y="720"/>
                  </a:lnTo>
                  <a:lnTo>
                    <a:pt x="1034" y="715"/>
                  </a:lnTo>
                  <a:lnTo>
                    <a:pt x="981" y="678"/>
                  </a:lnTo>
                  <a:moveTo>
                    <a:pt x="922" y="638"/>
                  </a:moveTo>
                  <a:lnTo>
                    <a:pt x="916" y="643"/>
                  </a:lnTo>
                  <a:lnTo>
                    <a:pt x="967" y="679"/>
                  </a:lnTo>
                  <a:lnTo>
                    <a:pt x="974" y="674"/>
                  </a:lnTo>
                  <a:lnTo>
                    <a:pt x="922" y="638"/>
                  </a:lnTo>
                  <a:moveTo>
                    <a:pt x="863" y="596"/>
                  </a:moveTo>
                  <a:lnTo>
                    <a:pt x="857" y="603"/>
                  </a:lnTo>
                  <a:lnTo>
                    <a:pt x="909" y="638"/>
                  </a:lnTo>
                  <a:lnTo>
                    <a:pt x="915" y="633"/>
                  </a:lnTo>
                  <a:lnTo>
                    <a:pt x="863" y="596"/>
                  </a:lnTo>
                  <a:moveTo>
                    <a:pt x="803" y="555"/>
                  </a:moveTo>
                  <a:lnTo>
                    <a:pt x="798" y="562"/>
                  </a:lnTo>
                  <a:lnTo>
                    <a:pt x="850" y="598"/>
                  </a:lnTo>
                  <a:lnTo>
                    <a:pt x="856" y="591"/>
                  </a:lnTo>
                  <a:lnTo>
                    <a:pt x="803" y="555"/>
                  </a:lnTo>
                  <a:moveTo>
                    <a:pt x="741" y="512"/>
                  </a:moveTo>
                  <a:lnTo>
                    <a:pt x="737" y="519"/>
                  </a:lnTo>
                  <a:lnTo>
                    <a:pt x="791" y="557"/>
                  </a:lnTo>
                  <a:lnTo>
                    <a:pt x="796" y="550"/>
                  </a:lnTo>
                  <a:lnTo>
                    <a:pt x="741" y="512"/>
                  </a:lnTo>
                  <a:moveTo>
                    <a:pt x="676" y="467"/>
                  </a:moveTo>
                  <a:lnTo>
                    <a:pt x="672" y="474"/>
                  </a:lnTo>
                  <a:lnTo>
                    <a:pt x="729" y="514"/>
                  </a:lnTo>
                  <a:lnTo>
                    <a:pt x="734" y="507"/>
                  </a:lnTo>
                  <a:lnTo>
                    <a:pt x="676" y="467"/>
                  </a:lnTo>
                  <a:moveTo>
                    <a:pt x="607" y="419"/>
                  </a:moveTo>
                  <a:lnTo>
                    <a:pt x="604" y="427"/>
                  </a:lnTo>
                  <a:lnTo>
                    <a:pt x="665" y="469"/>
                  </a:lnTo>
                  <a:lnTo>
                    <a:pt x="669" y="462"/>
                  </a:lnTo>
                  <a:lnTo>
                    <a:pt x="607" y="419"/>
                  </a:lnTo>
                  <a:moveTo>
                    <a:pt x="532" y="367"/>
                  </a:moveTo>
                  <a:lnTo>
                    <a:pt x="530" y="375"/>
                  </a:lnTo>
                  <a:lnTo>
                    <a:pt x="597" y="422"/>
                  </a:lnTo>
                  <a:lnTo>
                    <a:pt x="600" y="414"/>
                  </a:lnTo>
                  <a:lnTo>
                    <a:pt x="532" y="367"/>
                  </a:lnTo>
                  <a:moveTo>
                    <a:pt x="450" y="309"/>
                  </a:moveTo>
                  <a:lnTo>
                    <a:pt x="448" y="319"/>
                  </a:lnTo>
                  <a:lnTo>
                    <a:pt x="523" y="370"/>
                  </a:lnTo>
                  <a:lnTo>
                    <a:pt x="524" y="361"/>
                  </a:lnTo>
                  <a:lnTo>
                    <a:pt x="450" y="309"/>
                  </a:lnTo>
                  <a:moveTo>
                    <a:pt x="356" y="244"/>
                  </a:moveTo>
                  <a:lnTo>
                    <a:pt x="356" y="254"/>
                  </a:lnTo>
                  <a:lnTo>
                    <a:pt x="441" y="313"/>
                  </a:lnTo>
                  <a:lnTo>
                    <a:pt x="441" y="303"/>
                  </a:lnTo>
                  <a:lnTo>
                    <a:pt x="356" y="244"/>
                  </a:lnTo>
                  <a:moveTo>
                    <a:pt x="248" y="169"/>
                  </a:moveTo>
                  <a:lnTo>
                    <a:pt x="249" y="180"/>
                  </a:lnTo>
                  <a:lnTo>
                    <a:pt x="347" y="248"/>
                  </a:lnTo>
                  <a:lnTo>
                    <a:pt x="347" y="238"/>
                  </a:lnTo>
                  <a:lnTo>
                    <a:pt x="248" y="169"/>
                  </a:lnTo>
                  <a:moveTo>
                    <a:pt x="119" y="79"/>
                  </a:moveTo>
                  <a:lnTo>
                    <a:pt x="122" y="91"/>
                  </a:lnTo>
                  <a:lnTo>
                    <a:pt x="240" y="174"/>
                  </a:lnTo>
                  <a:lnTo>
                    <a:pt x="239" y="163"/>
                  </a:lnTo>
                  <a:lnTo>
                    <a:pt x="119" y="79"/>
                  </a:lnTo>
                  <a:moveTo>
                    <a:pt x="5" y="0"/>
                  </a:moveTo>
                  <a:lnTo>
                    <a:pt x="0" y="7"/>
                  </a:lnTo>
                  <a:lnTo>
                    <a:pt x="112" y="84"/>
                  </a:lnTo>
                  <a:lnTo>
                    <a:pt x="109" y="72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0" name="Freeform 30"/>
            <p:cNvSpPr>
              <a:spLocks noEditPoints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150944" y="175499"/>
              <a:ext cx="5627347" cy="3225862"/>
            </a:xfrm>
            <a:custGeom>
              <a:avLst/>
              <a:gdLst>
                <a:gd name="T0" fmla="*/ 1404 w 2084"/>
                <a:gd name="T1" fmla="*/ 811 h 1195"/>
                <a:gd name="T2" fmla="*/ 2084 w 2084"/>
                <a:gd name="T3" fmla="*/ 1195 h 1195"/>
                <a:gd name="T4" fmla="*/ 1412 w 2084"/>
                <a:gd name="T5" fmla="*/ 806 h 1195"/>
                <a:gd name="T6" fmla="*/ 1343 w 2084"/>
                <a:gd name="T7" fmla="*/ 776 h 1195"/>
                <a:gd name="T8" fmla="*/ 1404 w 2084"/>
                <a:gd name="T9" fmla="*/ 802 h 1195"/>
                <a:gd name="T10" fmla="*/ 1291 w 2084"/>
                <a:gd name="T11" fmla="*/ 737 h 1195"/>
                <a:gd name="T12" fmla="*/ 1335 w 2084"/>
                <a:gd name="T13" fmla="*/ 771 h 1195"/>
                <a:gd name="T14" fmla="*/ 1291 w 2084"/>
                <a:gd name="T15" fmla="*/ 737 h 1195"/>
                <a:gd name="T16" fmla="*/ 1228 w 2084"/>
                <a:gd name="T17" fmla="*/ 709 h 1195"/>
                <a:gd name="T18" fmla="*/ 1283 w 2084"/>
                <a:gd name="T19" fmla="*/ 732 h 1195"/>
                <a:gd name="T20" fmla="*/ 1178 w 2084"/>
                <a:gd name="T21" fmla="*/ 671 h 1195"/>
                <a:gd name="T22" fmla="*/ 1221 w 2084"/>
                <a:gd name="T23" fmla="*/ 705 h 1195"/>
                <a:gd name="T24" fmla="*/ 1178 w 2084"/>
                <a:gd name="T25" fmla="*/ 671 h 1195"/>
                <a:gd name="T26" fmla="*/ 1116 w 2084"/>
                <a:gd name="T27" fmla="*/ 645 h 1195"/>
                <a:gd name="T28" fmla="*/ 1171 w 2084"/>
                <a:gd name="T29" fmla="*/ 666 h 1195"/>
                <a:gd name="T30" fmla="*/ 1064 w 2084"/>
                <a:gd name="T31" fmla="*/ 605 h 1195"/>
                <a:gd name="T32" fmla="*/ 1109 w 2084"/>
                <a:gd name="T33" fmla="*/ 641 h 1195"/>
                <a:gd name="T34" fmla="*/ 1064 w 2084"/>
                <a:gd name="T35" fmla="*/ 605 h 1195"/>
                <a:gd name="T36" fmla="*/ 1002 w 2084"/>
                <a:gd name="T37" fmla="*/ 579 h 1195"/>
                <a:gd name="T38" fmla="*/ 1057 w 2084"/>
                <a:gd name="T39" fmla="*/ 601 h 1195"/>
                <a:gd name="T40" fmla="*/ 944 w 2084"/>
                <a:gd name="T41" fmla="*/ 536 h 1195"/>
                <a:gd name="T42" fmla="*/ 994 w 2084"/>
                <a:gd name="T43" fmla="*/ 575 h 1195"/>
                <a:gd name="T44" fmla="*/ 944 w 2084"/>
                <a:gd name="T45" fmla="*/ 536 h 1195"/>
                <a:gd name="T46" fmla="*/ 876 w 2084"/>
                <a:gd name="T47" fmla="*/ 506 h 1195"/>
                <a:gd name="T48" fmla="*/ 936 w 2084"/>
                <a:gd name="T49" fmla="*/ 531 h 1195"/>
                <a:gd name="T50" fmla="*/ 807 w 2084"/>
                <a:gd name="T51" fmla="*/ 456 h 1195"/>
                <a:gd name="T52" fmla="*/ 868 w 2084"/>
                <a:gd name="T53" fmla="*/ 502 h 1195"/>
                <a:gd name="T54" fmla="*/ 807 w 2084"/>
                <a:gd name="T55" fmla="*/ 456 h 1195"/>
                <a:gd name="T56" fmla="*/ 728 w 2084"/>
                <a:gd name="T57" fmla="*/ 421 h 1195"/>
                <a:gd name="T58" fmla="*/ 798 w 2084"/>
                <a:gd name="T59" fmla="*/ 452 h 1195"/>
                <a:gd name="T60" fmla="*/ 640 w 2084"/>
                <a:gd name="T61" fmla="*/ 360 h 1195"/>
                <a:gd name="T62" fmla="*/ 719 w 2084"/>
                <a:gd name="T63" fmla="*/ 416 h 1195"/>
                <a:gd name="T64" fmla="*/ 640 w 2084"/>
                <a:gd name="T65" fmla="*/ 360 h 1195"/>
                <a:gd name="T66" fmla="*/ 539 w 2084"/>
                <a:gd name="T67" fmla="*/ 312 h 1195"/>
                <a:gd name="T68" fmla="*/ 631 w 2084"/>
                <a:gd name="T69" fmla="*/ 355 h 1195"/>
                <a:gd name="T70" fmla="*/ 414 w 2084"/>
                <a:gd name="T71" fmla="*/ 229 h 1195"/>
                <a:gd name="T72" fmla="*/ 529 w 2084"/>
                <a:gd name="T73" fmla="*/ 306 h 1195"/>
                <a:gd name="T74" fmla="*/ 414 w 2084"/>
                <a:gd name="T75" fmla="*/ 229 h 1195"/>
                <a:gd name="T76" fmla="*/ 270 w 2084"/>
                <a:gd name="T77" fmla="*/ 155 h 1195"/>
                <a:gd name="T78" fmla="*/ 404 w 2084"/>
                <a:gd name="T79" fmla="*/ 223 h 1195"/>
                <a:gd name="T80" fmla="*/ 70 w 2084"/>
                <a:gd name="T81" fmla="*/ 31 h 1195"/>
                <a:gd name="T82" fmla="*/ 257 w 2084"/>
                <a:gd name="T83" fmla="*/ 148 h 1195"/>
                <a:gd name="T84" fmla="*/ 70 w 2084"/>
                <a:gd name="T85" fmla="*/ 31 h 1195"/>
                <a:gd name="T86" fmla="*/ 0 w 2084"/>
                <a:gd name="T87" fmla="*/ 0 h 1195"/>
                <a:gd name="T88" fmla="*/ 55 w 2084"/>
                <a:gd name="T89" fmla="*/ 22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84" h="1195">
                  <a:moveTo>
                    <a:pt x="1412" y="806"/>
                  </a:moveTo>
                  <a:lnTo>
                    <a:pt x="1404" y="811"/>
                  </a:lnTo>
                  <a:lnTo>
                    <a:pt x="1994" y="1152"/>
                  </a:lnTo>
                  <a:lnTo>
                    <a:pt x="2084" y="1195"/>
                  </a:lnTo>
                  <a:lnTo>
                    <a:pt x="2003" y="1148"/>
                  </a:lnTo>
                  <a:lnTo>
                    <a:pt x="1412" y="806"/>
                  </a:lnTo>
                  <a:close/>
                  <a:moveTo>
                    <a:pt x="1350" y="771"/>
                  </a:moveTo>
                  <a:lnTo>
                    <a:pt x="1343" y="776"/>
                  </a:lnTo>
                  <a:lnTo>
                    <a:pt x="1396" y="806"/>
                  </a:lnTo>
                  <a:lnTo>
                    <a:pt x="1404" y="802"/>
                  </a:lnTo>
                  <a:lnTo>
                    <a:pt x="1350" y="771"/>
                  </a:lnTo>
                  <a:close/>
                  <a:moveTo>
                    <a:pt x="1291" y="737"/>
                  </a:moveTo>
                  <a:lnTo>
                    <a:pt x="1285" y="742"/>
                  </a:lnTo>
                  <a:lnTo>
                    <a:pt x="1335" y="771"/>
                  </a:lnTo>
                  <a:lnTo>
                    <a:pt x="1343" y="766"/>
                  </a:lnTo>
                  <a:lnTo>
                    <a:pt x="1291" y="737"/>
                  </a:lnTo>
                  <a:close/>
                  <a:moveTo>
                    <a:pt x="1234" y="704"/>
                  </a:moveTo>
                  <a:lnTo>
                    <a:pt x="1228" y="709"/>
                  </a:lnTo>
                  <a:lnTo>
                    <a:pt x="1277" y="738"/>
                  </a:lnTo>
                  <a:lnTo>
                    <a:pt x="1283" y="732"/>
                  </a:lnTo>
                  <a:lnTo>
                    <a:pt x="1234" y="704"/>
                  </a:lnTo>
                  <a:close/>
                  <a:moveTo>
                    <a:pt x="1178" y="671"/>
                  </a:moveTo>
                  <a:lnTo>
                    <a:pt x="1172" y="678"/>
                  </a:lnTo>
                  <a:lnTo>
                    <a:pt x="1221" y="705"/>
                  </a:lnTo>
                  <a:lnTo>
                    <a:pt x="1226" y="699"/>
                  </a:lnTo>
                  <a:lnTo>
                    <a:pt x="1178" y="671"/>
                  </a:lnTo>
                  <a:close/>
                  <a:moveTo>
                    <a:pt x="1121" y="638"/>
                  </a:moveTo>
                  <a:lnTo>
                    <a:pt x="1116" y="645"/>
                  </a:lnTo>
                  <a:lnTo>
                    <a:pt x="1165" y="673"/>
                  </a:lnTo>
                  <a:lnTo>
                    <a:pt x="1171" y="666"/>
                  </a:lnTo>
                  <a:lnTo>
                    <a:pt x="1121" y="638"/>
                  </a:lnTo>
                  <a:close/>
                  <a:moveTo>
                    <a:pt x="1064" y="605"/>
                  </a:moveTo>
                  <a:lnTo>
                    <a:pt x="1060" y="612"/>
                  </a:lnTo>
                  <a:lnTo>
                    <a:pt x="1109" y="641"/>
                  </a:lnTo>
                  <a:lnTo>
                    <a:pt x="1114" y="634"/>
                  </a:lnTo>
                  <a:lnTo>
                    <a:pt x="1064" y="605"/>
                  </a:lnTo>
                  <a:close/>
                  <a:moveTo>
                    <a:pt x="1005" y="571"/>
                  </a:moveTo>
                  <a:lnTo>
                    <a:pt x="1002" y="579"/>
                  </a:lnTo>
                  <a:lnTo>
                    <a:pt x="1053" y="608"/>
                  </a:lnTo>
                  <a:lnTo>
                    <a:pt x="1057" y="601"/>
                  </a:lnTo>
                  <a:lnTo>
                    <a:pt x="1005" y="571"/>
                  </a:lnTo>
                  <a:close/>
                  <a:moveTo>
                    <a:pt x="944" y="536"/>
                  </a:moveTo>
                  <a:lnTo>
                    <a:pt x="941" y="544"/>
                  </a:lnTo>
                  <a:lnTo>
                    <a:pt x="994" y="575"/>
                  </a:lnTo>
                  <a:lnTo>
                    <a:pt x="998" y="566"/>
                  </a:lnTo>
                  <a:lnTo>
                    <a:pt x="944" y="536"/>
                  </a:lnTo>
                  <a:close/>
                  <a:moveTo>
                    <a:pt x="878" y="498"/>
                  </a:moveTo>
                  <a:lnTo>
                    <a:pt x="876" y="506"/>
                  </a:lnTo>
                  <a:lnTo>
                    <a:pt x="933" y="539"/>
                  </a:lnTo>
                  <a:lnTo>
                    <a:pt x="936" y="531"/>
                  </a:lnTo>
                  <a:lnTo>
                    <a:pt x="878" y="498"/>
                  </a:lnTo>
                  <a:close/>
                  <a:moveTo>
                    <a:pt x="807" y="456"/>
                  </a:moveTo>
                  <a:lnTo>
                    <a:pt x="805" y="465"/>
                  </a:lnTo>
                  <a:lnTo>
                    <a:pt x="868" y="502"/>
                  </a:lnTo>
                  <a:lnTo>
                    <a:pt x="870" y="493"/>
                  </a:lnTo>
                  <a:lnTo>
                    <a:pt x="807" y="456"/>
                  </a:lnTo>
                  <a:close/>
                  <a:moveTo>
                    <a:pt x="728" y="411"/>
                  </a:moveTo>
                  <a:lnTo>
                    <a:pt x="728" y="421"/>
                  </a:lnTo>
                  <a:lnTo>
                    <a:pt x="798" y="461"/>
                  </a:lnTo>
                  <a:lnTo>
                    <a:pt x="798" y="452"/>
                  </a:lnTo>
                  <a:lnTo>
                    <a:pt x="728" y="411"/>
                  </a:lnTo>
                  <a:close/>
                  <a:moveTo>
                    <a:pt x="640" y="360"/>
                  </a:moveTo>
                  <a:lnTo>
                    <a:pt x="641" y="370"/>
                  </a:lnTo>
                  <a:lnTo>
                    <a:pt x="719" y="416"/>
                  </a:lnTo>
                  <a:lnTo>
                    <a:pt x="719" y="406"/>
                  </a:lnTo>
                  <a:lnTo>
                    <a:pt x="640" y="360"/>
                  </a:lnTo>
                  <a:close/>
                  <a:moveTo>
                    <a:pt x="537" y="300"/>
                  </a:moveTo>
                  <a:lnTo>
                    <a:pt x="539" y="312"/>
                  </a:lnTo>
                  <a:lnTo>
                    <a:pt x="632" y="365"/>
                  </a:lnTo>
                  <a:lnTo>
                    <a:pt x="631" y="355"/>
                  </a:lnTo>
                  <a:lnTo>
                    <a:pt x="537" y="300"/>
                  </a:lnTo>
                  <a:close/>
                  <a:moveTo>
                    <a:pt x="414" y="229"/>
                  </a:moveTo>
                  <a:lnTo>
                    <a:pt x="418" y="241"/>
                  </a:lnTo>
                  <a:lnTo>
                    <a:pt x="529" y="306"/>
                  </a:lnTo>
                  <a:lnTo>
                    <a:pt x="527" y="295"/>
                  </a:lnTo>
                  <a:lnTo>
                    <a:pt x="414" y="229"/>
                  </a:lnTo>
                  <a:close/>
                  <a:moveTo>
                    <a:pt x="263" y="143"/>
                  </a:moveTo>
                  <a:lnTo>
                    <a:pt x="270" y="155"/>
                  </a:lnTo>
                  <a:lnTo>
                    <a:pt x="407" y="235"/>
                  </a:lnTo>
                  <a:lnTo>
                    <a:pt x="404" y="223"/>
                  </a:lnTo>
                  <a:lnTo>
                    <a:pt x="263" y="143"/>
                  </a:lnTo>
                  <a:close/>
                  <a:moveTo>
                    <a:pt x="70" y="31"/>
                  </a:moveTo>
                  <a:lnTo>
                    <a:pt x="78" y="45"/>
                  </a:lnTo>
                  <a:lnTo>
                    <a:pt x="257" y="148"/>
                  </a:lnTo>
                  <a:lnTo>
                    <a:pt x="251" y="135"/>
                  </a:lnTo>
                  <a:lnTo>
                    <a:pt x="70" y="31"/>
                  </a:lnTo>
                  <a:close/>
                  <a:moveTo>
                    <a:pt x="17" y="0"/>
                  </a:moveTo>
                  <a:lnTo>
                    <a:pt x="0" y="0"/>
                  </a:lnTo>
                  <a:lnTo>
                    <a:pt x="64" y="37"/>
                  </a:lnTo>
                  <a:lnTo>
                    <a:pt x="55" y="2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1" name="Freeform 31"/>
            <p:cNvSpPr>
              <a:spLocks noEditPoints="1"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150944" y="175499"/>
              <a:ext cx="5627347" cy="3225862"/>
            </a:xfrm>
            <a:custGeom>
              <a:avLst/>
              <a:gdLst>
                <a:gd name="T0" fmla="*/ 1404 w 2084"/>
                <a:gd name="T1" fmla="*/ 811 h 1195"/>
                <a:gd name="T2" fmla="*/ 2084 w 2084"/>
                <a:gd name="T3" fmla="*/ 1195 h 1195"/>
                <a:gd name="T4" fmla="*/ 1412 w 2084"/>
                <a:gd name="T5" fmla="*/ 806 h 1195"/>
                <a:gd name="T6" fmla="*/ 1343 w 2084"/>
                <a:gd name="T7" fmla="*/ 776 h 1195"/>
                <a:gd name="T8" fmla="*/ 1404 w 2084"/>
                <a:gd name="T9" fmla="*/ 802 h 1195"/>
                <a:gd name="T10" fmla="*/ 1291 w 2084"/>
                <a:gd name="T11" fmla="*/ 737 h 1195"/>
                <a:gd name="T12" fmla="*/ 1335 w 2084"/>
                <a:gd name="T13" fmla="*/ 771 h 1195"/>
                <a:gd name="T14" fmla="*/ 1291 w 2084"/>
                <a:gd name="T15" fmla="*/ 737 h 1195"/>
                <a:gd name="T16" fmla="*/ 1228 w 2084"/>
                <a:gd name="T17" fmla="*/ 709 h 1195"/>
                <a:gd name="T18" fmla="*/ 1283 w 2084"/>
                <a:gd name="T19" fmla="*/ 732 h 1195"/>
                <a:gd name="T20" fmla="*/ 1178 w 2084"/>
                <a:gd name="T21" fmla="*/ 671 h 1195"/>
                <a:gd name="T22" fmla="*/ 1221 w 2084"/>
                <a:gd name="T23" fmla="*/ 705 h 1195"/>
                <a:gd name="T24" fmla="*/ 1178 w 2084"/>
                <a:gd name="T25" fmla="*/ 671 h 1195"/>
                <a:gd name="T26" fmla="*/ 1116 w 2084"/>
                <a:gd name="T27" fmla="*/ 645 h 1195"/>
                <a:gd name="T28" fmla="*/ 1171 w 2084"/>
                <a:gd name="T29" fmla="*/ 666 h 1195"/>
                <a:gd name="T30" fmla="*/ 1064 w 2084"/>
                <a:gd name="T31" fmla="*/ 605 h 1195"/>
                <a:gd name="T32" fmla="*/ 1109 w 2084"/>
                <a:gd name="T33" fmla="*/ 641 h 1195"/>
                <a:gd name="T34" fmla="*/ 1064 w 2084"/>
                <a:gd name="T35" fmla="*/ 605 h 1195"/>
                <a:gd name="T36" fmla="*/ 1002 w 2084"/>
                <a:gd name="T37" fmla="*/ 579 h 1195"/>
                <a:gd name="T38" fmla="*/ 1057 w 2084"/>
                <a:gd name="T39" fmla="*/ 601 h 1195"/>
                <a:gd name="T40" fmla="*/ 944 w 2084"/>
                <a:gd name="T41" fmla="*/ 536 h 1195"/>
                <a:gd name="T42" fmla="*/ 994 w 2084"/>
                <a:gd name="T43" fmla="*/ 575 h 1195"/>
                <a:gd name="T44" fmla="*/ 944 w 2084"/>
                <a:gd name="T45" fmla="*/ 536 h 1195"/>
                <a:gd name="T46" fmla="*/ 876 w 2084"/>
                <a:gd name="T47" fmla="*/ 506 h 1195"/>
                <a:gd name="T48" fmla="*/ 936 w 2084"/>
                <a:gd name="T49" fmla="*/ 531 h 1195"/>
                <a:gd name="T50" fmla="*/ 807 w 2084"/>
                <a:gd name="T51" fmla="*/ 456 h 1195"/>
                <a:gd name="T52" fmla="*/ 868 w 2084"/>
                <a:gd name="T53" fmla="*/ 502 h 1195"/>
                <a:gd name="T54" fmla="*/ 807 w 2084"/>
                <a:gd name="T55" fmla="*/ 456 h 1195"/>
                <a:gd name="T56" fmla="*/ 728 w 2084"/>
                <a:gd name="T57" fmla="*/ 421 h 1195"/>
                <a:gd name="T58" fmla="*/ 798 w 2084"/>
                <a:gd name="T59" fmla="*/ 452 h 1195"/>
                <a:gd name="T60" fmla="*/ 640 w 2084"/>
                <a:gd name="T61" fmla="*/ 360 h 1195"/>
                <a:gd name="T62" fmla="*/ 719 w 2084"/>
                <a:gd name="T63" fmla="*/ 416 h 1195"/>
                <a:gd name="T64" fmla="*/ 640 w 2084"/>
                <a:gd name="T65" fmla="*/ 360 h 1195"/>
                <a:gd name="T66" fmla="*/ 539 w 2084"/>
                <a:gd name="T67" fmla="*/ 312 h 1195"/>
                <a:gd name="T68" fmla="*/ 631 w 2084"/>
                <a:gd name="T69" fmla="*/ 355 h 1195"/>
                <a:gd name="T70" fmla="*/ 414 w 2084"/>
                <a:gd name="T71" fmla="*/ 229 h 1195"/>
                <a:gd name="T72" fmla="*/ 529 w 2084"/>
                <a:gd name="T73" fmla="*/ 306 h 1195"/>
                <a:gd name="T74" fmla="*/ 414 w 2084"/>
                <a:gd name="T75" fmla="*/ 229 h 1195"/>
                <a:gd name="T76" fmla="*/ 270 w 2084"/>
                <a:gd name="T77" fmla="*/ 155 h 1195"/>
                <a:gd name="T78" fmla="*/ 404 w 2084"/>
                <a:gd name="T79" fmla="*/ 223 h 1195"/>
                <a:gd name="T80" fmla="*/ 70 w 2084"/>
                <a:gd name="T81" fmla="*/ 31 h 1195"/>
                <a:gd name="T82" fmla="*/ 257 w 2084"/>
                <a:gd name="T83" fmla="*/ 148 h 1195"/>
                <a:gd name="T84" fmla="*/ 70 w 2084"/>
                <a:gd name="T85" fmla="*/ 31 h 1195"/>
                <a:gd name="T86" fmla="*/ 0 w 2084"/>
                <a:gd name="T87" fmla="*/ 0 h 1195"/>
                <a:gd name="T88" fmla="*/ 55 w 2084"/>
                <a:gd name="T89" fmla="*/ 22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84" h="1195">
                  <a:moveTo>
                    <a:pt x="1412" y="806"/>
                  </a:moveTo>
                  <a:lnTo>
                    <a:pt x="1404" y="811"/>
                  </a:lnTo>
                  <a:lnTo>
                    <a:pt x="1994" y="1152"/>
                  </a:lnTo>
                  <a:lnTo>
                    <a:pt x="2084" y="1195"/>
                  </a:lnTo>
                  <a:lnTo>
                    <a:pt x="2003" y="1148"/>
                  </a:lnTo>
                  <a:lnTo>
                    <a:pt x="1412" y="806"/>
                  </a:lnTo>
                  <a:moveTo>
                    <a:pt x="1350" y="771"/>
                  </a:moveTo>
                  <a:lnTo>
                    <a:pt x="1343" y="776"/>
                  </a:lnTo>
                  <a:lnTo>
                    <a:pt x="1396" y="806"/>
                  </a:lnTo>
                  <a:lnTo>
                    <a:pt x="1404" y="802"/>
                  </a:lnTo>
                  <a:lnTo>
                    <a:pt x="1350" y="771"/>
                  </a:lnTo>
                  <a:moveTo>
                    <a:pt x="1291" y="737"/>
                  </a:moveTo>
                  <a:lnTo>
                    <a:pt x="1285" y="742"/>
                  </a:lnTo>
                  <a:lnTo>
                    <a:pt x="1335" y="771"/>
                  </a:lnTo>
                  <a:lnTo>
                    <a:pt x="1343" y="766"/>
                  </a:lnTo>
                  <a:lnTo>
                    <a:pt x="1291" y="737"/>
                  </a:lnTo>
                  <a:moveTo>
                    <a:pt x="1234" y="704"/>
                  </a:moveTo>
                  <a:lnTo>
                    <a:pt x="1228" y="709"/>
                  </a:lnTo>
                  <a:lnTo>
                    <a:pt x="1277" y="738"/>
                  </a:lnTo>
                  <a:lnTo>
                    <a:pt x="1283" y="732"/>
                  </a:lnTo>
                  <a:lnTo>
                    <a:pt x="1234" y="704"/>
                  </a:lnTo>
                  <a:moveTo>
                    <a:pt x="1178" y="671"/>
                  </a:moveTo>
                  <a:lnTo>
                    <a:pt x="1172" y="678"/>
                  </a:lnTo>
                  <a:lnTo>
                    <a:pt x="1221" y="705"/>
                  </a:lnTo>
                  <a:lnTo>
                    <a:pt x="1226" y="699"/>
                  </a:lnTo>
                  <a:lnTo>
                    <a:pt x="1178" y="671"/>
                  </a:lnTo>
                  <a:moveTo>
                    <a:pt x="1121" y="638"/>
                  </a:moveTo>
                  <a:lnTo>
                    <a:pt x="1116" y="645"/>
                  </a:lnTo>
                  <a:lnTo>
                    <a:pt x="1165" y="673"/>
                  </a:lnTo>
                  <a:lnTo>
                    <a:pt x="1171" y="666"/>
                  </a:lnTo>
                  <a:lnTo>
                    <a:pt x="1121" y="638"/>
                  </a:lnTo>
                  <a:moveTo>
                    <a:pt x="1064" y="605"/>
                  </a:moveTo>
                  <a:lnTo>
                    <a:pt x="1060" y="612"/>
                  </a:lnTo>
                  <a:lnTo>
                    <a:pt x="1109" y="641"/>
                  </a:lnTo>
                  <a:lnTo>
                    <a:pt x="1114" y="634"/>
                  </a:lnTo>
                  <a:lnTo>
                    <a:pt x="1064" y="605"/>
                  </a:lnTo>
                  <a:moveTo>
                    <a:pt x="1005" y="571"/>
                  </a:moveTo>
                  <a:lnTo>
                    <a:pt x="1002" y="579"/>
                  </a:lnTo>
                  <a:lnTo>
                    <a:pt x="1053" y="608"/>
                  </a:lnTo>
                  <a:lnTo>
                    <a:pt x="1057" y="601"/>
                  </a:lnTo>
                  <a:lnTo>
                    <a:pt x="1005" y="571"/>
                  </a:lnTo>
                  <a:moveTo>
                    <a:pt x="944" y="536"/>
                  </a:moveTo>
                  <a:lnTo>
                    <a:pt x="941" y="544"/>
                  </a:lnTo>
                  <a:lnTo>
                    <a:pt x="994" y="575"/>
                  </a:lnTo>
                  <a:lnTo>
                    <a:pt x="998" y="566"/>
                  </a:lnTo>
                  <a:lnTo>
                    <a:pt x="944" y="536"/>
                  </a:lnTo>
                  <a:moveTo>
                    <a:pt x="878" y="498"/>
                  </a:moveTo>
                  <a:lnTo>
                    <a:pt x="876" y="506"/>
                  </a:lnTo>
                  <a:lnTo>
                    <a:pt x="933" y="539"/>
                  </a:lnTo>
                  <a:lnTo>
                    <a:pt x="936" y="531"/>
                  </a:lnTo>
                  <a:lnTo>
                    <a:pt x="878" y="498"/>
                  </a:lnTo>
                  <a:moveTo>
                    <a:pt x="807" y="456"/>
                  </a:moveTo>
                  <a:lnTo>
                    <a:pt x="805" y="465"/>
                  </a:lnTo>
                  <a:lnTo>
                    <a:pt x="868" y="502"/>
                  </a:lnTo>
                  <a:lnTo>
                    <a:pt x="870" y="493"/>
                  </a:lnTo>
                  <a:lnTo>
                    <a:pt x="807" y="456"/>
                  </a:lnTo>
                  <a:moveTo>
                    <a:pt x="728" y="411"/>
                  </a:moveTo>
                  <a:lnTo>
                    <a:pt x="728" y="421"/>
                  </a:lnTo>
                  <a:lnTo>
                    <a:pt x="798" y="461"/>
                  </a:lnTo>
                  <a:lnTo>
                    <a:pt x="798" y="452"/>
                  </a:lnTo>
                  <a:lnTo>
                    <a:pt x="728" y="411"/>
                  </a:lnTo>
                  <a:moveTo>
                    <a:pt x="640" y="360"/>
                  </a:moveTo>
                  <a:lnTo>
                    <a:pt x="641" y="370"/>
                  </a:lnTo>
                  <a:lnTo>
                    <a:pt x="719" y="416"/>
                  </a:lnTo>
                  <a:lnTo>
                    <a:pt x="719" y="406"/>
                  </a:lnTo>
                  <a:lnTo>
                    <a:pt x="640" y="360"/>
                  </a:lnTo>
                  <a:moveTo>
                    <a:pt x="537" y="300"/>
                  </a:moveTo>
                  <a:lnTo>
                    <a:pt x="539" y="312"/>
                  </a:lnTo>
                  <a:lnTo>
                    <a:pt x="632" y="365"/>
                  </a:lnTo>
                  <a:lnTo>
                    <a:pt x="631" y="355"/>
                  </a:lnTo>
                  <a:lnTo>
                    <a:pt x="537" y="300"/>
                  </a:lnTo>
                  <a:moveTo>
                    <a:pt x="414" y="229"/>
                  </a:moveTo>
                  <a:lnTo>
                    <a:pt x="418" y="241"/>
                  </a:lnTo>
                  <a:lnTo>
                    <a:pt x="529" y="306"/>
                  </a:lnTo>
                  <a:lnTo>
                    <a:pt x="527" y="295"/>
                  </a:lnTo>
                  <a:lnTo>
                    <a:pt x="414" y="229"/>
                  </a:lnTo>
                  <a:moveTo>
                    <a:pt x="263" y="143"/>
                  </a:moveTo>
                  <a:lnTo>
                    <a:pt x="270" y="155"/>
                  </a:lnTo>
                  <a:lnTo>
                    <a:pt x="407" y="235"/>
                  </a:lnTo>
                  <a:lnTo>
                    <a:pt x="404" y="223"/>
                  </a:lnTo>
                  <a:lnTo>
                    <a:pt x="263" y="143"/>
                  </a:lnTo>
                  <a:moveTo>
                    <a:pt x="70" y="31"/>
                  </a:moveTo>
                  <a:lnTo>
                    <a:pt x="78" y="45"/>
                  </a:lnTo>
                  <a:lnTo>
                    <a:pt x="257" y="148"/>
                  </a:lnTo>
                  <a:lnTo>
                    <a:pt x="251" y="135"/>
                  </a:lnTo>
                  <a:lnTo>
                    <a:pt x="70" y="31"/>
                  </a:lnTo>
                  <a:moveTo>
                    <a:pt x="17" y="0"/>
                  </a:moveTo>
                  <a:lnTo>
                    <a:pt x="0" y="0"/>
                  </a:lnTo>
                  <a:lnTo>
                    <a:pt x="64" y="37"/>
                  </a:lnTo>
                  <a:lnTo>
                    <a:pt x="55" y="22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2" name="Freeform 32"/>
            <p:cNvSpPr>
              <a:spLocks noEditPoints="1"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956755" y="175499"/>
              <a:ext cx="6821536" cy="3228847"/>
            </a:xfrm>
            <a:custGeom>
              <a:avLst/>
              <a:gdLst>
                <a:gd name="T0" fmla="*/ 1781 w 2526"/>
                <a:gd name="T1" fmla="*/ 849 h 1196"/>
                <a:gd name="T2" fmla="*/ 2526 w 2526"/>
                <a:gd name="T3" fmla="*/ 1196 h 1196"/>
                <a:gd name="T4" fmla="*/ 2436 w 2526"/>
                <a:gd name="T5" fmla="*/ 1152 h 1196"/>
                <a:gd name="T6" fmla="*/ 1729 w 2526"/>
                <a:gd name="T7" fmla="*/ 815 h 1196"/>
                <a:gd name="T8" fmla="*/ 1772 w 2526"/>
                <a:gd name="T9" fmla="*/ 845 h 1196"/>
                <a:gd name="T10" fmla="*/ 1729 w 2526"/>
                <a:gd name="T11" fmla="*/ 815 h 1196"/>
                <a:gd name="T12" fmla="*/ 1665 w 2526"/>
                <a:gd name="T13" fmla="*/ 794 h 1196"/>
                <a:gd name="T14" fmla="*/ 1720 w 2526"/>
                <a:gd name="T15" fmla="*/ 811 h 1196"/>
                <a:gd name="T16" fmla="*/ 1617 w 2526"/>
                <a:gd name="T17" fmla="*/ 761 h 1196"/>
                <a:gd name="T18" fmla="*/ 1656 w 2526"/>
                <a:gd name="T19" fmla="*/ 790 h 1196"/>
                <a:gd name="T20" fmla="*/ 1617 w 2526"/>
                <a:gd name="T21" fmla="*/ 761 h 1196"/>
                <a:gd name="T22" fmla="*/ 1558 w 2526"/>
                <a:gd name="T23" fmla="*/ 743 h 1196"/>
                <a:gd name="T24" fmla="*/ 1609 w 2526"/>
                <a:gd name="T25" fmla="*/ 758 h 1196"/>
                <a:gd name="T26" fmla="*/ 1512 w 2526"/>
                <a:gd name="T27" fmla="*/ 711 h 1196"/>
                <a:gd name="T28" fmla="*/ 1551 w 2526"/>
                <a:gd name="T29" fmla="*/ 740 h 1196"/>
                <a:gd name="T30" fmla="*/ 1512 w 2526"/>
                <a:gd name="T31" fmla="*/ 711 h 1196"/>
                <a:gd name="T32" fmla="*/ 1456 w 2526"/>
                <a:gd name="T33" fmla="*/ 695 h 1196"/>
                <a:gd name="T34" fmla="*/ 1505 w 2526"/>
                <a:gd name="T35" fmla="*/ 708 h 1196"/>
                <a:gd name="T36" fmla="*/ 1407 w 2526"/>
                <a:gd name="T37" fmla="*/ 662 h 1196"/>
                <a:gd name="T38" fmla="*/ 1448 w 2526"/>
                <a:gd name="T39" fmla="*/ 690 h 1196"/>
                <a:gd name="T40" fmla="*/ 1407 w 2526"/>
                <a:gd name="T41" fmla="*/ 662 h 1196"/>
                <a:gd name="T42" fmla="*/ 1350 w 2526"/>
                <a:gd name="T43" fmla="*/ 644 h 1196"/>
                <a:gd name="T44" fmla="*/ 1400 w 2526"/>
                <a:gd name="T45" fmla="*/ 658 h 1196"/>
                <a:gd name="T46" fmla="*/ 1296 w 2526"/>
                <a:gd name="T47" fmla="*/ 609 h 1196"/>
                <a:gd name="T48" fmla="*/ 1343 w 2526"/>
                <a:gd name="T49" fmla="*/ 640 h 1196"/>
                <a:gd name="T50" fmla="*/ 1296 w 2526"/>
                <a:gd name="T51" fmla="*/ 609 h 1196"/>
                <a:gd name="T52" fmla="*/ 1235 w 2526"/>
                <a:gd name="T53" fmla="*/ 589 h 1196"/>
                <a:gd name="T54" fmla="*/ 1288 w 2526"/>
                <a:gd name="T55" fmla="*/ 605 h 1196"/>
                <a:gd name="T56" fmla="*/ 1170 w 2526"/>
                <a:gd name="T57" fmla="*/ 548 h 1196"/>
                <a:gd name="T58" fmla="*/ 1226 w 2526"/>
                <a:gd name="T59" fmla="*/ 585 h 1196"/>
                <a:gd name="T60" fmla="*/ 1170 w 2526"/>
                <a:gd name="T61" fmla="*/ 548 h 1196"/>
                <a:gd name="T62" fmla="*/ 1099 w 2526"/>
                <a:gd name="T63" fmla="*/ 524 h 1196"/>
                <a:gd name="T64" fmla="*/ 1161 w 2526"/>
                <a:gd name="T65" fmla="*/ 545 h 1196"/>
                <a:gd name="T66" fmla="*/ 1016 w 2526"/>
                <a:gd name="T67" fmla="*/ 475 h 1196"/>
                <a:gd name="T68" fmla="*/ 1090 w 2526"/>
                <a:gd name="T69" fmla="*/ 520 h 1196"/>
                <a:gd name="T70" fmla="*/ 1016 w 2526"/>
                <a:gd name="T71" fmla="*/ 475 h 1196"/>
                <a:gd name="T72" fmla="*/ 925 w 2526"/>
                <a:gd name="T73" fmla="*/ 441 h 1196"/>
                <a:gd name="T74" fmla="*/ 1006 w 2526"/>
                <a:gd name="T75" fmla="*/ 471 h 1196"/>
                <a:gd name="T76" fmla="*/ 808 w 2526"/>
                <a:gd name="T77" fmla="*/ 376 h 1196"/>
                <a:gd name="T78" fmla="*/ 914 w 2526"/>
                <a:gd name="T79" fmla="*/ 436 h 1196"/>
                <a:gd name="T80" fmla="*/ 808 w 2526"/>
                <a:gd name="T81" fmla="*/ 376 h 1196"/>
                <a:gd name="T82" fmla="*/ 677 w 2526"/>
                <a:gd name="T83" fmla="*/ 322 h 1196"/>
                <a:gd name="T84" fmla="*/ 796 w 2526"/>
                <a:gd name="T85" fmla="*/ 370 h 1196"/>
                <a:gd name="T86" fmla="*/ 490 w 2526"/>
                <a:gd name="T87" fmla="*/ 224 h 1196"/>
                <a:gd name="T88" fmla="*/ 663 w 2526"/>
                <a:gd name="T89" fmla="*/ 316 h 1196"/>
                <a:gd name="T90" fmla="*/ 490 w 2526"/>
                <a:gd name="T91" fmla="*/ 224 h 1196"/>
                <a:gd name="T92" fmla="*/ 261 w 2526"/>
                <a:gd name="T93" fmla="*/ 125 h 1196"/>
                <a:gd name="T94" fmla="*/ 475 w 2526"/>
                <a:gd name="T95" fmla="*/ 217 h 1196"/>
                <a:gd name="T96" fmla="*/ 20 w 2526"/>
                <a:gd name="T97" fmla="*/ 0 h 1196"/>
                <a:gd name="T98" fmla="*/ 243 w 2526"/>
                <a:gd name="T99" fmla="*/ 116 h 1196"/>
                <a:gd name="T100" fmla="*/ 20 w 2526"/>
                <a:gd name="T10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6" h="1196">
                  <a:moveTo>
                    <a:pt x="1790" y="844"/>
                  </a:moveTo>
                  <a:lnTo>
                    <a:pt x="1781" y="849"/>
                  </a:lnTo>
                  <a:lnTo>
                    <a:pt x="2427" y="1158"/>
                  </a:lnTo>
                  <a:lnTo>
                    <a:pt x="2526" y="1196"/>
                  </a:lnTo>
                  <a:lnTo>
                    <a:pt x="2526" y="1195"/>
                  </a:lnTo>
                  <a:lnTo>
                    <a:pt x="2436" y="1152"/>
                  </a:lnTo>
                  <a:lnTo>
                    <a:pt x="1790" y="844"/>
                  </a:lnTo>
                  <a:close/>
                  <a:moveTo>
                    <a:pt x="1729" y="815"/>
                  </a:moveTo>
                  <a:lnTo>
                    <a:pt x="1721" y="821"/>
                  </a:lnTo>
                  <a:lnTo>
                    <a:pt x="1772" y="845"/>
                  </a:lnTo>
                  <a:lnTo>
                    <a:pt x="1780" y="840"/>
                  </a:lnTo>
                  <a:lnTo>
                    <a:pt x="1729" y="815"/>
                  </a:lnTo>
                  <a:close/>
                  <a:moveTo>
                    <a:pt x="1672" y="787"/>
                  </a:moveTo>
                  <a:lnTo>
                    <a:pt x="1665" y="794"/>
                  </a:lnTo>
                  <a:lnTo>
                    <a:pt x="1712" y="816"/>
                  </a:lnTo>
                  <a:lnTo>
                    <a:pt x="1720" y="811"/>
                  </a:lnTo>
                  <a:lnTo>
                    <a:pt x="1672" y="787"/>
                  </a:lnTo>
                  <a:close/>
                  <a:moveTo>
                    <a:pt x="1617" y="761"/>
                  </a:moveTo>
                  <a:lnTo>
                    <a:pt x="1610" y="768"/>
                  </a:lnTo>
                  <a:lnTo>
                    <a:pt x="1656" y="790"/>
                  </a:lnTo>
                  <a:lnTo>
                    <a:pt x="1663" y="784"/>
                  </a:lnTo>
                  <a:lnTo>
                    <a:pt x="1617" y="761"/>
                  </a:lnTo>
                  <a:close/>
                  <a:moveTo>
                    <a:pt x="1564" y="737"/>
                  </a:moveTo>
                  <a:lnTo>
                    <a:pt x="1558" y="743"/>
                  </a:lnTo>
                  <a:lnTo>
                    <a:pt x="1603" y="764"/>
                  </a:lnTo>
                  <a:lnTo>
                    <a:pt x="1609" y="758"/>
                  </a:lnTo>
                  <a:lnTo>
                    <a:pt x="1564" y="737"/>
                  </a:lnTo>
                  <a:close/>
                  <a:moveTo>
                    <a:pt x="1512" y="711"/>
                  </a:moveTo>
                  <a:lnTo>
                    <a:pt x="1508" y="719"/>
                  </a:lnTo>
                  <a:lnTo>
                    <a:pt x="1551" y="740"/>
                  </a:lnTo>
                  <a:lnTo>
                    <a:pt x="1556" y="733"/>
                  </a:lnTo>
                  <a:lnTo>
                    <a:pt x="1512" y="711"/>
                  </a:lnTo>
                  <a:close/>
                  <a:moveTo>
                    <a:pt x="1460" y="687"/>
                  </a:moveTo>
                  <a:lnTo>
                    <a:pt x="1456" y="695"/>
                  </a:lnTo>
                  <a:lnTo>
                    <a:pt x="1500" y="715"/>
                  </a:lnTo>
                  <a:lnTo>
                    <a:pt x="1505" y="708"/>
                  </a:lnTo>
                  <a:lnTo>
                    <a:pt x="1460" y="687"/>
                  </a:lnTo>
                  <a:close/>
                  <a:moveTo>
                    <a:pt x="1407" y="662"/>
                  </a:moveTo>
                  <a:lnTo>
                    <a:pt x="1404" y="669"/>
                  </a:lnTo>
                  <a:lnTo>
                    <a:pt x="1448" y="690"/>
                  </a:lnTo>
                  <a:lnTo>
                    <a:pt x="1453" y="683"/>
                  </a:lnTo>
                  <a:lnTo>
                    <a:pt x="1407" y="662"/>
                  </a:lnTo>
                  <a:close/>
                  <a:moveTo>
                    <a:pt x="1353" y="636"/>
                  </a:moveTo>
                  <a:lnTo>
                    <a:pt x="1350" y="644"/>
                  </a:lnTo>
                  <a:lnTo>
                    <a:pt x="1396" y="666"/>
                  </a:lnTo>
                  <a:lnTo>
                    <a:pt x="1400" y="658"/>
                  </a:lnTo>
                  <a:lnTo>
                    <a:pt x="1353" y="636"/>
                  </a:lnTo>
                  <a:close/>
                  <a:moveTo>
                    <a:pt x="1296" y="609"/>
                  </a:moveTo>
                  <a:lnTo>
                    <a:pt x="1294" y="617"/>
                  </a:lnTo>
                  <a:lnTo>
                    <a:pt x="1343" y="640"/>
                  </a:lnTo>
                  <a:lnTo>
                    <a:pt x="1345" y="632"/>
                  </a:lnTo>
                  <a:lnTo>
                    <a:pt x="1296" y="609"/>
                  </a:lnTo>
                  <a:close/>
                  <a:moveTo>
                    <a:pt x="1235" y="580"/>
                  </a:moveTo>
                  <a:lnTo>
                    <a:pt x="1235" y="589"/>
                  </a:lnTo>
                  <a:lnTo>
                    <a:pt x="1286" y="614"/>
                  </a:lnTo>
                  <a:lnTo>
                    <a:pt x="1288" y="605"/>
                  </a:lnTo>
                  <a:lnTo>
                    <a:pt x="1235" y="580"/>
                  </a:lnTo>
                  <a:close/>
                  <a:moveTo>
                    <a:pt x="1170" y="548"/>
                  </a:moveTo>
                  <a:lnTo>
                    <a:pt x="1170" y="558"/>
                  </a:lnTo>
                  <a:lnTo>
                    <a:pt x="1226" y="585"/>
                  </a:lnTo>
                  <a:lnTo>
                    <a:pt x="1228" y="576"/>
                  </a:lnTo>
                  <a:lnTo>
                    <a:pt x="1170" y="548"/>
                  </a:lnTo>
                  <a:close/>
                  <a:moveTo>
                    <a:pt x="1098" y="514"/>
                  </a:moveTo>
                  <a:lnTo>
                    <a:pt x="1099" y="524"/>
                  </a:lnTo>
                  <a:lnTo>
                    <a:pt x="1161" y="554"/>
                  </a:lnTo>
                  <a:lnTo>
                    <a:pt x="1161" y="545"/>
                  </a:lnTo>
                  <a:lnTo>
                    <a:pt x="1098" y="514"/>
                  </a:lnTo>
                  <a:close/>
                  <a:moveTo>
                    <a:pt x="1016" y="475"/>
                  </a:moveTo>
                  <a:lnTo>
                    <a:pt x="1018" y="486"/>
                  </a:lnTo>
                  <a:lnTo>
                    <a:pt x="1090" y="520"/>
                  </a:lnTo>
                  <a:lnTo>
                    <a:pt x="1089" y="510"/>
                  </a:lnTo>
                  <a:lnTo>
                    <a:pt x="1016" y="475"/>
                  </a:lnTo>
                  <a:close/>
                  <a:moveTo>
                    <a:pt x="921" y="430"/>
                  </a:moveTo>
                  <a:lnTo>
                    <a:pt x="925" y="441"/>
                  </a:lnTo>
                  <a:lnTo>
                    <a:pt x="1009" y="481"/>
                  </a:lnTo>
                  <a:lnTo>
                    <a:pt x="1006" y="471"/>
                  </a:lnTo>
                  <a:lnTo>
                    <a:pt x="921" y="430"/>
                  </a:lnTo>
                  <a:close/>
                  <a:moveTo>
                    <a:pt x="808" y="376"/>
                  </a:moveTo>
                  <a:lnTo>
                    <a:pt x="813" y="388"/>
                  </a:lnTo>
                  <a:lnTo>
                    <a:pt x="914" y="436"/>
                  </a:lnTo>
                  <a:lnTo>
                    <a:pt x="911" y="425"/>
                  </a:lnTo>
                  <a:lnTo>
                    <a:pt x="808" y="376"/>
                  </a:lnTo>
                  <a:close/>
                  <a:moveTo>
                    <a:pt x="669" y="310"/>
                  </a:moveTo>
                  <a:lnTo>
                    <a:pt x="677" y="322"/>
                  </a:lnTo>
                  <a:lnTo>
                    <a:pt x="802" y="382"/>
                  </a:lnTo>
                  <a:lnTo>
                    <a:pt x="796" y="370"/>
                  </a:lnTo>
                  <a:lnTo>
                    <a:pt x="669" y="310"/>
                  </a:lnTo>
                  <a:close/>
                  <a:moveTo>
                    <a:pt x="490" y="224"/>
                  </a:moveTo>
                  <a:lnTo>
                    <a:pt x="500" y="239"/>
                  </a:lnTo>
                  <a:lnTo>
                    <a:pt x="663" y="316"/>
                  </a:lnTo>
                  <a:lnTo>
                    <a:pt x="656" y="303"/>
                  </a:lnTo>
                  <a:lnTo>
                    <a:pt x="490" y="224"/>
                  </a:lnTo>
                  <a:close/>
                  <a:moveTo>
                    <a:pt x="249" y="109"/>
                  </a:moveTo>
                  <a:lnTo>
                    <a:pt x="261" y="125"/>
                  </a:lnTo>
                  <a:lnTo>
                    <a:pt x="485" y="231"/>
                  </a:lnTo>
                  <a:lnTo>
                    <a:pt x="475" y="217"/>
                  </a:lnTo>
                  <a:lnTo>
                    <a:pt x="249" y="109"/>
                  </a:lnTo>
                  <a:close/>
                  <a:moveTo>
                    <a:pt x="20" y="0"/>
                  </a:moveTo>
                  <a:lnTo>
                    <a:pt x="0" y="0"/>
                  </a:lnTo>
                  <a:lnTo>
                    <a:pt x="243" y="116"/>
                  </a:lnTo>
                  <a:lnTo>
                    <a:pt x="230" y="10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3" name="Freeform 33"/>
            <p:cNvSpPr>
              <a:spLocks noEditPoints="1"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956755" y="175499"/>
              <a:ext cx="6821536" cy="3228847"/>
            </a:xfrm>
            <a:custGeom>
              <a:avLst/>
              <a:gdLst>
                <a:gd name="T0" fmla="*/ 1781 w 2526"/>
                <a:gd name="T1" fmla="*/ 849 h 1196"/>
                <a:gd name="T2" fmla="*/ 2526 w 2526"/>
                <a:gd name="T3" fmla="*/ 1196 h 1196"/>
                <a:gd name="T4" fmla="*/ 2436 w 2526"/>
                <a:gd name="T5" fmla="*/ 1152 h 1196"/>
                <a:gd name="T6" fmla="*/ 1729 w 2526"/>
                <a:gd name="T7" fmla="*/ 815 h 1196"/>
                <a:gd name="T8" fmla="*/ 1772 w 2526"/>
                <a:gd name="T9" fmla="*/ 845 h 1196"/>
                <a:gd name="T10" fmla="*/ 1729 w 2526"/>
                <a:gd name="T11" fmla="*/ 815 h 1196"/>
                <a:gd name="T12" fmla="*/ 1665 w 2526"/>
                <a:gd name="T13" fmla="*/ 794 h 1196"/>
                <a:gd name="T14" fmla="*/ 1720 w 2526"/>
                <a:gd name="T15" fmla="*/ 811 h 1196"/>
                <a:gd name="T16" fmla="*/ 1617 w 2526"/>
                <a:gd name="T17" fmla="*/ 761 h 1196"/>
                <a:gd name="T18" fmla="*/ 1656 w 2526"/>
                <a:gd name="T19" fmla="*/ 790 h 1196"/>
                <a:gd name="T20" fmla="*/ 1617 w 2526"/>
                <a:gd name="T21" fmla="*/ 761 h 1196"/>
                <a:gd name="T22" fmla="*/ 1558 w 2526"/>
                <a:gd name="T23" fmla="*/ 743 h 1196"/>
                <a:gd name="T24" fmla="*/ 1609 w 2526"/>
                <a:gd name="T25" fmla="*/ 758 h 1196"/>
                <a:gd name="T26" fmla="*/ 1512 w 2526"/>
                <a:gd name="T27" fmla="*/ 711 h 1196"/>
                <a:gd name="T28" fmla="*/ 1551 w 2526"/>
                <a:gd name="T29" fmla="*/ 740 h 1196"/>
                <a:gd name="T30" fmla="*/ 1512 w 2526"/>
                <a:gd name="T31" fmla="*/ 711 h 1196"/>
                <a:gd name="T32" fmla="*/ 1456 w 2526"/>
                <a:gd name="T33" fmla="*/ 695 h 1196"/>
                <a:gd name="T34" fmla="*/ 1505 w 2526"/>
                <a:gd name="T35" fmla="*/ 708 h 1196"/>
                <a:gd name="T36" fmla="*/ 1407 w 2526"/>
                <a:gd name="T37" fmla="*/ 662 h 1196"/>
                <a:gd name="T38" fmla="*/ 1448 w 2526"/>
                <a:gd name="T39" fmla="*/ 690 h 1196"/>
                <a:gd name="T40" fmla="*/ 1407 w 2526"/>
                <a:gd name="T41" fmla="*/ 662 h 1196"/>
                <a:gd name="T42" fmla="*/ 1350 w 2526"/>
                <a:gd name="T43" fmla="*/ 644 h 1196"/>
                <a:gd name="T44" fmla="*/ 1400 w 2526"/>
                <a:gd name="T45" fmla="*/ 658 h 1196"/>
                <a:gd name="T46" fmla="*/ 1296 w 2526"/>
                <a:gd name="T47" fmla="*/ 609 h 1196"/>
                <a:gd name="T48" fmla="*/ 1343 w 2526"/>
                <a:gd name="T49" fmla="*/ 640 h 1196"/>
                <a:gd name="T50" fmla="*/ 1296 w 2526"/>
                <a:gd name="T51" fmla="*/ 609 h 1196"/>
                <a:gd name="T52" fmla="*/ 1235 w 2526"/>
                <a:gd name="T53" fmla="*/ 589 h 1196"/>
                <a:gd name="T54" fmla="*/ 1288 w 2526"/>
                <a:gd name="T55" fmla="*/ 605 h 1196"/>
                <a:gd name="T56" fmla="*/ 1170 w 2526"/>
                <a:gd name="T57" fmla="*/ 548 h 1196"/>
                <a:gd name="T58" fmla="*/ 1226 w 2526"/>
                <a:gd name="T59" fmla="*/ 585 h 1196"/>
                <a:gd name="T60" fmla="*/ 1170 w 2526"/>
                <a:gd name="T61" fmla="*/ 548 h 1196"/>
                <a:gd name="T62" fmla="*/ 1099 w 2526"/>
                <a:gd name="T63" fmla="*/ 524 h 1196"/>
                <a:gd name="T64" fmla="*/ 1161 w 2526"/>
                <a:gd name="T65" fmla="*/ 545 h 1196"/>
                <a:gd name="T66" fmla="*/ 1016 w 2526"/>
                <a:gd name="T67" fmla="*/ 475 h 1196"/>
                <a:gd name="T68" fmla="*/ 1090 w 2526"/>
                <a:gd name="T69" fmla="*/ 520 h 1196"/>
                <a:gd name="T70" fmla="*/ 1016 w 2526"/>
                <a:gd name="T71" fmla="*/ 475 h 1196"/>
                <a:gd name="T72" fmla="*/ 925 w 2526"/>
                <a:gd name="T73" fmla="*/ 441 h 1196"/>
                <a:gd name="T74" fmla="*/ 1006 w 2526"/>
                <a:gd name="T75" fmla="*/ 471 h 1196"/>
                <a:gd name="T76" fmla="*/ 808 w 2526"/>
                <a:gd name="T77" fmla="*/ 376 h 1196"/>
                <a:gd name="T78" fmla="*/ 914 w 2526"/>
                <a:gd name="T79" fmla="*/ 436 h 1196"/>
                <a:gd name="T80" fmla="*/ 808 w 2526"/>
                <a:gd name="T81" fmla="*/ 376 h 1196"/>
                <a:gd name="T82" fmla="*/ 677 w 2526"/>
                <a:gd name="T83" fmla="*/ 322 h 1196"/>
                <a:gd name="T84" fmla="*/ 796 w 2526"/>
                <a:gd name="T85" fmla="*/ 370 h 1196"/>
                <a:gd name="T86" fmla="*/ 490 w 2526"/>
                <a:gd name="T87" fmla="*/ 224 h 1196"/>
                <a:gd name="T88" fmla="*/ 663 w 2526"/>
                <a:gd name="T89" fmla="*/ 316 h 1196"/>
                <a:gd name="T90" fmla="*/ 490 w 2526"/>
                <a:gd name="T91" fmla="*/ 224 h 1196"/>
                <a:gd name="T92" fmla="*/ 261 w 2526"/>
                <a:gd name="T93" fmla="*/ 125 h 1196"/>
                <a:gd name="T94" fmla="*/ 475 w 2526"/>
                <a:gd name="T95" fmla="*/ 217 h 1196"/>
                <a:gd name="T96" fmla="*/ 20 w 2526"/>
                <a:gd name="T97" fmla="*/ 0 h 1196"/>
                <a:gd name="T98" fmla="*/ 243 w 2526"/>
                <a:gd name="T99" fmla="*/ 116 h 1196"/>
                <a:gd name="T100" fmla="*/ 20 w 2526"/>
                <a:gd name="T10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6" h="1196">
                  <a:moveTo>
                    <a:pt x="1790" y="844"/>
                  </a:moveTo>
                  <a:lnTo>
                    <a:pt x="1781" y="849"/>
                  </a:lnTo>
                  <a:lnTo>
                    <a:pt x="2427" y="1158"/>
                  </a:lnTo>
                  <a:lnTo>
                    <a:pt x="2526" y="1196"/>
                  </a:lnTo>
                  <a:lnTo>
                    <a:pt x="2526" y="1195"/>
                  </a:lnTo>
                  <a:lnTo>
                    <a:pt x="2436" y="1152"/>
                  </a:lnTo>
                  <a:lnTo>
                    <a:pt x="1790" y="844"/>
                  </a:lnTo>
                  <a:moveTo>
                    <a:pt x="1729" y="815"/>
                  </a:moveTo>
                  <a:lnTo>
                    <a:pt x="1721" y="821"/>
                  </a:lnTo>
                  <a:lnTo>
                    <a:pt x="1772" y="845"/>
                  </a:lnTo>
                  <a:lnTo>
                    <a:pt x="1780" y="840"/>
                  </a:lnTo>
                  <a:lnTo>
                    <a:pt x="1729" y="815"/>
                  </a:lnTo>
                  <a:moveTo>
                    <a:pt x="1672" y="787"/>
                  </a:moveTo>
                  <a:lnTo>
                    <a:pt x="1665" y="794"/>
                  </a:lnTo>
                  <a:lnTo>
                    <a:pt x="1712" y="816"/>
                  </a:lnTo>
                  <a:lnTo>
                    <a:pt x="1720" y="811"/>
                  </a:lnTo>
                  <a:lnTo>
                    <a:pt x="1672" y="787"/>
                  </a:lnTo>
                  <a:moveTo>
                    <a:pt x="1617" y="761"/>
                  </a:moveTo>
                  <a:lnTo>
                    <a:pt x="1610" y="768"/>
                  </a:lnTo>
                  <a:lnTo>
                    <a:pt x="1656" y="790"/>
                  </a:lnTo>
                  <a:lnTo>
                    <a:pt x="1663" y="784"/>
                  </a:lnTo>
                  <a:lnTo>
                    <a:pt x="1617" y="761"/>
                  </a:lnTo>
                  <a:moveTo>
                    <a:pt x="1564" y="737"/>
                  </a:moveTo>
                  <a:lnTo>
                    <a:pt x="1558" y="743"/>
                  </a:lnTo>
                  <a:lnTo>
                    <a:pt x="1603" y="764"/>
                  </a:lnTo>
                  <a:lnTo>
                    <a:pt x="1609" y="758"/>
                  </a:lnTo>
                  <a:lnTo>
                    <a:pt x="1564" y="737"/>
                  </a:lnTo>
                  <a:moveTo>
                    <a:pt x="1512" y="711"/>
                  </a:moveTo>
                  <a:lnTo>
                    <a:pt x="1508" y="719"/>
                  </a:lnTo>
                  <a:lnTo>
                    <a:pt x="1551" y="740"/>
                  </a:lnTo>
                  <a:lnTo>
                    <a:pt x="1556" y="733"/>
                  </a:lnTo>
                  <a:lnTo>
                    <a:pt x="1512" y="711"/>
                  </a:lnTo>
                  <a:moveTo>
                    <a:pt x="1460" y="687"/>
                  </a:moveTo>
                  <a:lnTo>
                    <a:pt x="1456" y="695"/>
                  </a:lnTo>
                  <a:lnTo>
                    <a:pt x="1500" y="715"/>
                  </a:lnTo>
                  <a:lnTo>
                    <a:pt x="1505" y="708"/>
                  </a:lnTo>
                  <a:lnTo>
                    <a:pt x="1460" y="687"/>
                  </a:lnTo>
                  <a:moveTo>
                    <a:pt x="1407" y="662"/>
                  </a:moveTo>
                  <a:lnTo>
                    <a:pt x="1404" y="669"/>
                  </a:lnTo>
                  <a:lnTo>
                    <a:pt x="1448" y="690"/>
                  </a:lnTo>
                  <a:lnTo>
                    <a:pt x="1453" y="683"/>
                  </a:lnTo>
                  <a:lnTo>
                    <a:pt x="1407" y="662"/>
                  </a:lnTo>
                  <a:moveTo>
                    <a:pt x="1353" y="636"/>
                  </a:moveTo>
                  <a:lnTo>
                    <a:pt x="1350" y="644"/>
                  </a:lnTo>
                  <a:lnTo>
                    <a:pt x="1396" y="666"/>
                  </a:lnTo>
                  <a:lnTo>
                    <a:pt x="1400" y="658"/>
                  </a:lnTo>
                  <a:lnTo>
                    <a:pt x="1353" y="636"/>
                  </a:lnTo>
                  <a:moveTo>
                    <a:pt x="1296" y="609"/>
                  </a:moveTo>
                  <a:lnTo>
                    <a:pt x="1294" y="617"/>
                  </a:lnTo>
                  <a:lnTo>
                    <a:pt x="1343" y="640"/>
                  </a:lnTo>
                  <a:lnTo>
                    <a:pt x="1345" y="632"/>
                  </a:lnTo>
                  <a:lnTo>
                    <a:pt x="1296" y="609"/>
                  </a:lnTo>
                  <a:moveTo>
                    <a:pt x="1235" y="580"/>
                  </a:moveTo>
                  <a:lnTo>
                    <a:pt x="1235" y="589"/>
                  </a:lnTo>
                  <a:lnTo>
                    <a:pt x="1286" y="614"/>
                  </a:lnTo>
                  <a:lnTo>
                    <a:pt x="1288" y="605"/>
                  </a:lnTo>
                  <a:lnTo>
                    <a:pt x="1235" y="580"/>
                  </a:lnTo>
                  <a:moveTo>
                    <a:pt x="1170" y="548"/>
                  </a:moveTo>
                  <a:lnTo>
                    <a:pt x="1170" y="558"/>
                  </a:lnTo>
                  <a:lnTo>
                    <a:pt x="1226" y="585"/>
                  </a:lnTo>
                  <a:lnTo>
                    <a:pt x="1228" y="576"/>
                  </a:lnTo>
                  <a:lnTo>
                    <a:pt x="1170" y="548"/>
                  </a:lnTo>
                  <a:moveTo>
                    <a:pt x="1098" y="514"/>
                  </a:moveTo>
                  <a:lnTo>
                    <a:pt x="1099" y="524"/>
                  </a:lnTo>
                  <a:lnTo>
                    <a:pt x="1161" y="554"/>
                  </a:lnTo>
                  <a:lnTo>
                    <a:pt x="1161" y="545"/>
                  </a:lnTo>
                  <a:lnTo>
                    <a:pt x="1098" y="514"/>
                  </a:lnTo>
                  <a:moveTo>
                    <a:pt x="1016" y="475"/>
                  </a:moveTo>
                  <a:lnTo>
                    <a:pt x="1018" y="486"/>
                  </a:lnTo>
                  <a:lnTo>
                    <a:pt x="1090" y="520"/>
                  </a:lnTo>
                  <a:lnTo>
                    <a:pt x="1089" y="510"/>
                  </a:lnTo>
                  <a:lnTo>
                    <a:pt x="1016" y="475"/>
                  </a:lnTo>
                  <a:moveTo>
                    <a:pt x="921" y="430"/>
                  </a:moveTo>
                  <a:lnTo>
                    <a:pt x="925" y="441"/>
                  </a:lnTo>
                  <a:lnTo>
                    <a:pt x="1009" y="481"/>
                  </a:lnTo>
                  <a:lnTo>
                    <a:pt x="1006" y="471"/>
                  </a:lnTo>
                  <a:lnTo>
                    <a:pt x="921" y="430"/>
                  </a:lnTo>
                  <a:moveTo>
                    <a:pt x="808" y="376"/>
                  </a:moveTo>
                  <a:lnTo>
                    <a:pt x="813" y="388"/>
                  </a:lnTo>
                  <a:lnTo>
                    <a:pt x="914" y="436"/>
                  </a:lnTo>
                  <a:lnTo>
                    <a:pt x="911" y="425"/>
                  </a:lnTo>
                  <a:lnTo>
                    <a:pt x="808" y="376"/>
                  </a:lnTo>
                  <a:moveTo>
                    <a:pt x="669" y="310"/>
                  </a:moveTo>
                  <a:lnTo>
                    <a:pt x="677" y="322"/>
                  </a:lnTo>
                  <a:lnTo>
                    <a:pt x="802" y="382"/>
                  </a:lnTo>
                  <a:lnTo>
                    <a:pt x="796" y="370"/>
                  </a:lnTo>
                  <a:lnTo>
                    <a:pt x="669" y="310"/>
                  </a:lnTo>
                  <a:moveTo>
                    <a:pt x="490" y="224"/>
                  </a:moveTo>
                  <a:lnTo>
                    <a:pt x="500" y="239"/>
                  </a:lnTo>
                  <a:lnTo>
                    <a:pt x="663" y="316"/>
                  </a:lnTo>
                  <a:lnTo>
                    <a:pt x="656" y="303"/>
                  </a:lnTo>
                  <a:lnTo>
                    <a:pt x="490" y="224"/>
                  </a:lnTo>
                  <a:moveTo>
                    <a:pt x="249" y="109"/>
                  </a:moveTo>
                  <a:lnTo>
                    <a:pt x="261" y="125"/>
                  </a:lnTo>
                  <a:lnTo>
                    <a:pt x="485" y="231"/>
                  </a:lnTo>
                  <a:lnTo>
                    <a:pt x="475" y="217"/>
                  </a:lnTo>
                  <a:lnTo>
                    <a:pt x="249" y="109"/>
                  </a:lnTo>
                  <a:moveTo>
                    <a:pt x="20" y="0"/>
                  </a:moveTo>
                  <a:lnTo>
                    <a:pt x="0" y="0"/>
                  </a:lnTo>
                  <a:lnTo>
                    <a:pt x="243" y="116"/>
                  </a:lnTo>
                  <a:lnTo>
                    <a:pt x="230" y="10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4" name="Freeform 34"/>
            <p:cNvSpPr>
              <a:spLocks noEditPoints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75473" y="194896"/>
              <a:ext cx="8302819" cy="3218402"/>
            </a:xfrm>
            <a:custGeom>
              <a:avLst/>
              <a:gdLst>
                <a:gd name="T0" fmla="*/ 2261 w 3075"/>
                <a:gd name="T1" fmla="*/ 883 h 1192"/>
                <a:gd name="T2" fmla="*/ 3074 w 3075"/>
                <a:gd name="T3" fmla="*/ 1192 h 1192"/>
                <a:gd name="T4" fmla="*/ 2976 w 3075"/>
                <a:gd name="T5" fmla="*/ 1151 h 1192"/>
                <a:gd name="T6" fmla="*/ 2211 w 3075"/>
                <a:gd name="T7" fmla="*/ 854 h 1192"/>
                <a:gd name="T8" fmla="*/ 2250 w 3075"/>
                <a:gd name="T9" fmla="*/ 878 h 1192"/>
                <a:gd name="T10" fmla="*/ 2211 w 3075"/>
                <a:gd name="T11" fmla="*/ 854 h 1192"/>
                <a:gd name="T12" fmla="*/ 2150 w 3075"/>
                <a:gd name="T13" fmla="*/ 840 h 1192"/>
                <a:gd name="T14" fmla="*/ 2202 w 3075"/>
                <a:gd name="T15" fmla="*/ 851 h 1192"/>
                <a:gd name="T16" fmla="*/ 2107 w 3075"/>
                <a:gd name="T17" fmla="*/ 814 h 1192"/>
                <a:gd name="T18" fmla="*/ 2140 w 3075"/>
                <a:gd name="T19" fmla="*/ 836 h 1192"/>
                <a:gd name="T20" fmla="*/ 2107 w 3075"/>
                <a:gd name="T21" fmla="*/ 814 h 1192"/>
                <a:gd name="T22" fmla="*/ 2052 w 3075"/>
                <a:gd name="T23" fmla="*/ 802 h 1192"/>
                <a:gd name="T24" fmla="*/ 2097 w 3075"/>
                <a:gd name="T25" fmla="*/ 811 h 1192"/>
                <a:gd name="T26" fmla="*/ 2011 w 3075"/>
                <a:gd name="T27" fmla="*/ 777 h 1192"/>
                <a:gd name="T28" fmla="*/ 2044 w 3075"/>
                <a:gd name="T29" fmla="*/ 799 h 1192"/>
                <a:gd name="T30" fmla="*/ 2011 w 3075"/>
                <a:gd name="T31" fmla="*/ 777 h 1192"/>
                <a:gd name="T32" fmla="*/ 1961 w 3075"/>
                <a:gd name="T33" fmla="*/ 766 h 1192"/>
                <a:gd name="T34" fmla="*/ 2003 w 3075"/>
                <a:gd name="T35" fmla="*/ 773 h 1192"/>
                <a:gd name="T36" fmla="*/ 1918 w 3075"/>
                <a:gd name="T37" fmla="*/ 741 h 1192"/>
                <a:gd name="T38" fmla="*/ 1952 w 3075"/>
                <a:gd name="T39" fmla="*/ 764 h 1192"/>
                <a:gd name="T40" fmla="*/ 1918 w 3075"/>
                <a:gd name="T41" fmla="*/ 741 h 1192"/>
                <a:gd name="T42" fmla="*/ 1869 w 3075"/>
                <a:gd name="T43" fmla="*/ 731 h 1192"/>
                <a:gd name="T44" fmla="*/ 1911 w 3075"/>
                <a:gd name="T45" fmla="*/ 738 h 1192"/>
                <a:gd name="T46" fmla="*/ 1823 w 3075"/>
                <a:gd name="T47" fmla="*/ 704 h 1192"/>
                <a:gd name="T48" fmla="*/ 1861 w 3075"/>
                <a:gd name="T49" fmla="*/ 728 h 1192"/>
                <a:gd name="T50" fmla="*/ 1823 w 3075"/>
                <a:gd name="T51" fmla="*/ 704 h 1192"/>
                <a:gd name="T52" fmla="*/ 1772 w 3075"/>
                <a:gd name="T53" fmla="*/ 693 h 1192"/>
                <a:gd name="T54" fmla="*/ 1815 w 3075"/>
                <a:gd name="T55" fmla="*/ 701 h 1192"/>
                <a:gd name="T56" fmla="*/ 1719 w 3075"/>
                <a:gd name="T57" fmla="*/ 664 h 1192"/>
                <a:gd name="T58" fmla="*/ 1763 w 3075"/>
                <a:gd name="T59" fmla="*/ 690 h 1192"/>
                <a:gd name="T60" fmla="*/ 1719 w 3075"/>
                <a:gd name="T61" fmla="*/ 664 h 1192"/>
                <a:gd name="T62" fmla="*/ 1663 w 3075"/>
                <a:gd name="T63" fmla="*/ 651 h 1192"/>
                <a:gd name="T64" fmla="*/ 1710 w 3075"/>
                <a:gd name="T65" fmla="*/ 661 h 1192"/>
                <a:gd name="T66" fmla="*/ 1597 w 3075"/>
                <a:gd name="T67" fmla="*/ 617 h 1192"/>
                <a:gd name="T68" fmla="*/ 1653 w 3075"/>
                <a:gd name="T69" fmla="*/ 647 h 1192"/>
                <a:gd name="T70" fmla="*/ 1597 w 3075"/>
                <a:gd name="T71" fmla="*/ 617 h 1192"/>
                <a:gd name="T72" fmla="*/ 1527 w 3075"/>
                <a:gd name="T73" fmla="*/ 599 h 1192"/>
                <a:gd name="T74" fmla="*/ 1587 w 3075"/>
                <a:gd name="T75" fmla="*/ 613 h 1192"/>
                <a:gd name="T76" fmla="*/ 1439 w 3075"/>
                <a:gd name="T77" fmla="*/ 555 h 1192"/>
                <a:gd name="T78" fmla="*/ 1517 w 3075"/>
                <a:gd name="T79" fmla="*/ 595 h 1192"/>
                <a:gd name="T80" fmla="*/ 1439 w 3075"/>
                <a:gd name="T81" fmla="*/ 555 h 1192"/>
                <a:gd name="T82" fmla="*/ 1345 w 3075"/>
                <a:gd name="T83" fmla="*/ 528 h 1192"/>
                <a:gd name="T84" fmla="*/ 1428 w 3075"/>
                <a:gd name="T85" fmla="*/ 551 h 1192"/>
                <a:gd name="T86" fmla="*/ 1214 w 3075"/>
                <a:gd name="T87" fmla="*/ 469 h 1192"/>
                <a:gd name="T88" fmla="*/ 1333 w 3075"/>
                <a:gd name="T89" fmla="*/ 524 h 1192"/>
                <a:gd name="T90" fmla="*/ 1214 w 3075"/>
                <a:gd name="T91" fmla="*/ 469 h 1192"/>
                <a:gd name="T92" fmla="*/ 1066 w 3075"/>
                <a:gd name="T93" fmla="*/ 420 h 1192"/>
                <a:gd name="T94" fmla="*/ 1200 w 3075"/>
                <a:gd name="T95" fmla="*/ 463 h 1192"/>
                <a:gd name="T96" fmla="*/ 839 w 3075"/>
                <a:gd name="T97" fmla="*/ 323 h 1192"/>
                <a:gd name="T98" fmla="*/ 1050 w 3075"/>
                <a:gd name="T99" fmla="*/ 414 h 1192"/>
                <a:gd name="T100" fmla="*/ 839 w 3075"/>
                <a:gd name="T101" fmla="*/ 323 h 1192"/>
                <a:gd name="T102" fmla="*/ 542 w 3075"/>
                <a:gd name="T103" fmla="*/ 217 h 1192"/>
                <a:gd name="T104" fmla="*/ 819 w 3075"/>
                <a:gd name="T105" fmla="*/ 315 h 1192"/>
                <a:gd name="T106" fmla="*/ 0 w 3075"/>
                <a:gd name="T107" fmla="*/ 7 h 1192"/>
                <a:gd name="T108" fmla="*/ 0 w 3075"/>
                <a:gd name="T109" fmla="*/ 8 h 1192"/>
                <a:gd name="T110" fmla="*/ 4 w 3075"/>
                <a:gd name="T111" fmla="*/ 0 h 1192"/>
                <a:gd name="T112" fmla="*/ 517 w 3075"/>
                <a:gd name="T113" fmla="*/ 208 h 1192"/>
                <a:gd name="T114" fmla="*/ 4 w 3075"/>
                <a:gd name="T115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75" h="1192">
                  <a:moveTo>
                    <a:pt x="2270" y="877"/>
                  </a:moveTo>
                  <a:lnTo>
                    <a:pt x="2261" y="883"/>
                  </a:lnTo>
                  <a:lnTo>
                    <a:pt x="3060" y="1192"/>
                  </a:lnTo>
                  <a:lnTo>
                    <a:pt x="3074" y="1192"/>
                  </a:lnTo>
                  <a:lnTo>
                    <a:pt x="3075" y="1189"/>
                  </a:lnTo>
                  <a:lnTo>
                    <a:pt x="2976" y="1151"/>
                  </a:lnTo>
                  <a:lnTo>
                    <a:pt x="2270" y="877"/>
                  </a:lnTo>
                  <a:close/>
                  <a:moveTo>
                    <a:pt x="2211" y="854"/>
                  </a:moveTo>
                  <a:lnTo>
                    <a:pt x="2203" y="860"/>
                  </a:lnTo>
                  <a:lnTo>
                    <a:pt x="2250" y="878"/>
                  </a:lnTo>
                  <a:lnTo>
                    <a:pt x="2260" y="873"/>
                  </a:lnTo>
                  <a:lnTo>
                    <a:pt x="2211" y="854"/>
                  </a:lnTo>
                  <a:close/>
                  <a:moveTo>
                    <a:pt x="2157" y="833"/>
                  </a:moveTo>
                  <a:lnTo>
                    <a:pt x="2150" y="840"/>
                  </a:lnTo>
                  <a:lnTo>
                    <a:pt x="2193" y="856"/>
                  </a:lnTo>
                  <a:lnTo>
                    <a:pt x="2202" y="851"/>
                  </a:lnTo>
                  <a:lnTo>
                    <a:pt x="2157" y="833"/>
                  </a:lnTo>
                  <a:close/>
                  <a:moveTo>
                    <a:pt x="2107" y="814"/>
                  </a:moveTo>
                  <a:lnTo>
                    <a:pt x="2100" y="821"/>
                  </a:lnTo>
                  <a:lnTo>
                    <a:pt x="2140" y="836"/>
                  </a:lnTo>
                  <a:lnTo>
                    <a:pt x="2148" y="830"/>
                  </a:lnTo>
                  <a:lnTo>
                    <a:pt x="2107" y="814"/>
                  </a:lnTo>
                  <a:close/>
                  <a:moveTo>
                    <a:pt x="2058" y="795"/>
                  </a:moveTo>
                  <a:lnTo>
                    <a:pt x="2052" y="802"/>
                  </a:lnTo>
                  <a:lnTo>
                    <a:pt x="2091" y="817"/>
                  </a:lnTo>
                  <a:lnTo>
                    <a:pt x="2097" y="811"/>
                  </a:lnTo>
                  <a:lnTo>
                    <a:pt x="2058" y="795"/>
                  </a:lnTo>
                  <a:close/>
                  <a:moveTo>
                    <a:pt x="2011" y="777"/>
                  </a:moveTo>
                  <a:lnTo>
                    <a:pt x="2006" y="784"/>
                  </a:lnTo>
                  <a:lnTo>
                    <a:pt x="2044" y="799"/>
                  </a:lnTo>
                  <a:lnTo>
                    <a:pt x="2050" y="792"/>
                  </a:lnTo>
                  <a:lnTo>
                    <a:pt x="2011" y="777"/>
                  </a:lnTo>
                  <a:close/>
                  <a:moveTo>
                    <a:pt x="1965" y="759"/>
                  </a:moveTo>
                  <a:lnTo>
                    <a:pt x="1961" y="766"/>
                  </a:lnTo>
                  <a:lnTo>
                    <a:pt x="1998" y="780"/>
                  </a:lnTo>
                  <a:lnTo>
                    <a:pt x="2003" y="773"/>
                  </a:lnTo>
                  <a:lnTo>
                    <a:pt x="1965" y="759"/>
                  </a:lnTo>
                  <a:close/>
                  <a:moveTo>
                    <a:pt x="1918" y="741"/>
                  </a:moveTo>
                  <a:lnTo>
                    <a:pt x="1915" y="749"/>
                  </a:lnTo>
                  <a:lnTo>
                    <a:pt x="1952" y="764"/>
                  </a:lnTo>
                  <a:lnTo>
                    <a:pt x="1956" y="756"/>
                  </a:lnTo>
                  <a:lnTo>
                    <a:pt x="1918" y="741"/>
                  </a:lnTo>
                  <a:close/>
                  <a:moveTo>
                    <a:pt x="1872" y="723"/>
                  </a:moveTo>
                  <a:lnTo>
                    <a:pt x="1869" y="731"/>
                  </a:lnTo>
                  <a:lnTo>
                    <a:pt x="1907" y="746"/>
                  </a:lnTo>
                  <a:lnTo>
                    <a:pt x="1911" y="738"/>
                  </a:lnTo>
                  <a:lnTo>
                    <a:pt x="1872" y="723"/>
                  </a:lnTo>
                  <a:close/>
                  <a:moveTo>
                    <a:pt x="1823" y="704"/>
                  </a:moveTo>
                  <a:lnTo>
                    <a:pt x="1822" y="713"/>
                  </a:lnTo>
                  <a:lnTo>
                    <a:pt x="1861" y="728"/>
                  </a:lnTo>
                  <a:lnTo>
                    <a:pt x="1863" y="720"/>
                  </a:lnTo>
                  <a:lnTo>
                    <a:pt x="1823" y="704"/>
                  </a:lnTo>
                  <a:close/>
                  <a:moveTo>
                    <a:pt x="1772" y="685"/>
                  </a:moveTo>
                  <a:lnTo>
                    <a:pt x="1772" y="693"/>
                  </a:lnTo>
                  <a:lnTo>
                    <a:pt x="1813" y="709"/>
                  </a:lnTo>
                  <a:lnTo>
                    <a:pt x="1815" y="701"/>
                  </a:lnTo>
                  <a:lnTo>
                    <a:pt x="1772" y="685"/>
                  </a:lnTo>
                  <a:close/>
                  <a:moveTo>
                    <a:pt x="1719" y="664"/>
                  </a:moveTo>
                  <a:lnTo>
                    <a:pt x="1719" y="673"/>
                  </a:lnTo>
                  <a:lnTo>
                    <a:pt x="1763" y="690"/>
                  </a:lnTo>
                  <a:lnTo>
                    <a:pt x="1765" y="681"/>
                  </a:lnTo>
                  <a:lnTo>
                    <a:pt x="1719" y="664"/>
                  </a:lnTo>
                  <a:close/>
                  <a:moveTo>
                    <a:pt x="1661" y="641"/>
                  </a:moveTo>
                  <a:lnTo>
                    <a:pt x="1663" y="651"/>
                  </a:lnTo>
                  <a:lnTo>
                    <a:pt x="1710" y="669"/>
                  </a:lnTo>
                  <a:lnTo>
                    <a:pt x="1710" y="661"/>
                  </a:lnTo>
                  <a:lnTo>
                    <a:pt x="1661" y="641"/>
                  </a:lnTo>
                  <a:close/>
                  <a:moveTo>
                    <a:pt x="1597" y="617"/>
                  </a:moveTo>
                  <a:lnTo>
                    <a:pt x="1599" y="626"/>
                  </a:lnTo>
                  <a:lnTo>
                    <a:pt x="1653" y="647"/>
                  </a:lnTo>
                  <a:lnTo>
                    <a:pt x="1653" y="638"/>
                  </a:lnTo>
                  <a:lnTo>
                    <a:pt x="1597" y="617"/>
                  </a:lnTo>
                  <a:close/>
                  <a:moveTo>
                    <a:pt x="1524" y="588"/>
                  </a:moveTo>
                  <a:lnTo>
                    <a:pt x="1527" y="599"/>
                  </a:lnTo>
                  <a:lnTo>
                    <a:pt x="1589" y="623"/>
                  </a:lnTo>
                  <a:lnTo>
                    <a:pt x="1587" y="613"/>
                  </a:lnTo>
                  <a:lnTo>
                    <a:pt x="1524" y="588"/>
                  </a:lnTo>
                  <a:close/>
                  <a:moveTo>
                    <a:pt x="1439" y="555"/>
                  </a:moveTo>
                  <a:lnTo>
                    <a:pt x="1444" y="567"/>
                  </a:lnTo>
                  <a:lnTo>
                    <a:pt x="1517" y="595"/>
                  </a:lnTo>
                  <a:lnTo>
                    <a:pt x="1514" y="584"/>
                  </a:lnTo>
                  <a:lnTo>
                    <a:pt x="1439" y="555"/>
                  </a:lnTo>
                  <a:close/>
                  <a:moveTo>
                    <a:pt x="1338" y="517"/>
                  </a:moveTo>
                  <a:lnTo>
                    <a:pt x="1345" y="528"/>
                  </a:lnTo>
                  <a:lnTo>
                    <a:pt x="1433" y="562"/>
                  </a:lnTo>
                  <a:lnTo>
                    <a:pt x="1428" y="551"/>
                  </a:lnTo>
                  <a:lnTo>
                    <a:pt x="1338" y="517"/>
                  </a:lnTo>
                  <a:close/>
                  <a:moveTo>
                    <a:pt x="1214" y="469"/>
                  </a:moveTo>
                  <a:lnTo>
                    <a:pt x="1223" y="481"/>
                  </a:lnTo>
                  <a:lnTo>
                    <a:pt x="1333" y="524"/>
                  </a:lnTo>
                  <a:lnTo>
                    <a:pt x="1326" y="512"/>
                  </a:lnTo>
                  <a:lnTo>
                    <a:pt x="1214" y="469"/>
                  </a:lnTo>
                  <a:close/>
                  <a:moveTo>
                    <a:pt x="1055" y="407"/>
                  </a:moveTo>
                  <a:lnTo>
                    <a:pt x="1066" y="420"/>
                  </a:lnTo>
                  <a:lnTo>
                    <a:pt x="1209" y="476"/>
                  </a:lnTo>
                  <a:lnTo>
                    <a:pt x="1200" y="463"/>
                  </a:lnTo>
                  <a:lnTo>
                    <a:pt x="1055" y="407"/>
                  </a:lnTo>
                  <a:close/>
                  <a:moveTo>
                    <a:pt x="839" y="323"/>
                  </a:moveTo>
                  <a:lnTo>
                    <a:pt x="853" y="338"/>
                  </a:lnTo>
                  <a:lnTo>
                    <a:pt x="1050" y="414"/>
                  </a:lnTo>
                  <a:lnTo>
                    <a:pt x="1039" y="400"/>
                  </a:lnTo>
                  <a:lnTo>
                    <a:pt x="839" y="323"/>
                  </a:lnTo>
                  <a:close/>
                  <a:moveTo>
                    <a:pt x="522" y="201"/>
                  </a:moveTo>
                  <a:lnTo>
                    <a:pt x="542" y="217"/>
                  </a:lnTo>
                  <a:lnTo>
                    <a:pt x="834" y="330"/>
                  </a:lnTo>
                  <a:lnTo>
                    <a:pt x="819" y="315"/>
                  </a:lnTo>
                  <a:lnTo>
                    <a:pt x="522" y="201"/>
                  </a:lnTo>
                  <a:close/>
                  <a:moveTo>
                    <a:pt x="0" y="7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close/>
                  <a:moveTo>
                    <a:pt x="4" y="0"/>
                  </a:moveTo>
                  <a:lnTo>
                    <a:pt x="34" y="20"/>
                  </a:lnTo>
                  <a:lnTo>
                    <a:pt x="517" y="208"/>
                  </a:lnTo>
                  <a:lnTo>
                    <a:pt x="497" y="19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5" name="Freeform 35"/>
            <p:cNvSpPr>
              <a:spLocks noEditPoints="1"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75473" y="194896"/>
              <a:ext cx="8302819" cy="3218402"/>
            </a:xfrm>
            <a:custGeom>
              <a:avLst/>
              <a:gdLst>
                <a:gd name="T0" fmla="*/ 2261 w 3075"/>
                <a:gd name="T1" fmla="*/ 883 h 1192"/>
                <a:gd name="T2" fmla="*/ 3074 w 3075"/>
                <a:gd name="T3" fmla="*/ 1192 h 1192"/>
                <a:gd name="T4" fmla="*/ 2976 w 3075"/>
                <a:gd name="T5" fmla="*/ 1151 h 1192"/>
                <a:gd name="T6" fmla="*/ 2211 w 3075"/>
                <a:gd name="T7" fmla="*/ 854 h 1192"/>
                <a:gd name="T8" fmla="*/ 2250 w 3075"/>
                <a:gd name="T9" fmla="*/ 878 h 1192"/>
                <a:gd name="T10" fmla="*/ 2211 w 3075"/>
                <a:gd name="T11" fmla="*/ 854 h 1192"/>
                <a:gd name="T12" fmla="*/ 2150 w 3075"/>
                <a:gd name="T13" fmla="*/ 840 h 1192"/>
                <a:gd name="T14" fmla="*/ 2202 w 3075"/>
                <a:gd name="T15" fmla="*/ 851 h 1192"/>
                <a:gd name="T16" fmla="*/ 2107 w 3075"/>
                <a:gd name="T17" fmla="*/ 814 h 1192"/>
                <a:gd name="T18" fmla="*/ 2140 w 3075"/>
                <a:gd name="T19" fmla="*/ 836 h 1192"/>
                <a:gd name="T20" fmla="*/ 2107 w 3075"/>
                <a:gd name="T21" fmla="*/ 814 h 1192"/>
                <a:gd name="T22" fmla="*/ 2052 w 3075"/>
                <a:gd name="T23" fmla="*/ 802 h 1192"/>
                <a:gd name="T24" fmla="*/ 2097 w 3075"/>
                <a:gd name="T25" fmla="*/ 811 h 1192"/>
                <a:gd name="T26" fmla="*/ 2011 w 3075"/>
                <a:gd name="T27" fmla="*/ 777 h 1192"/>
                <a:gd name="T28" fmla="*/ 2044 w 3075"/>
                <a:gd name="T29" fmla="*/ 799 h 1192"/>
                <a:gd name="T30" fmla="*/ 2011 w 3075"/>
                <a:gd name="T31" fmla="*/ 777 h 1192"/>
                <a:gd name="T32" fmla="*/ 1961 w 3075"/>
                <a:gd name="T33" fmla="*/ 766 h 1192"/>
                <a:gd name="T34" fmla="*/ 2003 w 3075"/>
                <a:gd name="T35" fmla="*/ 773 h 1192"/>
                <a:gd name="T36" fmla="*/ 1918 w 3075"/>
                <a:gd name="T37" fmla="*/ 741 h 1192"/>
                <a:gd name="T38" fmla="*/ 1952 w 3075"/>
                <a:gd name="T39" fmla="*/ 764 h 1192"/>
                <a:gd name="T40" fmla="*/ 1918 w 3075"/>
                <a:gd name="T41" fmla="*/ 741 h 1192"/>
                <a:gd name="T42" fmla="*/ 1869 w 3075"/>
                <a:gd name="T43" fmla="*/ 731 h 1192"/>
                <a:gd name="T44" fmla="*/ 1911 w 3075"/>
                <a:gd name="T45" fmla="*/ 738 h 1192"/>
                <a:gd name="T46" fmla="*/ 1823 w 3075"/>
                <a:gd name="T47" fmla="*/ 704 h 1192"/>
                <a:gd name="T48" fmla="*/ 1861 w 3075"/>
                <a:gd name="T49" fmla="*/ 728 h 1192"/>
                <a:gd name="T50" fmla="*/ 1823 w 3075"/>
                <a:gd name="T51" fmla="*/ 704 h 1192"/>
                <a:gd name="T52" fmla="*/ 1772 w 3075"/>
                <a:gd name="T53" fmla="*/ 693 h 1192"/>
                <a:gd name="T54" fmla="*/ 1815 w 3075"/>
                <a:gd name="T55" fmla="*/ 701 h 1192"/>
                <a:gd name="T56" fmla="*/ 1719 w 3075"/>
                <a:gd name="T57" fmla="*/ 664 h 1192"/>
                <a:gd name="T58" fmla="*/ 1763 w 3075"/>
                <a:gd name="T59" fmla="*/ 690 h 1192"/>
                <a:gd name="T60" fmla="*/ 1719 w 3075"/>
                <a:gd name="T61" fmla="*/ 664 h 1192"/>
                <a:gd name="T62" fmla="*/ 1663 w 3075"/>
                <a:gd name="T63" fmla="*/ 651 h 1192"/>
                <a:gd name="T64" fmla="*/ 1710 w 3075"/>
                <a:gd name="T65" fmla="*/ 661 h 1192"/>
                <a:gd name="T66" fmla="*/ 1597 w 3075"/>
                <a:gd name="T67" fmla="*/ 617 h 1192"/>
                <a:gd name="T68" fmla="*/ 1653 w 3075"/>
                <a:gd name="T69" fmla="*/ 647 h 1192"/>
                <a:gd name="T70" fmla="*/ 1597 w 3075"/>
                <a:gd name="T71" fmla="*/ 617 h 1192"/>
                <a:gd name="T72" fmla="*/ 1527 w 3075"/>
                <a:gd name="T73" fmla="*/ 599 h 1192"/>
                <a:gd name="T74" fmla="*/ 1587 w 3075"/>
                <a:gd name="T75" fmla="*/ 613 h 1192"/>
                <a:gd name="T76" fmla="*/ 1439 w 3075"/>
                <a:gd name="T77" fmla="*/ 555 h 1192"/>
                <a:gd name="T78" fmla="*/ 1517 w 3075"/>
                <a:gd name="T79" fmla="*/ 595 h 1192"/>
                <a:gd name="T80" fmla="*/ 1439 w 3075"/>
                <a:gd name="T81" fmla="*/ 555 h 1192"/>
                <a:gd name="T82" fmla="*/ 1345 w 3075"/>
                <a:gd name="T83" fmla="*/ 528 h 1192"/>
                <a:gd name="T84" fmla="*/ 1428 w 3075"/>
                <a:gd name="T85" fmla="*/ 551 h 1192"/>
                <a:gd name="T86" fmla="*/ 1214 w 3075"/>
                <a:gd name="T87" fmla="*/ 469 h 1192"/>
                <a:gd name="T88" fmla="*/ 1333 w 3075"/>
                <a:gd name="T89" fmla="*/ 524 h 1192"/>
                <a:gd name="T90" fmla="*/ 1214 w 3075"/>
                <a:gd name="T91" fmla="*/ 469 h 1192"/>
                <a:gd name="T92" fmla="*/ 1066 w 3075"/>
                <a:gd name="T93" fmla="*/ 420 h 1192"/>
                <a:gd name="T94" fmla="*/ 1200 w 3075"/>
                <a:gd name="T95" fmla="*/ 463 h 1192"/>
                <a:gd name="T96" fmla="*/ 839 w 3075"/>
                <a:gd name="T97" fmla="*/ 323 h 1192"/>
                <a:gd name="T98" fmla="*/ 1050 w 3075"/>
                <a:gd name="T99" fmla="*/ 414 h 1192"/>
                <a:gd name="T100" fmla="*/ 839 w 3075"/>
                <a:gd name="T101" fmla="*/ 323 h 1192"/>
                <a:gd name="T102" fmla="*/ 542 w 3075"/>
                <a:gd name="T103" fmla="*/ 217 h 1192"/>
                <a:gd name="T104" fmla="*/ 819 w 3075"/>
                <a:gd name="T105" fmla="*/ 315 h 1192"/>
                <a:gd name="T106" fmla="*/ 0 w 3075"/>
                <a:gd name="T107" fmla="*/ 7 h 1192"/>
                <a:gd name="T108" fmla="*/ 0 w 3075"/>
                <a:gd name="T109" fmla="*/ 8 h 1192"/>
                <a:gd name="T110" fmla="*/ 4 w 3075"/>
                <a:gd name="T111" fmla="*/ 0 h 1192"/>
                <a:gd name="T112" fmla="*/ 517 w 3075"/>
                <a:gd name="T113" fmla="*/ 208 h 1192"/>
                <a:gd name="T114" fmla="*/ 4 w 3075"/>
                <a:gd name="T115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75" h="1192">
                  <a:moveTo>
                    <a:pt x="2270" y="877"/>
                  </a:moveTo>
                  <a:lnTo>
                    <a:pt x="2261" y="883"/>
                  </a:lnTo>
                  <a:lnTo>
                    <a:pt x="3060" y="1192"/>
                  </a:lnTo>
                  <a:lnTo>
                    <a:pt x="3074" y="1192"/>
                  </a:lnTo>
                  <a:lnTo>
                    <a:pt x="3075" y="1189"/>
                  </a:lnTo>
                  <a:lnTo>
                    <a:pt x="2976" y="1151"/>
                  </a:lnTo>
                  <a:lnTo>
                    <a:pt x="2270" y="877"/>
                  </a:lnTo>
                  <a:moveTo>
                    <a:pt x="2211" y="854"/>
                  </a:moveTo>
                  <a:lnTo>
                    <a:pt x="2203" y="860"/>
                  </a:lnTo>
                  <a:lnTo>
                    <a:pt x="2250" y="878"/>
                  </a:lnTo>
                  <a:lnTo>
                    <a:pt x="2260" y="873"/>
                  </a:lnTo>
                  <a:lnTo>
                    <a:pt x="2211" y="854"/>
                  </a:lnTo>
                  <a:moveTo>
                    <a:pt x="2157" y="833"/>
                  </a:moveTo>
                  <a:lnTo>
                    <a:pt x="2150" y="840"/>
                  </a:lnTo>
                  <a:lnTo>
                    <a:pt x="2193" y="856"/>
                  </a:lnTo>
                  <a:lnTo>
                    <a:pt x="2202" y="851"/>
                  </a:lnTo>
                  <a:lnTo>
                    <a:pt x="2157" y="833"/>
                  </a:lnTo>
                  <a:moveTo>
                    <a:pt x="2107" y="814"/>
                  </a:moveTo>
                  <a:lnTo>
                    <a:pt x="2100" y="821"/>
                  </a:lnTo>
                  <a:lnTo>
                    <a:pt x="2140" y="836"/>
                  </a:lnTo>
                  <a:lnTo>
                    <a:pt x="2148" y="830"/>
                  </a:lnTo>
                  <a:lnTo>
                    <a:pt x="2107" y="814"/>
                  </a:lnTo>
                  <a:moveTo>
                    <a:pt x="2058" y="795"/>
                  </a:moveTo>
                  <a:lnTo>
                    <a:pt x="2052" y="802"/>
                  </a:lnTo>
                  <a:lnTo>
                    <a:pt x="2091" y="817"/>
                  </a:lnTo>
                  <a:lnTo>
                    <a:pt x="2097" y="811"/>
                  </a:lnTo>
                  <a:lnTo>
                    <a:pt x="2058" y="795"/>
                  </a:lnTo>
                  <a:moveTo>
                    <a:pt x="2011" y="777"/>
                  </a:moveTo>
                  <a:lnTo>
                    <a:pt x="2006" y="784"/>
                  </a:lnTo>
                  <a:lnTo>
                    <a:pt x="2044" y="799"/>
                  </a:lnTo>
                  <a:lnTo>
                    <a:pt x="2050" y="792"/>
                  </a:lnTo>
                  <a:lnTo>
                    <a:pt x="2011" y="777"/>
                  </a:lnTo>
                  <a:moveTo>
                    <a:pt x="1965" y="759"/>
                  </a:moveTo>
                  <a:lnTo>
                    <a:pt x="1961" y="766"/>
                  </a:lnTo>
                  <a:lnTo>
                    <a:pt x="1998" y="780"/>
                  </a:lnTo>
                  <a:lnTo>
                    <a:pt x="2003" y="773"/>
                  </a:lnTo>
                  <a:lnTo>
                    <a:pt x="1965" y="759"/>
                  </a:lnTo>
                  <a:moveTo>
                    <a:pt x="1918" y="741"/>
                  </a:moveTo>
                  <a:lnTo>
                    <a:pt x="1915" y="749"/>
                  </a:lnTo>
                  <a:lnTo>
                    <a:pt x="1952" y="764"/>
                  </a:lnTo>
                  <a:lnTo>
                    <a:pt x="1956" y="756"/>
                  </a:lnTo>
                  <a:lnTo>
                    <a:pt x="1918" y="741"/>
                  </a:lnTo>
                  <a:moveTo>
                    <a:pt x="1872" y="723"/>
                  </a:moveTo>
                  <a:lnTo>
                    <a:pt x="1869" y="731"/>
                  </a:lnTo>
                  <a:lnTo>
                    <a:pt x="1907" y="746"/>
                  </a:lnTo>
                  <a:lnTo>
                    <a:pt x="1911" y="738"/>
                  </a:lnTo>
                  <a:lnTo>
                    <a:pt x="1872" y="723"/>
                  </a:lnTo>
                  <a:moveTo>
                    <a:pt x="1823" y="704"/>
                  </a:moveTo>
                  <a:lnTo>
                    <a:pt x="1822" y="713"/>
                  </a:lnTo>
                  <a:lnTo>
                    <a:pt x="1861" y="728"/>
                  </a:lnTo>
                  <a:lnTo>
                    <a:pt x="1863" y="720"/>
                  </a:lnTo>
                  <a:lnTo>
                    <a:pt x="1823" y="704"/>
                  </a:lnTo>
                  <a:moveTo>
                    <a:pt x="1772" y="685"/>
                  </a:moveTo>
                  <a:lnTo>
                    <a:pt x="1772" y="693"/>
                  </a:lnTo>
                  <a:lnTo>
                    <a:pt x="1813" y="709"/>
                  </a:lnTo>
                  <a:lnTo>
                    <a:pt x="1815" y="701"/>
                  </a:lnTo>
                  <a:lnTo>
                    <a:pt x="1772" y="685"/>
                  </a:lnTo>
                  <a:moveTo>
                    <a:pt x="1719" y="664"/>
                  </a:moveTo>
                  <a:lnTo>
                    <a:pt x="1719" y="673"/>
                  </a:lnTo>
                  <a:lnTo>
                    <a:pt x="1763" y="690"/>
                  </a:lnTo>
                  <a:lnTo>
                    <a:pt x="1765" y="681"/>
                  </a:lnTo>
                  <a:lnTo>
                    <a:pt x="1719" y="664"/>
                  </a:lnTo>
                  <a:moveTo>
                    <a:pt x="1661" y="641"/>
                  </a:moveTo>
                  <a:lnTo>
                    <a:pt x="1663" y="651"/>
                  </a:lnTo>
                  <a:lnTo>
                    <a:pt x="1710" y="669"/>
                  </a:lnTo>
                  <a:lnTo>
                    <a:pt x="1710" y="661"/>
                  </a:lnTo>
                  <a:lnTo>
                    <a:pt x="1661" y="641"/>
                  </a:lnTo>
                  <a:moveTo>
                    <a:pt x="1597" y="617"/>
                  </a:moveTo>
                  <a:lnTo>
                    <a:pt x="1599" y="626"/>
                  </a:lnTo>
                  <a:lnTo>
                    <a:pt x="1653" y="647"/>
                  </a:lnTo>
                  <a:lnTo>
                    <a:pt x="1653" y="638"/>
                  </a:lnTo>
                  <a:lnTo>
                    <a:pt x="1597" y="617"/>
                  </a:lnTo>
                  <a:moveTo>
                    <a:pt x="1524" y="588"/>
                  </a:moveTo>
                  <a:lnTo>
                    <a:pt x="1527" y="599"/>
                  </a:lnTo>
                  <a:lnTo>
                    <a:pt x="1589" y="623"/>
                  </a:lnTo>
                  <a:lnTo>
                    <a:pt x="1587" y="613"/>
                  </a:lnTo>
                  <a:lnTo>
                    <a:pt x="1524" y="588"/>
                  </a:lnTo>
                  <a:moveTo>
                    <a:pt x="1439" y="555"/>
                  </a:moveTo>
                  <a:lnTo>
                    <a:pt x="1444" y="567"/>
                  </a:lnTo>
                  <a:lnTo>
                    <a:pt x="1517" y="595"/>
                  </a:lnTo>
                  <a:lnTo>
                    <a:pt x="1514" y="584"/>
                  </a:lnTo>
                  <a:lnTo>
                    <a:pt x="1439" y="555"/>
                  </a:lnTo>
                  <a:moveTo>
                    <a:pt x="1338" y="517"/>
                  </a:moveTo>
                  <a:lnTo>
                    <a:pt x="1345" y="528"/>
                  </a:lnTo>
                  <a:lnTo>
                    <a:pt x="1433" y="562"/>
                  </a:lnTo>
                  <a:lnTo>
                    <a:pt x="1428" y="551"/>
                  </a:lnTo>
                  <a:lnTo>
                    <a:pt x="1338" y="517"/>
                  </a:lnTo>
                  <a:moveTo>
                    <a:pt x="1214" y="469"/>
                  </a:moveTo>
                  <a:lnTo>
                    <a:pt x="1223" y="481"/>
                  </a:lnTo>
                  <a:lnTo>
                    <a:pt x="1333" y="524"/>
                  </a:lnTo>
                  <a:lnTo>
                    <a:pt x="1326" y="512"/>
                  </a:lnTo>
                  <a:lnTo>
                    <a:pt x="1214" y="469"/>
                  </a:lnTo>
                  <a:moveTo>
                    <a:pt x="1055" y="407"/>
                  </a:moveTo>
                  <a:lnTo>
                    <a:pt x="1066" y="420"/>
                  </a:lnTo>
                  <a:lnTo>
                    <a:pt x="1209" y="476"/>
                  </a:lnTo>
                  <a:lnTo>
                    <a:pt x="1200" y="463"/>
                  </a:lnTo>
                  <a:lnTo>
                    <a:pt x="1055" y="407"/>
                  </a:lnTo>
                  <a:moveTo>
                    <a:pt x="839" y="323"/>
                  </a:moveTo>
                  <a:lnTo>
                    <a:pt x="853" y="338"/>
                  </a:lnTo>
                  <a:lnTo>
                    <a:pt x="1050" y="414"/>
                  </a:lnTo>
                  <a:lnTo>
                    <a:pt x="1039" y="400"/>
                  </a:lnTo>
                  <a:lnTo>
                    <a:pt x="839" y="323"/>
                  </a:lnTo>
                  <a:moveTo>
                    <a:pt x="522" y="201"/>
                  </a:moveTo>
                  <a:lnTo>
                    <a:pt x="542" y="217"/>
                  </a:lnTo>
                  <a:lnTo>
                    <a:pt x="834" y="330"/>
                  </a:lnTo>
                  <a:lnTo>
                    <a:pt x="819" y="315"/>
                  </a:lnTo>
                  <a:lnTo>
                    <a:pt x="522" y="201"/>
                  </a:lnTo>
                  <a:moveTo>
                    <a:pt x="0" y="7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moveTo>
                    <a:pt x="4" y="0"/>
                  </a:moveTo>
                  <a:lnTo>
                    <a:pt x="34" y="20"/>
                  </a:lnTo>
                  <a:lnTo>
                    <a:pt x="517" y="208"/>
                  </a:lnTo>
                  <a:lnTo>
                    <a:pt x="497" y="19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6" name="Freeform 3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133114" y="3413298"/>
              <a:ext cx="3642123" cy="23873"/>
            </a:xfrm>
            <a:custGeom>
              <a:avLst/>
              <a:gdLst>
                <a:gd name="T0" fmla="*/ 1349 w 1349"/>
                <a:gd name="T1" fmla="*/ 0 h 9"/>
                <a:gd name="T2" fmla="*/ 1335 w 1349"/>
                <a:gd name="T3" fmla="*/ 0 h 9"/>
                <a:gd name="T4" fmla="*/ 2 w 1349"/>
                <a:gd name="T5" fmla="*/ 0 h 9"/>
                <a:gd name="T6" fmla="*/ 0 w 1349"/>
                <a:gd name="T7" fmla="*/ 2 h 9"/>
                <a:gd name="T8" fmla="*/ 12 w 1349"/>
                <a:gd name="T9" fmla="*/ 9 h 9"/>
                <a:gd name="T10" fmla="*/ 1330 w 1349"/>
                <a:gd name="T11" fmla="*/ 9 h 9"/>
                <a:gd name="T12" fmla="*/ 1349 w 1349"/>
                <a:gd name="T13" fmla="*/ 1 h 9"/>
                <a:gd name="T14" fmla="*/ 1349 w 134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9" h="9">
                  <a:moveTo>
                    <a:pt x="1349" y="0"/>
                  </a:moveTo>
                  <a:lnTo>
                    <a:pt x="133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12" y="9"/>
                  </a:lnTo>
                  <a:lnTo>
                    <a:pt x="1330" y="9"/>
                  </a:lnTo>
                  <a:lnTo>
                    <a:pt x="1349" y="1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7" name="Freeform 37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5133114" y="3413298"/>
              <a:ext cx="3642123" cy="23873"/>
            </a:xfrm>
            <a:custGeom>
              <a:avLst/>
              <a:gdLst>
                <a:gd name="T0" fmla="*/ 1349 w 1349"/>
                <a:gd name="T1" fmla="*/ 0 h 9"/>
                <a:gd name="T2" fmla="*/ 1335 w 1349"/>
                <a:gd name="T3" fmla="*/ 0 h 9"/>
                <a:gd name="T4" fmla="*/ 2 w 1349"/>
                <a:gd name="T5" fmla="*/ 0 h 9"/>
                <a:gd name="T6" fmla="*/ 0 w 1349"/>
                <a:gd name="T7" fmla="*/ 2 h 9"/>
                <a:gd name="T8" fmla="*/ 12 w 1349"/>
                <a:gd name="T9" fmla="*/ 9 h 9"/>
                <a:gd name="T10" fmla="*/ 1330 w 1349"/>
                <a:gd name="T11" fmla="*/ 9 h 9"/>
                <a:gd name="T12" fmla="*/ 1349 w 1349"/>
                <a:gd name="T13" fmla="*/ 1 h 9"/>
                <a:gd name="T14" fmla="*/ 1349 w 134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9" h="9">
                  <a:moveTo>
                    <a:pt x="1349" y="0"/>
                  </a:moveTo>
                  <a:lnTo>
                    <a:pt x="133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12" y="9"/>
                  </a:lnTo>
                  <a:lnTo>
                    <a:pt x="1330" y="9"/>
                  </a:lnTo>
                  <a:lnTo>
                    <a:pt x="1349" y="1"/>
                  </a:lnTo>
                  <a:lnTo>
                    <a:pt x="134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8" name="Freeform 38"/>
            <p:cNvSpPr>
              <a:spLocks noEditPoints="1"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50251" y="3414791"/>
              <a:ext cx="8424986" cy="3254211"/>
            </a:xfrm>
            <a:custGeom>
              <a:avLst/>
              <a:gdLst>
                <a:gd name="T0" fmla="*/ 0 w 3120"/>
                <a:gd name="T1" fmla="*/ 1205 h 1205"/>
                <a:gd name="T2" fmla="*/ 27 w 3120"/>
                <a:gd name="T3" fmla="*/ 1203 h 1205"/>
                <a:gd name="T4" fmla="*/ 569 w 3120"/>
                <a:gd name="T5" fmla="*/ 985 h 1205"/>
                <a:gd name="T6" fmla="*/ 60 w 3120"/>
                <a:gd name="T7" fmla="*/ 1191 h 1205"/>
                <a:gd name="T8" fmla="*/ 569 w 3120"/>
                <a:gd name="T9" fmla="*/ 985 h 1205"/>
                <a:gd name="T10" fmla="*/ 594 w 3120"/>
                <a:gd name="T11" fmla="*/ 975 h 1205"/>
                <a:gd name="T12" fmla="*/ 868 w 3120"/>
                <a:gd name="T13" fmla="*/ 878 h 1205"/>
                <a:gd name="T14" fmla="*/ 1099 w 3120"/>
                <a:gd name="T15" fmla="*/ 780 h 1205"/>
                <a:gd name="T16" fmla="*/ 888 w 3120"/>
                <a:gd name="T17" fmla="*/ 871 h 1205"/>
                <a:gd name="T18" fmla="*/ 1099 w 3120"/>
                <a:gd name="T19" fmla="*/ 780 h 1205"/>
                <a:gd name="T20" fmla="*/ 1115 w 3120"/>
                <a:gd name="T21" fmla="*/ 774 h 1205"/>
                <a:gd name="T22" fmla="*/ 1248 w 3120"/>
                <a:gd name="T23" fmla="*/ 732 h 1205"/>
                <a:gd name="T24" fmla="*/ 1380 w 3120"/>
                <a:gd name="T25" fmla="*/ 672 h 1205"/>
                <a:gd name="T26" fmla="*/ 1262 w 3120"/>
                <a:gd name="T27" fmla="*/ 726 h 1205"/>
                <a:gd name="T28" fmla="*/ 1380 w 3120"/>
                <a:gd name="T29" fmla="*/ 672 h 1205"/>
                <a:gd name="T30" fmla="*/ 1393 w 3120"/>
                <a:gd name="T31" fmla="*/ 667 h 1205"/>
                <a:gd name="T32" fmla="*/ 1475 w 3120"/>
                <a:gd name="T33" fmla="*/ 644 h 1205"/>
                <a:gd name="T34" fmla="*/ 1564 w 3120"/>
                <a:gd name="T35" fmla="*/ 601 h 1205"/>
                <a:gd name="T36" fmla="*/ 1486 w 3120"/>
                <a:gd name="T37" fmla="*/ 640 h 1205"/>
                <a:gd name="T38" fmla="*/ 1564 w 3120"/>
                <a:gd name="T39" fmla="*/ 601 h 1205"/>
                <a:gd name="T40" fmla="*/ 1575 w 3120"/>
                <a:gd name="T41" fmla="*/ 597 h 1205"/>
                <a:gd name="T42" fmla="*/ 1635 w 3120"/>
                <a:gd name="T43" fmla="*/ 583 h 1205"/>
                <a:gd name="T44" fmla="*/ 1700 w 3120"/>
                <a:gd name="T45" fmla="*/ 548 h 1205"/>
                <a:gd name="T46" fmla="*/ 1644 w 3120"/>
                <a:gd name="T47" fmla="*/ 579 h 1205"/>
                <a:gd name="T48" fmla="*/ 1700 w 3120"/>
                <a:gd name="T49" fmla="*/ 548 h 1205"/>
                <a:gd name="T50" fmla="*/ 1709 w 3120"/>
                <a:gd name="T51" fmla="*/ 545 h 1205"/>
                <a:gd name="T52" fmla="*/ 1759 w 3120"/>
                <a:gd name="T53" fmla="*/ 535 h 1205"/>
                <a:gd name="T54" fmla="*/ 1812 w 3120"/>
                <a:gd name="T55" fmla="*/ 505 h 1205"/>
                <a:gd name="T56" fmla="*/ 1768 w 3120"/>
                <a:gd name="T57" fmla="*/ 531 h 1205"/>
                <a:gd name="T58" fmla="*/ 1812 w 3120"/>
                <a:gd name="T59" fmla="*/ 505 h 1205"/>
                <a:gd name="T60" fmla="*/ 1820 w 3120"/>
                <a:gd name="T61" fmla="*/ 502 h 1205"/>
                <a:gd name="T62" fmla="*/ 1864 w 3120"/>
                <a:gd name="T63" fmla="*/ 494 h 1205"/>
                <a:gd name="T64" fmla="*/ 1909 w 3120"/>
                <a:gd name="T65" fmla="*/ 467 h 1205"/>
                <a:gd name="T66" fmla="*/ 1871 w 3120"/>
                <a:gd name="T67" fmla="*/ 491 h 1205"/>
                <a:gd name="T68" fmla="*/ 1909 w 3120"/>
                <a:gd name="T69" fmla="*/ 467 h 1205"/>
                <a:gd name="T70" fmla="*/ 1917 w 3120"/>
                <a:gd name="T71" fmla="*/ 464 h 1205"/>
                <a:gd name="T72" fmla="*/ 1959 w 3120"/>
                <a:gd name="T73" fmla="*/ 457 h 1205"/>
                <a:gd name="T74" fmla="*/ 2001 w 3120"/>
                <a:gd name="T75" fmla="*/ 432 h 1205"/>
                <a:gd name="T76" fmla="*/ 1967 w 3120"/>
                <a:gd name="T77" fmla="*/ 455 h 1205"/>
                <a:gd name="T78" fmla="*/ 2001 w 3120"/>
                <a:gd name="T79" fmla="*/ 432 h 1205"/>
                <a:gd name="T80" fmla="*/ 2009 w 3120"/>
                <a:gd name="T81" fmla="*/ 429 h 1205"/>
                <a:gd name="T82" fmla="*/ 2051 w 3120"/>
                <a:gd name="T83" fmla="*/ 422 h 1205"/>
                <a:gd name="T84" fmla="*/ 2092 w 3120"/>
                <a:gd name="T85" fmla="*/ 397 h 1205"/>
                <a:gd name="T86" fmla="*/ 2059 w 3120"/>
                <a:gd name="T87" fmla="*/ 419 h 1205"/>
                <a:gd name="T88" fmla="*/ 2092 w 3120"/>
                <a:gd name="T89" fmla="*/ 397 h 1205"/>
                <a:gd name="T90" fmla="*/ 2100 w 3120"/>
                <a:gd name="T91" fmla="*/ 394 h 1205"/>
                <a:gd name="T92" fmla="*/ 2146 w 3120"/>
                <a:gd name="T93" fmla="*/ 385 h 1205"/>
                <a:gd name="T94" fmla="*/ 2189 w 3120"/>
                <a:gd name="T95" fmla="*/ 360 h 1205"/>
                <a:gd name="T96" fmla="*/ 2155 w 3120"/>
                <a:gd name="T97" fmla="*/ 382 h 1205"/>
                <a:gd name="T98" fmla="*/ 2189 w 3120"/>
                <a:gd name="T99" fmla="*/ 360 h 1205"/>
                <a:gd name="T100" fmla="*/ 2198 w 3120"/>
                <a:gd name="T101" fmla="*/ 356 h 1205"/>
                <a:gd name="T102" fmla="*/ 2251 w 3120"/>
                <a:gd name="T103" fmla="*/ 345 h 1205"/>
                <a:gd name="T104" fmla="*/ 2299 w 3120"/>
                <a:gd name="T105" fmla="*/ 317 h 1205"/>
                <a:gd name="T106" fmla="*/ 2260 w 3120"/>
                <a:gd name="T107" fmla="*/ 341 h 1205"/>
                <a:gd name="T108" fmla="*/ 2299 w 3120"/>
                <a:gd name="T109" fmla="*/ 317 h 1205"/>
                <a:gd name="T110" fmla="*/ 3101 w 3120"/>
                <a:gd name="T111" fmla="*/ 8 h 1205"/>
                <a:gd name="T112" fmla="*/ 2319 w 3120"/>
                <a:gd name="T113" fmla="*/ 319 h 1205"/>
                <a:gd name="T114" fmla="*/ 3120 w 3120"/>
                <a:gd name="T115" fmla="*/ 0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20" h="1205">
                  <a:moveTo>
                    <a:pt x="56" y="1183"/>
                  </a:moveTo>
                  <a:lnTo>
                    <a:pt x="0" y="1205"/>
                  </a:lnTo>
                  <a:lnTo>
                    <a:pt x="24" y="1205"/>
                  </a:lnTo>
                  <a:lnTo>
                    <a:pt x="27" y="1203"/>
                  </a:lnTo>
                  <a:lnTo>
                    <a:pt x="56" y="1183"/>
                  </a:lnTo>
                  <a:close/>
                  <a:moveTo>
                    <a:pt x="569" y="985"/>
                  </a:moveTo>
                  <a:lnTo>
                    <a:pt x="89" y="1170"/>
                  </a:lnTo>
                  <a:lnTo>
                    <a:pt x="60" y="1191"/>
                  </a:lnTo>
                  <a:lnTo>
                    <a:pt x="549" y="1002"/>
                  </a:lnTo>
                  <a:lnTo>
                    <a:pt x="569" y="985"/>
                  </a:lnTo>
                  <a:close/>
                  <a:moveTo>
                    <a:pt x="884" y="863"/>
                  </a:moveTo>
                  <a:lnTo>
                    <a:pt x="594" y="975"/>
                  </a:lnTo>
                  <a:lnTo>
                    <a:pt x="574" y="992"/>
                  </a:lnTo>
                  <a:lnTo>
                    <a:pt x="868" y="878"/>
                  </a:lnTo>
                  <a:lnTo>
                    <a:pt x="884" y="863"/>
                  </a:lnTo>
                  <a:close/>
                  <a:moveTo>
                    <a:pt x="1099" y="780"/>
                  </a:moveTo>
                  <a:lnTo>
                    <a:pt x="904" y="856"/>
                  </a:lnTo>
                  <a:lnTo>
                    <a:pt x="888" y="871"/>
                  </a:lnTo>
                  <a:lnTo>
                    <a:pt x="1088" y="794"/>
                  </a:lnTo>
                  <a:lnTo>
                    <a:pt x="1099" y="780"/>
                  </a:lnTo>
                  <a:close/>
                  <a:moveTo>
                    <a:pt x="1257" y="719"/>
                  </a:moveTo>
                  <a:lnTo>
                    <a:pt x="1115" y="774"/>
                  </a:lnTo>
                  <a:lnTo>
                    <a:pt x="1104" y="787"/>
                  </a:lnTo>
                  <a:lnTo>
                    <a:pt x="1248" y="732"/>
                  </a:lnTo>
                  <a:lnTo>
                    <a:pt x="1257" y="719"/>
                  </a:lnTo>
                  <a:close/>
                  <a:moveTo>
                    <a:pt x="1380" y="672"/>
                  </a:moveTo>
                  <a:lnTo>
                    <a:pt x="1272" y="714"/>
                  </a:lnTo>
                  <a:lnTo>
                    <a:pt x="1262" y="726"/>
                  </a:lnTo>
                  <a:lnTo>
                    <a:pt x="1374" y="683"/>
                  </a:lnTo>
                  <a:lnTo>
                    <a:pt x="1380" y="672"/>
                  </a:lnTo>
                  <a:close/>
                  <a:moveTo>
                    <a:pt x="1480" y="633"/>
                  </a:moveTo>
                  <a:lnTo>
                    <a:pt x="1393" y="667"/>
                  </a:lnTo>
                  <a:lnTo>
                    <a:pt x="1386" y="678"/>
                  </a:lnTo>
                  <a:lnTo>
                    <a:pt x="1475" y="644"/>
                  </a:lnTo>
                  <a:lnTo>
                    <a:pt x="1480" y="633"/>
                  </a:lnTo>
                  <a:close/>
                  <a:moveTo>
                    <a:pt x="1564" y="601"/>
                  </a:moveTo>
                  <a:lnTo>
                    <a:pt x="1491" y="629"/>
                  </a:lnTo>
                  <a:lnTo>
                    <a:pt x="1486" y="640"/>
                  </a:lnTo>
                  <a:lnTo>
                    <a:pt x="1561" y="612"/>
                  </a:lnTo>
                  <a:lnTo>
                    <a:pt x="1564" y="601"/>
                  </a:lnTo>
                  <a:close/>
                  <a:moveTo>
                    <a:pt x="1637" y="573"/>
                  </a:moveTo>
                  <a:lnTo>
                    <a:pt x="1575" y="597"/>
                  </a:lnTo>
                  <a:lnTo>
                    <a:pt x="1571" y="607"/>
                  </a:lnTo>
                  <a:lnTo>
                    <a:pt x="1635" y="583"/>
                  </a:lnTo>
                  <a:lnTo>
                    <a:pt x="1637" y="573"/>
                  </a:lnTo>
                  <a:close/>
                  <a:moveTo>
                    <a:pt x="1700" y="548"/>
                  </a:moveTo>
                  <a:lnTo>
                    <a:pt x="1646" y="569"/>
                  </a:lnTo>
                  <a:lnTo>
                    <a:pt x="1644" y="579"/>
                  </a:lnTo>
                  <a:lnTo>
                    <a:pt x="1699" y="558"/>
                  </a:lnTo>
                  <a:lnTo>
                    <a:pt x="1700" y="548"/>
                  </a:lnTo>
                  <a:close/>
                  <a:moveTo>
                    <a:pt x="1759" y="526"/>
                  </a:moveTo>
                  <a:lnTo>
                    <a:pt x="1709" y="545"/>
                  </a:lnTo>
                  <a:lnTo>
                    <a:pt x="1709" y="555"/>
                  </a:lnTo>
                  <a:lnTo>
                    <a:pt x="1759" y="535"/>
                  </a:lnTo>
                  <a:lnTo>
                    <a:pt x="1759" y="526"/>
                  </a:lnTo>
                  <a:close/>
                  <a:moveTo>
                    <a:pt x="1812" y="505"/>
                  </a:moveTo>
                  <a:lnTo>
                    <a:pt x="1768" y="522"/>
                  </a:lnTo>
                  <a:lnTo>
                    <a:pt x="1768" y="531"/>
                  </a:lnTo>
                  <a:lnTo>
                    <a:pt x="1813" y="514"/>
                  </a:lnTo>
                  <a:lnTo>
                    <a:pt x="1812" y="505"/>
                  </a:lnTo>
                  <a:close/>
                  <a:moveTo>
                    <a:pt x="1862" y="486"/>
                  </a:moveTo>
                  <a:lnTo>
                    <a:pt x="1820" y="502"/>
                  </a:lnTo>
                  <a:lnTo>
                    <a:pt x="1821" y="511"/>
                  </a:lnTo>
                  <a:lnTo>
                    <a:pt x="1864" y="494"/>
                  </a:lnTo>
                  <a:lnTo>
                    <a:pt x="1862" y="486"/>
                  </a:lnTo>
                  <a:close/>
                  <a:moveTo>
                    <a:pt x="1909" y="467"/>
                  </a:moveTo>
                  <a:lnTo>
                    <a:pt x="1870" y="483"/>
                  </a:lnTo>
                  <a:lnTo>
                    <a:pt x="1871" y="491"/>
                  </a:lnTo>
                  <a:lnTo>
                    <a:pt x="1912" y="476"/>
                  </a:lnTo>
                  <a:lnTo>
                    <a:pt x="1909" y="467"/>
                  </a:lnTo>
                  <a:close/>
                  <a:moveTo>
                    <a:pt x="1955" y="450"/>
                  </a:moveTo>
                  <a:lnTo>
                    <a:pt x="1917" y="464"/>
                  </a:lnTo>
                  <a:lnTo>
                    <a:pt x="1920" y="473"/>
                  </a:lnTo>
                  <a:lnTo>
                    <a:pt x="1959" y="457"/>
                  </a:lnTo>
                  <a:lnTo>
                    <a:pt x="1955" y="450"/>
                  </a:lnTo>
                  <a:close/>
                  <a:moveTo>
                    <a:pt x="2001" y="432"/>
                  </a:moveTo>
                  <a:lnTo>
                    <a:pt x="1964" y="447"/>
                  </a:lnTo>
                  <a:lnTo>
                    <a:pt x="1967" y="455"/>
                  </a:lnTo>
                  <a:lnTo>
                    <a:pt x="2005" y="440"/>
                  </a:lnTo>
                  <a:lnTo>
                    <a:pt x="2001" y="432"/>
                  </a:lnTo>
                  <a:close/>
                  <a:moveTo>
                    <a:pt x="2046" y="414"/>
                  </a:moveTo>
                  <a:lnTo>
                    <a:pt x="2009" y="429"/>
                  </a:lnTo>
                  <a:lnTo>
                    <a:pt x="2013" y="436"/>
                  </a:lnTo>
                  <a:lnTo>
                    <a:pt x="2051" y="422"/>
                  </a:lnTo>
                  <a:lnTo>
                    <a:pt x="2046" y="414"/>
                  </a:lnTo>
                  <a:close/>
                  <a:moveTo>
                    <a:pt x="2092" y="397"/>
                  </a:moveTo>
                  <a:lnTo>
                    <a:pt x="2054" y="412"/>
                  </a:lnTo>
                  <a:lnTo>
                    <a:pt x="2059" y="419"/>
                  </a:lnTo>
                  <a:lnTo>
                    <a:pt x="2098" y="404"/>
                  </a:lnTo>
                  <a:lnTo>
                    <a:pt x="2092" y="397"/>
                  </a:lnTo>
                  <a:close/>
                  <a:moveTo>
                    <a:pt x="2139" y="379"/>
                  </a:moveTo>
                  <a:lnTo>
                    <a:pt x="2100" y="394"/>
                  </a:lnTo>
                  <a:lnTo>
                    <a:pt x="2106" y="400"/>
                  </a:lnTo>
                  <a:lnTo>
                    <a:pt x="2146" y="385"/>
                  </a:lnTo>
                  <a:lnTo>
                    <a:pt x="2139" y="379"/>
                  </a:lnTo>
                  <a:close/>
                  <a:moveTo>
                    <a:pt x="2189" y="360"/>
                  </a:moveTo>
                  <a:lnTo>
                    <a:pt x="2148" y="375"/>
                  </a:lnTo>
                  <a:lnTo>
                    <a:pt x="2155" y="382"/>
                  </a:lnTo>
                  <a:lnTo>
                    <a:pt x="2196" y="366"/>
                  </a:lnTo>
                  <a:lnTo>
                    <a:pt x="2189" y="360"/>
                  </a:lnTo>
                  <a:close/>
                  <a:moveTo>
                    <a:pt x="2242" y="339"/>
                  </a:moveTo>
                  <a:lnTo>
                    <a:pt x="2198" y="356"/>
                  </a:lnTo>
                  <a:lnTo>
                    <a:pt x="2205" y="362"/>
                  </a:lnTo>
                  <a:lnTo>
                    <a:pt x="2251" y="345"/>
                  </a:lnTo>
                  <a:lnTo>
                    <a:pt x="2242" y="339"/>
                  </a:lnTo>
                  <a:close/>
                  <a:moveTo>
                    <a:pt x="2299" y="317"/>
                  </a:moveTo>
                  <a:lnTo>
                    <a:pt x="2251" y="336"/>
                  </a:lnTo>
                  <a:lnTo>
                    <a:pt x="2260" y="341"/>
                  </a:lnTo>
                  <a:lnTo>
                    <a:pt x="2309" y="322"/>
                  </a:lnTo>
                  <a:lnTo>
                    <a:pt x="2299" y="317"/>
                  </a:lnTo>
                  <a:close/>
                  <a:moveTo>
                    <a:pt x="3120" y="0"/>
                  </a:moveTo>
                  <a:lnTo>
                    <a:pt x="3101" y="8"/>
                  </a:lnTo>
                  <a:lnTo>
                    <a:pt x="2310" y="313"/>
                  </a:lnTo>
                  <a:lnTo>
                    <a:pt x="2319" y="319"/>
                  </a:lnTo>
                  <a:lnTo>
                    <a:pt x="3022" y="47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9" name="Freeform 39"/>
            <p:cNvSpPr>
              <a:spLocks noEditPoints="1"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50251" y="3414791"/>
              <a:ext cx="8424986" cy="3254211"/>
            </a:xfrm>
            <a:custGeom>
              <a:avLst/>
              <a:gdLst>
                <a:gd name="T0" fmla="*/ 0 w 3120"/>
                <a:gd name="T1" fmla="*/ 1205 h 1205"/>
                <a:gd name="T2" fmla="*/ 27 w 3120"/>
                <a:gd name="T3" fmla="*/ 1203 h 1205"/>
                <a:gd name="T4" fmla="*/ 569 w 3120"/>
                <a:gd name="T5" fmla="*/ 985 h 1205"/>
                <a:gd name="T6" fmla="*/ 60 w 3120"/>
                <a:gd name="T7" fmla="*/ 1191 h 1205"/>
                <a:gd name="T8" fmla="*/ 569 w 3120"/>
                <a:gd name="T9" fmla="*/ 985 h 1205"/>
                <a:gd name="T10" fmla="*/ 594 w 3120"/>
                <a:gd name="T11" fmla="*/ 975 h 1205"/>
                <a:gd name="T12" fmla="*/ 868 w 3120"/>
                <a:gd name="T13" fmla="*/ 878 h 1205"/>
                <a:gd name="T14" fmla="*/ 1099 w 3120"/>
                <a:gd name="T15" fmla="*/ 780 h 1205"/>
                <a:gd name="T16" fmla="*/ 888 w 3120"/>
                <a:gd name="T17" fmla="*/ 871 h 1205"/>
                <a:gd name="T18" fmla="*/ 1099 w 3120"/>
                <a:gd name="T19" fmla="*/ 780 h 1205"/>
                <a:gd name="T20" fmla="*/ 1115 w 3120"/>
                <a:gd name="T21" fmla="*/ 774 h 1205"/>
                <a:gd name="T22" fmla="*/ 1248 w 3120"/>
                <a:gd name="T23" fmla="*/ 732 h 1205"/>
                <a:gd name="T24" fmla="*/ 1380 w 3120"/>
                <a:gd name="T25" fmla="*/ 672 h 1205"/>
                <a:gd name="T26" fmla="*/ 1262 w 3120"/>
                <a:gd name="T27" fmla="*/ 726 h 1205"/>
                <a:gd name="T28" fmla="*/ 1380 w 3120"/>
                <a:gd name="T29" fmla="*/ 672 h 1205"/>
                <a:gd name="T30" fmla="*/ 1393 w 3120"/>
                <a:gd name="T31" fmla="*/ 667 h 1205"/>
                <a:gd name="T32" fmla="*/ 1475 w 3120"/>
                <a:gd name="T33" fmla="*/ 644 h 1205"/>
                <a:gd name="T34" fmla="*/ 1564 w 3120"/>
                <a:gd name="T35" fmla="*/ 601 h 1205"/>
                <a:gd name="T36" fmla="*/ 1486 w 3120"/>
                <a:gd name="T37" fmla="*/ 640 h 1205"/>
                <a:gd name="T38" fmla="*/ 1564 w 3120"/>
                <a:gd name="T39" fmla="*/ 601 h 1205"/>
                <a:gd name="T40" fmla="*/ 1575 w 3120"/>
                <a:gd name="T41" fmla="*/ 597 h 1205"/>
                <a:gd name="T42" fmla="*/ 1635 w 3120"/>
                <a:gd name="T43" fmla="*/ 583 h 1205"/>
                <a:gd name="T44" fmla="*/ 1700 w 3120"/>
                <a:gd name="T45" fmla="*/ 548 h 1205"/>
                <a:gd name="T46" fmla="*/ 1644 w 3120"/>
                <a:gd name="T47" fmla="*/ 579 h 1205"/>
                <a:gd name="T48" fmla="*/ 1700 w 3120"/>
                <a:gd name="T49" fmla="*/ 548 h 1205"/>
                <a:gd name="T50" fmla="*/ 1709 w 3120"/>
                <a:gd name="T51" fmla="*/ 545 h 1205"/>
                <a:gd name="T52" fmla="*/ 1759 w 3120"/>
                <a:gd name="T53" fmla="*/ 535 h 1205"/>
                <a:gd name="T54" fmla="*/ 1812 w 3120"/>
                <a:gd name="T55" fmla="*/ 505 h 1205"/>
                <a:gd name="T56" fmla="*/ 1768 w 3120"/>
                <a:gd name="T57" fmla="*/ 531 h 1205"/>
                <a:gd name="T58" fmla="*/ 1812 w 3120"/>
                <a:gd name="T59" fmla="*/ 505 h 1205"/>
                <a:gd name="T60" fmla="*/ 1820 w 3120"/>
                <a:gd name="T61" fmla="*/ 502 h 1205"/>
                <a:gd name="T62" fmla="*/ 1864 w 3120"/>
                <a:gd name="T63" fmla="*/ 494 h 1205"/>
                <a:gd name="T64" fmla="*/ 1909 w 3120"/>
                <a:gd name="T65" fmla="*/ 467 h 1205"/>
                <a:gd name="T66" fmla="*/ 1871 w 3120"/>
                <a:gd name="T67" fmla="*/ 491 h 1205"/>
                <a:gd name="T68" fmla="*/ 1909 w 3120"/>
                <a:gd name="T69" fmla="*/ 467 h 1205"/>
                <a:gd name="T70" fmla="*/ 1917 w 3120"/>
                <a:gd name="T71" fmla="*/ 464 h 1205"/>
                <a:gd name="T72" fmla="*/ 1959 w 3120"/>
                <a:gd name="T73" fmla="*/ 457 h 1205"/>
                <a:gd name="T74" fmla="*/ 2001 w 3120"/>
                <a:gd name="T75" fmla="*/ 432 h 1205"/>
                <a:gd name="T76" fmla="*/ 1967 w 3120"/>
                <a:gd name="T77" fmla="*/ 455 h 1205"/>
                <a:gd name="T78" fmla="*/ 2001 w 3120"/>
                <a:gd name="T79" fmla="*/ 432 h 1205"/>
                <a:gd name="T80" fmla="*/ 2009 w 3120"/>
                <a:gd name="T81" fmla="*/ 429 h 1205"/>
                <a:gd name="T82" fmla="*/ 2051 w 3120"/>
                <a:gd name="T83" fmla="*/ 422 h 1205"/>
                <a:gd name="T84" fmla="*/ 2092 w 3120"/>
                <a:gd name="T85" fmla="*/ 397 h 1205"/>
                <a:gd name="T86" fmla="*/ 2059 w 3120"/>
                <a:gd name="T87" fmla="*/ 419 h 1205"/>
                <a:gd name="T88" fmla="*/ 2092 w 3120"/>
                <a:gd name="T89" fmla="*/ 397 h 1205"/>
                <a:gd name="T90" fmla="*/ 2100 w 3120"/>
                <a:gd name="T91" fmla="*/ 394 h 1205"/>
                <a:gd name="T92" fmla="*/ 2146 w 3120"/>
                <a:gd name="T93" fmla="*/ 385 h 1205"/>
                <a:gd name="T94" fmla="*/ 2189 w 3120"/>
                <a:gd name="T95" fmla="*/ 360 h 1205"/>
                <a:gd name="T96" fmla="*/ 2155 w 3120"/>
                <a:gd name="T97" fmla="*/ 382 h 1205"/>
                <a:gd name="T98" fmla="*/ 2189 w 3120"/>
                <a:gd name="T99" fmla="*/ 360 h 1205"/>
                <a:gd name="T100" fmla="*/ 2198 w 3120"/>
                <a:gd name="T101" fmla="*/ 356 h 1205"/>
                <a:gd name="T102" fmla="*/ 2251 w 3120"/>
                <a:gd name="T103" fmla="*/ 345 h 1205"/>
                <a:gd name="T104" fmla="*/ 2299 w 3120"/>
                <a:gd name="T105" fmla="*/ 317 h 1205"/>
                <a:gd name="T106" fmla="*/ 2260 w 3120"/>
                <a:gd name="T107" fmla="*/ 341 h 1205"/>
                <a:gd name="T108" fmla="*/ 2299 w 3120"/>
                <a:gd name="T109" fmla="*/ 317 h 1205"/>
                <a:gd name="T110" fmla="*/ 3101 w 3120"/>
                <a:gd name="T111" fmla="*/ 8 h 1205"/>
                <a:gd name="T112" fmla="*/ 2319 w 3120"/>
                <a:gd name="T113" fmla="*/ 319 h 1205"/>
                <a:gd name="T114" fmla="*/ 3120 w 3120"/>
                <a:gd name="T115" fmla="*/ 0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20" h="1205">
                  <a:moveTo>
                    <a:pt x="56" y="1183"/>
                  </a:moveTo>
                  <a:lnTo>
                    <a:pt x="0" y="1205"/>
                  </a:lnTo>
                  <a:lnTo>
                    <a:pt x="24" y="1205"/>
                  </a:lnTo>
                  <a:lnTo>
                    <a:pt x="27" y="1203"/>
                  </a:lnTo>
                  <a:lnTo>
                    <a:pt x="56" y="1183"/>
                  </a:lnTo>
                  <a:moveTo>
                    <a:pt x="569" y="985"/>
                  </a:moveTo>
                  <a:lnTo>
                    <a:pt x="89" y="1170"/>
                  </a:lnTo>
                  <a:lnTo>
                    <a:pt x="60" y="1191"/>
                  </a:lnTo>
                  <a:lnTo>
                    <a:pt x="549" y="1002"/>
                  </a:lnTo>
                  <a:lnTo>
                    <a:pt x="569" y="985"/>
                  </a:lnTo>
                  <a:moveTo>
                    <a:pt x="884" y="863"/>
                  </a:moveTo>
                  <a:lnTo>
                    <a:pt x="594" y="975"/>
                  </a:lnTo>
                  <a:lnTo>
                    <a:pt x="574" y="992"/>
                  </a:lnTo>
                  <a:lnTo>
                    <a:pt x="868" y="878"/>
                  </a:lnTo>
                  <a:lnTo>
                    <a:pt x="884" y="863"/>
                  </a:lnTo>
                  <a:moveTo>
                    <a:pt x="1099" y="780"/>
                  </a:moveTo>
                  <a:lnTo>
                    <a:pt x="904" y="856"/>
                  </a:lnTo>
                  <a:lnTo>
                    <a:pt x="888" y="871"/>
                  </a:lnTo>
                  <a:lnTo>
                    <a:pt x="1088" y="794"/>
                  </a:lnTo>
                  <a:lnTo>
                    <a:pt x="1099" y="780"/>
                  </a:lnTo>
                  <a:moveTo>
                    <a:pt x="1257" y="719"/>
                  </a:moveTo>
                  <a:lnTo>
                    <a:pt x="1115" y="774"/>
                  </a:lnTo>
                  <a:lnTo>
                    <a:pt x="1104" y="787"/>
                  </a:lnTo>
                  <a:lnTo>
                    <a:pt x="1248" y="732"/>
                  </a:lnTo>
                  <a:lnTo>
                    <a:pt x="1257" y="719"/>
                  </a:lnTo>
                  <a:moveTo>
                    <a:pt x="1380" y="672"/>
                  </a:moveTo>
                  <a:lnTo>
                    <a:pt x="1272" y="714"/>
                  </a:lnTo>
                  <a:lnTo>
                    <a:pt x="1262" y="726"/>
                  </a:lnTo>
                  <a:lnTo>
                    <a:pt x="1374" y="683"/>
                  </a:lnTo>
                  <a:lnTo>
                    <a:pt x="1380" y="672"/>
                  </a:lnTo>
                  <a:moveTo>
                    <a:pt x="1480" y="633"/>
                  </a:moveTo>
                  <a:lnTo>
                    <a:pt x="1393" y="667"/>
                  </a:lnTo>
                  <a:lnTo>
                    <a:pt x="1386" y="678"/>
                  </a:lnTo>
                  <a:lnTo>
                    <a:pt x="1475" y="644"/>
                  </a:lnTo>
                  <a:lnTo>
                    <a:pt x="1480" y="633"/>
                  </a:lnTo>
                  <a:moveTo>
                    <a:pt x="1564" y="601"/>
                  </a:moveTo>
                  <a:lnTo>
                    <a:pt x="1491" y="629"/>
                  </a:lnTo>
                  <a:lnTo>
                    <a:pt x="1486" y="640"/>
                  </a:lnTo>
                  <a:lnTo>
                    <a:pt x="1561" y="612"/>
                  </a:lnTo>
                  <a:lnTo>
                    <a:pt x="1564" y="601"/>
                  </a:lnTo>
                  <a:moveTo>
                    <a:pt x="1637" y="573"/>
                  </a:moveTo>
                  <a:lnTo>
                    <a:pt x="1575" y="597"/>
                  </a:lnTo>
                  <a:lnTo>
                    <a:pt x="1571" y="607"/>
                  </a:lnTo>
                  <a:lnTo>
                    <a:pt x="1635" y="583"/>
                  </a:lnTo>
                  <a:lnTo>
                    <a:pt x="1637" y="573"/>
                  </a:lnTo>
                  <a:moveTo>
                    <a:pt x="1700" y="548"/>
                  </a:moveTo>
                  <a:lnTo>
                    <a:pt x="1646" y="569"/>
                  </a:lnTo>
                  <a:lnTo>
                    <a:pt x="1644" y="579"/>
                  </a:lnTo>
                  <a:lnTo>
                    <a:pt x="1699" y="558"/>
                  </a:lnTo>
                  <a:lnTo>
                    <a:pt x="1700" y="548"/>
                  </a:lnTo>
                  <a:moveTo>
                    <a:pt x="1759" y="526"/>
                  </a:moveTo>
                  <a:lnTo>
                    <a:pt x="1709" y="545"/>
                  </a:lnTo>
                  <a:lnTo>
                    <a:pt x="1709" y="555"/>
                  </a:lnTo>
                  <a:lnTo>
                    <a:pt x="1759" y="535"/>
                  </a:lnTo>
                  <a:lnTo>
                    <a:pt x="1759" y="526"/>
                  </a:lnTo>
                  <a:moveTo>
                    <a:pt x="1812" y="505"/>
                  </a:moveTo>
                  <a:lnTo>
                    <a:pt x="1768" y="522"/>
                  </a:lnTo>
                  <a:lnTo>
                    <a:pt x="1768" y="531"/>
                  </a:lnTo>
                  <a:lnTo>
                    <a:pt x="1813" y="514"/>
                  </a:lnTo>
                  <a:lnTo>
                    <a:pt x="1812" y="505"/>
                  </a:lnTo>
                  <a:moveTo>
                    <a:pt x="1862" y="486"/>
                  </a:moveTo>
                  <a:lnTo>
                    <a:pt x="1820" y="502"/>
                  </a:lnTo>
                  <a:lnTo>
                    <a:pt x="1821" y="511"/>
                  </a:lnTo>
                  <a:lnTo>
                    <a:pt x="1864" y="494"/>
                  </a:lnTo>
                  <a:lnTo>
                    <a:pt x="1862" y="486"/>
                  </a:lnTo>
                  <a:moveTo>
                    <a:pt x="1909" y="467"/>
                  </a:moveTo>
                  <a:lnTo>
                    <a:pt x="1870" y="483"/>
                  </a:lnTo>
                  <a:lnTo>
                    <a:pt x="1871" y="491"/>
                  </a:lnTo>
                  <a:lnTo>
                    <a:pt x="1912" y="476"/>
                  </a:lnTo>
                  <a:lnTo>
                    <a:pt x="1909" y="467"/>
                  </a:lnTo>
                  <a:moveTo>
                    <a:pt x="1955" y="450"/>
                  </a:moveTo>
                  <a:lnTo>
                    <a:pt x="1917" y="464"/>
                  </a:lnTo>
                  <a:lnTo>
                    <a:pt x="1920" y="473"/>
                  </a:lnTo>
                  <a:lnTo>
                    <a:pt x="1959" y="457"/>
                  </a:lnTo>
                  <a:lnTo>
                    <a:pt x="1955" y="450"/>
                  </a:lnTo>
                  <a:moveTo>
                    <a:pt x="2001" y="432"/>
                  </a:moveTo>
                  <a:lnTo>
                    <a:pt x="1964" y="447"/>
                  </a:lnTo>
                  <a:lnTo>
                    <a:pt x="1967" y="455"/>
                  </a:lnTo>
                  <a:lnTo>
                    <a:pt x="2005" y="440"/>
                  </a:lnTo>
                  <a:lnTo>
                    <a:pt x="2001" y="432"/>
                  </a:lnTo>
                  <a:moveTo>
                    <a:pt x="2046" y="414"/>
                  </a:moveTo>
                  <a:lnTo>
                    <a:pt x="2009" y="429"/>
                  </a:lnTo>
                  <a:lnTo>
                    <a:pt x="2013" y="436"/>
                  </a:lnTo>
                  <a:lnTo>
                    <a:pt x="2051" y="422"/>
                  </a:lnTo>
                  <a:lnTo>
                    <a:pt x="2046" y="414"/>
                  </a:lnTo>
                  <a:moveTo>
                    <a:pt x="2092" y="397"/>
                  </a:moveTo>
                  <a:lnTo>
                    <a:pt x="2054" y="412"/>
                  </a:lnTo>
                  <a:lnTo>
                    <a:pt x="2059" y="419"/>
                  </a:lnTo>
                  <a:lnTo>
                    <a:pt x="2098" y="404"/>
                  </a:lnTo>
                  <a:lnTo>
                    <a:pt x="2092" y="397"/>
                  </a:lnTo>
                  <a:moveTo>
                    <a:pt x="2139" y="379"/>
                  </a:moveTo>
                  <a:lnTo>
                    <a:pt x="2100" y="394"/>
                  </a:lnTo>
                  <a:lnTo>
                    <a:pt x="2106" y="400"/>
                  </a:lnTo>
                  <a:lnTo>
                    <a:pt x="2146" y="385"/>
                  </a:lnTo>
                  <a:lnTo>
                    <a:pt x="2139" y="379"/>
                  </a:lnTo>
                  <a:moveTo>
                    <a:pt x="2189" y="360"/>
                  </a:moveTo>
                  <a:lnTo>
                    <a:pt x="2148" y="375"/>
                  </a:lnTo>
                  <a:lnTo>
                    <a:pt x="2155" y="382"/>
                  </a:lnTo>
                  <a:lnTo>
                    <a:pt x="2196" y="366"/>
                  </a:lnTo>
                  <a:lnTo>
                    <a:pt x="2189" y="360"/>
                  </a:lnTo>
                  <a:moveTo>
                    <a:pt x="2242" y="339"/>
                  </a:moveTo>
                  <a:lnTo>
                    <a:pt x="2198" y="356"/>
                  </a:lnTo>
                  <a:lnTo>
                    <a:pt x="2205" y="362"/>
                  </a:lnTo>
                  <a:lnTo>
                    <a:pt x="2251" y="345"/>
                  </a:lnTo>
                  <a:lnTo>
                    <a:pt x="2242" y="339"/>
                  </a:lnTo>
                  <a:moveTo>
                    <a:pt x="2299" y="317"/>
                  </a:moveTo>
                  <a:lnTo>
                    <a:pt x="2251" y="336"/>
                  </a:lnTo>
                  <a:lnTo>
                    <a:pt x="2260" y="341"/>
                  </a:lnTo>
                  <a:lnTo>
                    <a:pt x="2309" y="322"/>
                  </a:lnTo>
                  <a:lnTo>
                    <a:pt x="2299" y="317"/>
                  </a:lnTo>
                  <a:moveTo>
                    <a:pt x="3120" y="0"/>
                  </a:moveTo>
                  <a:lnTo>
                    <a:pt x="3101" y="8"/>
                  </a:lnTo>
                  <a:lnTo>
                    <a:pt x="2310" y="313"/>
                  </a:lnTo>
                  <a:lnTo>
                    <a:pt x="2319" y="319"/>
                  </a:lnTo>
                  <a:lnTo>
                    <a:pt x="3022" y="47"/>
                  </a:lnTo>
                  <a:lnTo>
                    <a:pt x="31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0" name="Freeform 40"/>
            <p:cNvSpPr>
              <a:spLocks noEditPoints="1"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933849" y="3414791"/>
              <a:ext cx="6841388" cy="3254211"/>
            </a:xfrm>
            <a:custGeom>
              <a:avLst/>
              <a:gdLst>
                <a:gd name="T0" fmla="*/ 0 w 2534"/>
                <a:gd name="T1" fmla="*/ 1205 h 1205"/>
                <a:gd name="T2" fmla="*/ 245 w 2534"/>
                <a:gd name="T3" fmla="*/ 1098 h 1205"/>
                <a:gd name="T4" fmla="*/ 498 w 2534"/>
                <a:gd name="T5" fmla="*/ 968 h 1205"/>
                <a:gd name="T6" fmla="*/ 263 w 2534"/>
                <a:gd name="T7" fmla="*/ 1089 h 1205"/>
                <a:gd name="T8" fmla="*/ 498 w 2534"/>
                <a:gd name="T9" fmla="*/ 968 h 1205"/>
                <a:gd name="T10" fmla="*/ 514 w 2534"/>
                <a:gd name="T11" fmla="*/ 961 h 1205"/>
                <a:gd name="T12" fmla="*/ 668 w 2534"/>
                <a:gd name="T13" fmla="*/ 897 h 1205"/>
                <a:gd name="T14" fmla="*/ 813 w 2534"/>
                <a:gd name="T15" fmla="*/ 818 h 1205"/>
                <a:gd name="T16" fmla="*/ 681 w 2534"/>
                <a:gd name="T17" fmla="*/ 890 h 1205"/>
                <a:gd name="T18" fmla="*/ 813 w 2534"/>
                <a:gd name="T19" fmla="*/ 818 h 1205"/>
                <a:gd name="T20" fmla="*/ 824 w 2534"/>
                <a:gd name="T21" fmla="*/ 813 h 1205"/>
                <a:gd name="T22" fmla="*/ 922 w 2534"/>
                <a:gd name="T23" fmla="*/ 776 h 1205"/>
                <a:gd name="T24" fmla="*/ 1019 w 2534"/>
                <a:gd name="T25" fmla="*/ 721 h 1205"/>
                <a:gd name="T26" fmla="*/ 932 w 2534"/>
                <a:gd name="T27" fmla="*/ 771 h 1205"/>
                <a:gd name="T28" fmla="*/ 1019 w 2534"/>
                <a:gd name="T29" fmla="*/ 721 h 1205"/>
                <a:gd name="T30" fmla="*/ 1029 w 2534"/>
                <a:gd name="T31" fmla="*/ 716 h 1205"/>
                <a:gd name="T32" fmla="*/ 1099 w 2534"/>
                <a:gd name="T33" fmla="*/ 692 h 1205"/>
                <a:gd name="T34" fmla="*/ 1173 w 2534"/>
                <a:gd name="T35" fmla="*/ 647 h 1205"/>
                <a:gd name="T36" fmla="*/ 1108 w 2534"/>
                <a:gd name="T37" fmla="*/ 688 h 1205"/>
                <a:gd name="T38" fmla="*/ 1173 w 2534"/>
                <a:gd name="T39" fmla="*/ 647 h 1205"/>
                <a:gd name="T40" fmla="*/ 1182 w 2534"/>
                <a:gd name="T41" fmla="*/ 643 h 1205"/>
                <a:gd name="T42" fmla="*/ 1239 w 2534"/>
                <a:gd name="T43" fmla="*/ 626 h 1205"/>
                <a:gd name="T44" fmla="*/ 1297 w 2534"/>
                <a:gd name="T45" fmla="*/ 588 h 1205"/>
                <a:gd name="T46" fmla="*/ 1247 w 2534"/>
                <a:gd name="T47" fmla="*/ 621 h 1205"/>
                <a:gd name="T48" fmla="*/ 1297 w 2534"/>
                <a:gd name="T49" fmla="*/ 588 h 1205"/>
                <a:gd name="T50" fmla="*/ 1306 w 2534"/>
                <a:gd name="T51" fmla="*/ 584 h 1205"/>
                <a:gd name="T52" fmla="*/ 1357 w 2534"/>
                <a:gd name="T53" fmla="*/ 569 h 1205"/>
                <a:gd name="T54" fmla="*/ 1407 w 2534"/>
                <a:gd name="T55" fmla="*/ 536 h 1205"/>
                <a:gd name="T56" fmla="*/ 1364 w 2534"/>
                <a:gd name="T57" fmla="*/ 566 h 1205"/>
                <a:gd name="T58" fmla="*/ 1407 w 2534"/>
                <a:gd name="T59" fmla="*/ 536 h 1205"/>
                <a:gd name="T60" fmla="*/ 1415 w 2534"/>
                <a:gd name="T61" fmla="*/ 532 h 1205"/>
                <a:gd name="T62" fmla="*/ 1464 w 2534"/>
                <a:gd name="T63" fmla="*/ 519 h 1205"/>
                <a:gd name="T64" fmla="*/ 1510 w 2534"/>
                <a:gd name="T65" fmla="*/ 487 h 1205"/>
                <a:gd name="T66" fmla="*/ 1471 w 2534"/>
                <a:gd name="T67" fmla="*/ 515 h 1205"/>
                <a:gd name="T68" fmla="*/ 1510 w 2534"/>
                <a:gd name="T69" fmla="*/ 487 h 1205"/>
                <a:gd name="T70" fmla="*/ 1518 w 2534"/>
                <a:gd name="T71" fmla="*/ 483 h 1205"/>
                <a:gd name="T72" fmla="*/ 1567 w 2534"/>
                <a:gd name="T73" fmla="*/ 469 h 1205"/>
                <a:gd name="T74" fmla="*/ 1613 w 2534"/>
                <a:gd name="T75" fmla="*/ 438 h 1205"/>
                <a:gd name="T76" fmla="*/ 1575 w 2534"/>
                <a:gd name="T77" fmla="*/ 466 h 1205"/>
                <a:gd name="T78" fmla="*/ 1613 w 2534"/>
                <a:gd name="T79" fmla="*/ 438 h 1205"/>
                <a:gd name="T80" fmla="*/ 1622 w 2534"/>
                <a:gd name="T81" fmla="*/ 434 h 1205"/>
                <a:gd name="T82" fmla="*/ 1674 w 2534"/>
                <a:gd name="T83" fmla="*/ 419 h 1205"/>
                <a:gd name="T84" fmla="*/ 1723 w 2534"/>
                <a:gd name="T85" fmla="*/ 386 h 1205"/>
                <a:gd name="T86" fmla="*/ 1682 w 2534"/>
                <a:gd name="T87" fmla="*/ 414 h 1205"/>
                <a:gd name="T88" fmla="*/ 1723 w 2534"/>
                <a:gd name="T89" fmla="*/ 386 h 1205"/>
                <a:gd name="T90" fmla="*/ 1732 w 2534"/>
                <a:gd name="T91" fmla="*/ 381 h 1205"/>
                <a:gd name="T92" fmla="*/ 1792 w 2534"/>
                <a:gd name="T93" fmla="*/ 362 h 1205"/>
                <a:gd name="T94" fmla="*/ 2534 w 2534"/>
                <a:gd name="T95" fmla="*/ 0 h 1205"/>
                <a:gd name="T96" fmla="*/ 1792 w 2534"/>
                <a:gd name="T97" fmla="*/ 353 h 1205"/>
                <a:gd name="T98" fmla="*/ 2449 w 2534"/>
                <a:gd name="T99" fmla="*/ 50 h 1205"/>
                <a:gd name="T100" fmla="*/ 2534 w 2534"/>
                <a:gd name="T101" fmla="*/ 0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34" h="1205">
                  <a:moveTo>
                    <a:pt x="258" y="1082"/>
                  </a:moveTo>
                  <a:lnTo>
                    <a:pt x="0" y="1205"/>
                  </a:lnTo>
                  <a:lnTo>
                    <a:pt x="19" y="1205"/>
                  </a:lnTo>
                  <a:lnTo>
                    <a:pt x="245" y="1098"/>
                  </a:lnTo>
                  <a:lnTo>
                    <a:pt x="258" y="1082"/>
                  </a:lnTo>
                  <a:close/>
                  <a:moveTo>
                    <a:pt x="498" y="968"/>
                  </a:moveTo>
                  <a:lnTo>
                    <a:pt x="277" y="1073"/>
                  </a:lnTo>
                  <a:lnTo>
                    <a:pt x="263" y="1089"/>
                  </a:lnTo>
                  <a:lnTo>
                    <a:pt x="488" y="982"/>
                  </a:lnTo>
                  <a:lnTo>
                    <a:pt x="498" y="968"/>
                  </a:lnTo>
                  <a:close/>
                  <a:moveTo>
                    <a:pt x="675" y="884"/>
                  </a:moveTo>
                  <a:lnTo>
                    <a:pt x="514" y="961"/>
                  </a:lnTo>
                  <a:lnTo>
                    <a:pt x="504" y="975"/>
                  </a:lnTo>
                  <a:lnTo>
                    <a:pt x="668" y="897"/>
                  </a:lnTo>
                  <a:lnTo>
                    <a:pt x="675" y="884"/>
                  </a:lnTo>
                  <a:close/>
                  <a:moveTo>
                    <a:pt x="813" y="818"/>
                  </a:moveTo>
                  <a:lnTo>
                    <a:pt x="688" y="878"/>
                  </a:lnTo>
                  <a:lnTo>
                    <a:pt x="681" y="890"/>
                  </a:lnTo>
                  <a:lnTo>
                    <a:pt x="808" y="830"/>
                  </a:lnTo>
                  <a:lnTo>
                    <a:pt x="813" y="818"/>
                  </a:lnTo>
                  <a:close/>
                  <a:moveTo>
                    <a:pt x="925" y="765"/>
                  </a:moveTo>
                  <a:lnTo>
                    <a:pt x="824" y="813"/>
                  </a:lnTo>
                  <a:lnTo>
                    <a:pt x="819" y="825"/>
                  </a:lnTo>
                  <a:lnTo>
                    <a:pt x="922" y="776"/>
                  </a:lnTo>
                  <a:lnTo>
                    <a:pt x="925" y="765"/>
                  </a:lnTo>
                  <a:close/>
                  <a:moveTo>
                    <a:pt x="1019" y="721"/>
                  </a:moveTo>
                  <a:lnTo>
                    <a:pt x="936" y="760"/>
                  </a:lnTo>
                  <a:lnTo>
                    <a:pt x="932" y="771"/>
                  </a:lnTo>
                  <a:lnTo>
                    <a:pt x="1017" y="730"/>
                  </a:lnTo>
                  <a:lnTo>
                    <a:pt x="1019" y="721"/>
                  </a:lnTo>
                  <a:close/>
                  <a:moveTo>
                    <a:pt x="1100" y="682"/>
                  </a:moveTo>
                  <a:lnTo>
                    <a:pt x="1029" y="716"/>
                  </a:lnTo>
                  <a:lnTo>
                    <a:pt x="1027" y="726"/>
                  </a:lnTo>
                  <a:lnTo>
                    <a:pt x="1099" y="692"/>
                  </a:lnTo>
                  <a:lnTo>
                    <a:pt x="1100" y="682"/>
                  </a:lnTo>
                  <a:close/>
                  <a:moveTo>
                    <a:pt x="1173" y="647"/>
                  </a:moveTo>
                  <a:lnTo>
                    <a:pt x="1109" y="678"/>
                  </a:lnTo>
                  <a:lnTo>
                    <a:pt x="1108" y="688"/>
                  </a:lnTo>
                  <a:lnTo>
                    <a:pt x="1173" y="657"/>
                  </a:lnTo>
                  <a:lnTo>
                    <a:pt x="1173" y="647"/>
                  </a:lnTo>
                  <a:close/>
                  <a:moveTo>
                    <a:pt x="1238" y="616"/>
                  </a:moveTo>
                  <a:lnTo>
                    <a:pt x="1182" y="643"/>
                  </a:lnTo>
                  <a:lnTo>
                    <a:pt x="1182" y="652"/>
                  </a:lnTo>
                  <a:lnTo>
                    <a:pt x="1239" y="626"/>
                  </a:lnTo>
                  <a:lnTo>
                    <a:pt x="1238" y="616"/>
                  </a:lnTo>
                  <a:close/>
                  <a:moveTo>
                    <a:pt x="1297" y="588"/>
                  </a:moveTo>
                  <a:lnTo>
                    <a:pt x="1246" y="612"/>
                  </a:lnTo>
                  <a:lnTo>
                    <a:pt x="1247" y="621"/>
                  </a:lnTo>
                  <a:lnTo>
                    <a:pt x="1299" y="597"/>
                  </a:lnTo>
                  <a:lnTo>
                    <a:pt x="1297" y="588"/>
                  </a:lnTo>
                  <a:close/>
                  <a:moveTo>
                    <a:pt x="1354" y="562"/>
                  </a:moveTo>
                  <a:lnTo>
                    <a:pt x="1306" y="584"/>
                  </a:lnTo>
                  <a:lnTo>
                    <a:pt x="1307" y="593"/>
                  </a:lnTo>
                  <a:lnTo>
                    <a:pt x="1357" y="569"/>
                  </a:lnTo>
                  <a:lnTo>
                    <a:pt x="1354" y="562"/>
                  </a:lnTo>
                  <a:close/>
                  <a:moveTo>
                    <a:pt x="1407" y="536"/>
                  </a:moveTo>
                  <a:lnTo>
                    <a:pt x="1361" y="557"/>
                  </a:lnTo>
                  <a:lnTo>
                    <a:pt x="1364" y="566"/>
                  </a:lnTo>
                  <a:lnTo>
                    <a:pt x="1411" y="544"/>
                  </a:lnTo>
                  <a:lnTo>
                    <a:pt x="1407" y="536"/>
                  </a:lnTo>
                  <a:close/>
                  <a:moveTo>
                    <a:pt x="1459" y="511"/>
                  </a:moveTo>
                  <a:lnTo>
                    <a:pt x="1415" y="532"/>
                  </a:lnTo>
                  <a:lnTo>
                    <a:pt x="1419" y="540"/>
                  </a:lnTo>
                  <a:lnTo>
                    <a:pt x="1464" y="519"/>
                  </a:lnTo>
                  <a:lnTo>
                    <a:pt x="1459" y="511"/>
                  </a:lnTo>
                  <a:close/>
                  <a:moveTo>
                    <a:pt x="1510" y="487"/>
                  </a:moveTo>
                  <a:lnTo>
                    <a:pt x="1467" y="507"/>
                  </a:lnTo>
                  <a:lnTo>
                    <a:pt x="1471" y="515"/>
                  </a:lnTo>
                  <a:lnTo>
                    <a:pt x="1515" y="494"/>
                  </a:lnTo>
                  <a:lnTo>
                    <a:pt x="1510" y="487"/>
                  </a:lnTo>
                  <a:close/>
                  <a:moveTo>
                    <a:pt x="1562" y="462"/>
                  </a:moveTo>
                  <a:lnTo>
                    <a:pt x="1518" y="483"/>
                  </a:lnTo>
                  <a:lnTo>
                    <a:pt x="1523" y="490"/>
                  </a:lnTo>
                  <a:lnTo>
                    <a:pt x="1567" y="469"/>
                  </a:lnTo>
                  <a:lnTo>
                    <a:pt x="1562" y="462"/>
                  </a:lnTo>
                  <a:close/>
                  <a:moveTo>
                    <a:pt x="1613" y="438"/>
                  </a:moveTo>
                  <a:lnTo>
                    <a:pt x="1569" y="459"/>
                  </a:lnTo>
                  <a:lnTo>
                    <a:pt x="1575" y="466"/>
                  </a:lnTo>
                  <a:lnTo>
                    <a:pt x="1619" y="444"/>
                  </a:lnTo>
                  <a:lnTo>
                    <a:pt x="1613" y="438"/>
                  </a:lnTo>
                  <a:close/>
                  <a:moveTo>
                    <a:pt x="1667" y="412"/>
                  </a:moveTo>
                  <a:lnTo>
                    <a:pt x="1622" y="434"/>
                  </a:lnTo>
                  <a:lnTo>
                    <a:pt x="1628" y="441"/>
                  </a:lnTo>
                  <a:lnTo>
                    <a:pt x="1674" y="419"/>
                  </a:lnTo>
                  <a:lnTo>
                    <a:pt x="1667" y="412"/>
                  </a:lnTo>
                  <a:close/>
                  <a:moveTo>
                    <a:pt x="1723" y="386"/>
                  </a:moveTo>
                  <a:lnTo>
                    <a:pt x="1675" y="408"/>
                  </a:lnTo>
                  <a:lnTo>
                    <a:pt x="1682" y="414"/>
                  </a:lnTo>
                  <a:lnTo>
                    <a:pt x="1731" y="391"/>
                  </a:lnTo>
                  <a:lnTo>
                    <a:pt x="1723" y="386"/>
                  </a:lnTo>
                  <a:close/>
                  <a:moveTo>
                    <a:pt x="1783" y="357"/>
                  </a:moveTo>
                  <a:lnTo>
                    <a:pt x="1732" y="381"/>
                  </a:lnTo>
                  <a:lnTo>
                    <a:pt x="1740" y="387"/>
                  </a:lnTo>
                  <a:lnTo>
                    <a:pt x="1792" y="362"/>
                  </a:lnTo>
                  <a:lnTo>
                    <a:pt x="1783" y="357"/>
                  </a:lnTo>
                  <a:close/>
                  <a:moveTo>
                    <a:pt x="2534" y="0"/>
                  </a:moveTo>
                  <a:lnTo>
                    <a:pt x="2436" y="47"/>
                  </a:lnTo>
                  <a:lnTo>
                    <a:pt x="1792" y="353"/>
                  </a:lnTo>
                  <a:lnTo>
                    <a:pt x="1801" y="358"/>
                  </a:lnTo>
                  <a:lnTo>
                    <a:pt x="2449" y="50"/>
                  </a:lnTo>
                  <a:lnTo>
                    <a:pt x="2534" y="1"/>
                  </a:lnTo>
                  <a:lnTo>
                    <a:pt x="2534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1" name="Freeform 41"/>
            <p:cNvSpPr>
              <a:spLocks noEditPoints="1"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33849" y="3414791"/>
              <a:ext cx="6841388" cy="3254211"/>
            </a:xfrm>
            <a:custGeom>
              <a:avLst/>
              <a:gdLst>
                <a:gd name="T0" fmla="*/ 0 w 2534"/>
                <a:gd name="T1" fmla="*/ 1205 h 1205"/>
                <a:gd name="T2" fmla="*/ 245 w 2534"/>
                <a:gd name="T3" fmla="*/ 1098 h 1205"/>
                <a:gd name="T4" fmla="*/ 498 w 2534"/>
                <a:gd name="T5" fmla="*/ 968 h 1205"/>
                <a:gd name="T6" fmla="*/ 263 w 2534"/>
                <a:gd name="T7" fmla="*/ 1089 h 1205"/>
                <a:gd name="T8" fmla="*/ 498 w 2534"/>
                <a:gd name="T9" fmla="*/ 968 h 1205"/>
                <a:gd name="T10" fmla="*/ 514 w 2534"/>
                <a:gd name="T11" fmla="*/ 961 h 1205"/>
                <a:gd name="T12" fmla="*/ 668 w 2534"/>
                <a:gd name="T13" fmla="*/ 897 h 1205"/>
                <a:gd name="T14" fmla="*/ 813 w 2534"/>
                <a:gd name="T15" fmla="*/ 818 h 1205"/>
                <a:gd name="T16" fmla="*/ 681 w 2534"/>
                <a:gd name="T17" fmla="*/ 890 h 1205"/>
                <a:gd name="T18" fmla="*/ 813 w 2534"/>
                <a:gd name="T19" fmla="*/ 818 h 1205"/>
                <a:gd name="T20" fmla="*/ 824 w 2534"/>
                <a:gd name="T21" fmla="*/ 813 h 1205"/>
                <a:gd name="T22" fmla="*/ 922 w 2534"/>
                <a:gd name="T23" fmla="*/ 776 h 1205"/>
                <a:gd name="T24" fmla="*/ 1019 w 2534"/>
                <a:gd name="T25" fmla="*/ 721 h 1205"/>
                <a:gd name="T26" fmla="*/ 932 w 2534"/>
                <a:gd name="T27" fmla="*/ 771 h 1205"/>
                <a:gd name="T28" fmla="*/ 1019 w 2534"/>
                <a:gd name="T29" fmla="*/ 721 h 1205"/>
                <a:gd name="T30" fmla="*/ 1029 w 2534"/>
                <a:gd name="T31" fmla="*/ 716 h 1205"/>
                <a:gd name="T32" fmla="*/ 1099 w 2534"/>
                <a:gd name="T33" fmla="*/ 692 h 1205"/>
                <a:gd name="T34" fmla="*/ 1173 w 2534"/>
                <a:gd name="T35" fmla="*/ 647 h 1205"/>
                <a:gd name="T36" fmla="*/ 1108 w 2534"/>
                <a:gd name="T37" fmla="*/ 688 h 1205"/>
                <a:gd name="T38" fmla="*/ 1173 w 2534"/>
                <a:gd name="T39" fmla="*/ 647 h 1205"/>
                <a:gd name="T40" fmla="*/ 1182 w 2534"/>
                <a:gd name="T41" fmla="*/ 643 h 1205"/>
                <a:gd name="T42" fmla="*/ 1239 w 2534"/>
                <a:gd name="T43" fmla="*/ 626 h 1205"/>
                <a:gd name="T44" fmla="*/ 1297 w 2534"/>
                <a:gd name="T45" fmla="*/ 588 h 1205"/>
                <a:gd name="T46" fmla="*/ 1247 w 2534"/>
                <a:gd name="T47" fmla="*/ 621 h 1205"/>
                <a:gd name="T48" fmla="*/ 1297 w 2534"/>
                <a:gd name="T49" fmla="*/ 588 h 1205"/>
                <a:gd name="T50" fmla="*/ 1306 w 2534"/>
                <a:gd name="T51" fmla="*/ 584 h 1205"/>
                <a:gd name="T52" fmla="*/ 1357 w 2534"/>
                <a:gd name="T53" fmla="*/ 569 h 1205"/>
                <a:gd name="T54" fmla="*/ 1407 w 2534"/>
                <a:gd name="T55" fmla="*/ 536 h 1205"/>
                <a:gd name="T56" fmla="*/ 1364 w 2534"/>
                <a:gd name="T57" fmla="*/ 566 h 1205"/>
                <a:gd name="T58" fmla="*/ 1407 w 2534"/>
                <a:gd name="T59" fmla="*/ 536 h 1205"/>
                <a:gd name="T60" fmla="*/ 1415 w 2534"/>
                <a:gd name="T61" fmla="*/ 532 h 1205"/>
                <a:gd name="T62" fmla="*/ 1464 w 2534"/>
                <a:gd name="T63" fmla="*/ 519 h 1205"/>
                <a:gd name="T64" fmla="*/ 1510 w 2534"/>
                <a:gd name="T65" fmla="*/ 487 h 1205"/>
                <a:gd name="T66" fmla="*/ 1471 w 2534"/>
                <a:gd name="T67" fmla="*/ 515 h 1205"/>
                <a:gd name="T68" fmla="*/ 1510 w 2534"/>
                <a:gd name="T69" fmla="*/ 487 h 1205"/>
                <a:gd name="T70" fmla="*/ 1518 w 2534"/>
                <a:gd name="T71" fmla="*/ 483 h 1205"/>
                <a:gd name="T72" fmla="*/ 1567 w 2534"/>
                <a:gd name="T73" fmla="*/ 469 h 1205"/>
                <a:gd name="T74" fmla="*/ 1613 w 2534"/>
                <a:gd name="T75" fmla="*/ 438 h 1205"/>
                <a:gd name="T76" fmla="*/ 1575 w 2534"/>
                <a:gd name="T77" fmla="*/ 466 h 1205"/>
                <a:gd name="T78" fmla="*/ 1613 w 2534"/>
                <a:gd name="T79" fmla="*/ 438 h 1205"/>
                <a:gd name="T80" fmla="*/ 1622 w 2534"/>
                <a:gd name="T81" fmla="*/ 434 h 1205"/>
                <a:gd name="T82" fmla="*/ 1674 w 2534"/>
                <a:gd name="T83" fmla="*/ 419 h 1205"/>
                <a:gd name="T84" fmla="*/ 1723 w 2534"/>
                <a:gd name="T85" fmla="*/ 386 h 1205"/>
                <a:gd name="T86" fmla="*/ 1682 w 2534"/>
                <a:gd name="T87" fmla="*/ 414 h 1205"/>
                <a:gd name="T88" fmla="*/ 1723 w 2534"/>
                <a:gd name="T89" fmla="*/ 386 h 1205"/>
                <a:gd name="T90" fmla="*/ 1732 w 2534"/>
                <a:gd name="T91" fmla="*/ 381 h 1205"/>
                <a:gd name="T92" fmla="*/ 1792 w 2534"/>
                <a:gd name="T93" fmla="*/ 362 h 1205"/>
                <a:gd name="T94" fmla="*/ 2534 w 2534"/>
                <a:gd name="T95" fmla="*/ 0 h 1205"/>
                <a:gd name="T96" fmla="*/ 1792 w 2534"/>
                <a:gd name="T97" fmla="*/ 353 h 1205"/>
                <a:gd name="T98" fmla="*/ 2449 w 2534"/>
                <a:gd name="T99" fmla="*/ 50 h 1205"/>
                <a:gd name="T100" fmla="*/ 2534 w 2534"/>
                <a:gd name="T101" fmla="*/ 0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34" h="1205">
                  <a:moveTo>
                    <a:pt x="258" y="1082"/>
                  </a:moveTo>
                  <a:lnTo>
                    <a:pt x="0" y="1205"/>
                  </a:lnTo>
                  <a:lnTo>
                    <a:pt x="19" y="1205"/>
                  </a:lnTo>
                  <a:lnTo>
                    <a:pt x="245" y="1098"/>
                  </a:lnTo>
                  <a:lnTo>
                    <a:pt x="258" y="1082"/>
                  </a:lnTo>
                  <a:moveTo>
                    <a:pt x="498" y="968"/>
                  </a:moveTo>
                  <a:lnTo>
                    <a:pt x="277" y="1073"/>
                  </a:lnTo>
                  <a:lnTo>
                    <a:pt x="263" y="1089"/>
                  </a:lnTo>
                  <a:lnTo>
                    <a:pt x="488" y="982"/>
                  </a:lnTo>
                  <a:lnTo>
                    <a:pt x="498" y="968"/>
                  </a:lnTo>
                  <a:moveTo>
                    <a:pt x="675" y="884"/>
                  </a:moveTo>
                  <a:lnTo>
                    <a:pt x="514" y="961"/>
                  </a:lnTo>
                  <a:lnTo>
                    <a:pt x="504" y="975"/>
                  </a:lnTo>
                  <a:lnTo>
                    <a:pt x="668" y="897"/>
                  </a:lnTo>
                  <a:lnTo>
                    <a:pt x="675" y="884"/>
                  </a:lnTo>
                  <a:moveTo>
                    <a:pt x="813" y="818"/>
                  </a:moveTo>
                  <a:lnTo>
                    <a:pt x="688" y="878"/>
                  </a:lnTo>
                  <a:lnTo>
                    <a:pt x="681" y="890"/>
                  </a:lnTo>
                  <a:lnTo>
                    <a:pt x="808" y="830"/>
                  </a:lnTo>
                  <a:lnTo>
                    <a:pt x="813" y="818"/>
                  </a:lnTo>
                  <a:moveTo>
                    <a:pt x="925" y="765"/>
                  </a:moveTo>
                  <a:lnTo>
                    <a:pt x="824" y="813"/>
                  </a:lnTo>
                  <a:lnTo>
                    <a:pt x="819" y="825"/>
                  </a:lnTo>
                  <a:lnTo>
                    <a:pt x="922" y="776"/>
                  </a:lnTo>
                  <a:lnTo>
                    <a:pt x="925" y="765"/>
                  </a:lnTo>
                  <a:moveTo>
                    <a:pt x="1019" y="721"/>
                  </a:moveTo>
                  <a:lnTo>
                    <a:pt x="936" y="760"/>
                  </a:lnTo>
                  <a:lnTo>
                    <a:pt x="932" y="771"/>
                  </a:lnTo>
                  <a:lnTo>
                    <a:pt x="1017" y="730"/>
                  </a:lnTo>
                  <a:lnTo>
                    <a:pt x="1019" y="721"/>
                  </a:lnTo>
                  <a:moveTo>
                    <a:pt x="1100" y="682"/>
                  </a:moveTo>
                  <a:lnTo>
                    <a:pt x="1029" y="716"/>
                  </a:lnTo>
                  <a:lnTo>
                    <a:pt x="1027" y="726"/>
                  </a:lnTo>
                  <a:lnTo>
                    <a:pt x="1099" y="692"/>
                  </a:lnTo>
                  <a:lnTo>
                    <a:pt x="1100" y="682"/>
                  </a:lnTo>
                  <a:moveTo>
                    <a:pt x="1173" y="647"/>
                  </a:moveTo>
                  <a:lnTo>
                    <a:pt x="1109" y="678"/>
                  </a:lnTo>
                  <a:lnTo>
                    <a:pt x="1108" y="688"/>
                  </a:lnTo>
                  <a:lnTo>
                    <a:pt x="1173" y="657"/>
                  </a:lnTo>
                  <a:lnTo>
                    <a:pt x="1173" y="647"/>
                  </a:lnTo>
                  <a:moveTo>
                    <a:pt x="1238" y="616"/>
                  </a:moveTo>
                  <a:lnTo>
                    <a:pt x="1182" y="643"/>
                  </a:lnTo>
                  <a:lnTo>
                    <a:pt x="1182" y="652"/>
                  </a:lnTo>
                  <a:lnTo>
                    <a:pt x="1239" y="626"/>
                  </a:lnTo>
                  <a:lnTo>
                    <a:pt x="1238" y="616"/>
                  </a:lnTo>
                  <a:moveTo>
                    <a:pt x="1297" y="588"/>
                  </a:moveTo>
                  <a:lnTo>
                    <a:pt x="1246" y="612"/>
                  </a:lnTo>
                  <a:lnTo>
                    <a:pt x="1247" y="621"/>
                  </a:lnTo>
                  <a:lnTo>
                    <a:pt x="1299" y="597"/>
                  </a:lnTo>
                  <a:lnTo>
                    <a:pt x="1297" y="588"/>
                  </a:lnTo>
                  <a:moveTo>
                    <a:pt x="1354" y="562"/>
                  </a:moveTo>
                  <a:lnTo>
                    <a:pt x="1306" y="584"/>
                  </a:lnTo>
                  <a:lnTo>
                    <a:pt x="1307" y="593"/>
                  </a:lnTo>
                  <a:lnTo>
                    <a:pt x="1357" y="569"/>
                  </a:lnTo>
                  <a:lnTo>
                    <a:pt x="1354" y="562"/>
                  </a:lnTo>
                  <a:moveTo>
                    <a:pt x="1407" y="536"/>
                  </a:moveTo>
                  <a:lnTo>
                    <a:pt x="1361" y="557"/>
                  </a:lnTo>
                  <a:lnTo>
                    <a:pt x="1364" y="566"/>
                  </a:lnTo>
                  <a:lnTo>
                    <a:pt x="1411" y="544"/>
                  </a:lnTo>
                  <a:lnTo>
                    <a:pt x="1407" y="536"/>
                  </a:lnTo>
                  <a:moveTo>
                    <a:pt x="1459" y="511"/>
                  </a:moveTo>
                  <a:lnTo>
                    <a:pt x="1415" y="532"/>
                  </a:lnTo>
                  <a:lnTo>
                    <a:pt x="1419" y="540"/>
                  </a:lnTo>
                  <a:lnTo>
                    <a:pt x="1464" y="519"/>
                  </a:lnTo>
                  <a:lnTo>
                    <a:pt x="1459" y="511"/>
                  </a:lnTo>
                  <a:moveTo>
                    <a:pt x="1510" y="487"/>
                  </a:moveTo>
                  <a:lnTo>
                    <a:pt x="1467" y="507"/>
                  </a:lnTo>
                  <a:lnTo>
                    <a:pt x="1471" y="515"/>
                  </a:lnTo>
                  <a:lnTo>
                    <a:pt x="1515" y="494"/>
                  </a:lnTo>
                  <a:lnTo>
                    <a:pt x="1510" y="487"/>
                  </a:lnTo>
                  <a:moveTo>
                    <a:pt x="1562" y="462"/>
                  </a:moveTo>
                  <a:lnTo>
                    <a:pt x="1518" y="483"/>
                  </a:lnTo>
                  <a:lnTo>
                    <a:pt x="1523" y="490"/>
                  </a:lnTo>
                  <a:lnTo>
                    <a:pt x="1567" y="469"/>
                  </a:lnTo>
                  <a:lnTo>
                    <a:pt x="1562" y="462"/>
                  </a:lnTo>
                  <a:moveTo>
                    <a:pt x="1613" y="438"/>
                  </a:moveTo>
                  <a:lnTo>
                    <a:pt x="1569" y="459"/>
                  </a:lnTo>
                  <a:lnTo>
                    <a:pt x="1575" y="466"/>
                  </a:lnTo>
                  <a:lnTo>
                    <a:pt x="1619" y="444"/>
                  </a:lnTo>
                  <a:lnTo>
                    <a:pt x="1613" y="438"/>
                  </a:lnTo>
                  <a:moveTo>
                    <a:pt x="1667" y="412"/>
                  </a:moveTo>
                  <a:lnTo>
                    <a:pt x="1622" y="434"/>
                  </a:lnTo>
                  <a:lnTo>
                    <a:pt x="1628" y="441"/>
                  </a:lnTo>
                  <a:lnTo>
                    <a:pt x="1674" y="419"/>
                  </a:lnTo>
                  <a:lnTo>
                    <a:pt x="1667" y="412"/>
                  </a:lnTo>
                  <a:moveTo>
                    <a:pt x="1723" y="386"/>
                  </a:moveTo>
                  <a:lnTo>
                    <a:pt x="1675" y="408"/>
                  </a:lnTo>
                  <a:lnTo>
                    <a:pt x="1682" y="414"/>
                  </a:lnTo>
                  <a:lnTo>
                    <a:pt x="1731" y="391"/>
                  </a:lnTo>
                  <a:lnTo>
                    <a:pt x="1723" y="386"/>
                  </a:lnTo>
                  <a:moveTo>
                    <a:pt x="1783" y="357"/>
                  </a:moveTo>
                  <a:lnTo>
                    <a:pt x="1732" y="381"/>
                  </a:lnTo>
                  <a:lnTo>
                    <a:pt x="1740" y="387"/>
                  </a:lnTo>
                  <a:lnTo>
                    <a:pt x="1792" y="362"/>
                  </a:lnTo>
                  <a:lnTo>
                    <a:pt x="1783" y="357"/>
                  </a:lnTo>
                  <a:moveTo>
                    <a:pt x="2534" y="0"/>
                  </a:moveTo>
                  <a:lnTo>
                    <a:pt x="2436" y="47"/>
                  </a:lnTo>
                  <a:lnTo>
                    <a:pt x="1792" y="353"/>
                  </a:lnTo>
                  <a:lnTo>
                    <a:pt x="1801" y="358"/>
                  </a:lnTo>
                  <a:lnTo>
                    <a:pt x="2449" y="50"/>
                  </a:lnTo>
                  <a:lnTo>
                    <a:pt x="2534" y="1"/>
                  </a:lnTo>
                  <a:lnTo>
                    <a:pt x="25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2" name="Freeform 42"/>
            <p:cNvSpPr>
              <a:spLocks noEditPoints="1"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178432" y="3417775"/>
              <a:ext cx="5596805" cy="3251227"/>
            </a:xfrm>
            <a:custGeom>
              <a:avLst/>
              <a:gdLst>
                <a:gd name="T0" fmla="*/ 0 w 2073"/>
                <a:gd name="T1" fmla="*/ 1204 h 1204"/>
                <a:gd name="T2" fmla="*/ 41 w 2073"/>
                <a:gd name="T3" fmla="*/ 1190 h 1204"/>
                <a:gd name="T4" fmla="*/ 245 w 2073"/>
                <a:gd name="T5" fmla="*/ 1062 h 1204"/>
                <a:gd name="T6" fmla="*/ 56 w 2073"/>
                <a:gd name="T7" fmla="*/ 1181 h 1204"/>
                <a:gd name="T8" fmla="*/ 245 w 2073"/>
                <a:gd name="T9" fmla="*/ 1062 h 1204"/>
                <a:gd name="T10" fmla="*/ 257 w 2073"/>
                <a:gd name="T11" fmla="*/ 1055 h 1204"/>
                <a:gd name="T12" fmla="*/ 392 w 2073"/>
                <a:gd name="T13" fmla="*/ 986 h 1204"/>
                <a:gd name="T14" fmla="*/ 519 w 2073"/>
                <a:gd name="T15" fmla="*/ 903 h 1204"/>
                <a:gd name="T16" fmla="*/ 404 w 2073"/>
                <a:gd name="T17" fmla="*/ 979 h 1204"/>
                <a:gd name="T18" fmla="*/ 519 w 2073"/>
                <a:gd name="T19" fmla="*/ 903 h 1204"/>
                <a:gd name="T20" fmla="*/ 529 w 2073"/>
                <a:gd name="T21" fmla="*/ 896 h 1204"/>
                <a:gd name="T22" fmla="*/ 621 w 2073"/>
                <a:gd name="T23" fmla="*/ 853 h 1204"/>
                <a:gd name="T24" fmla="*/ 712 w 2073"/>
                <a:gd name="T25" fmla="*/ 790 h 1204"/>
                <a:gd name="T26" fmla="*/ 630 w 2073"/>
                <a:gd name="T27" fmla="*/ 848 h 1204"/>
                <a:gd name="T28" fmla="*/ 712 w 2073"/>
                <a:gd name="T29" fmla="*/ 790 h 1204"/>
                <a:gd name="T30" fmla="*/ 721 w 2073"/>
                <a:gd name="T31" fmla="*/ 785 h 1204"/>
                <a:gd name="T32" fmla="*/ 791 w 2073"/>
                <a:gd name="T33" fmla="*/ 754 h 1204"/>
                <a:gd name="T34" fmla="*/ 862 w 2073"/>
                <a:gd name="T35" fmla="*/ 703 h 1204"/>
                <a:gd name="T36" fmla="*/ 800 w 2073"/>
                <a:gd name="T37" fmla="*/ 749 h 1204"/>
                <a:gd name="T38" fmla="*/ 862 w 2073"/>
                <a:gd name="T39" fmla="*/ 703 h 1204"/>
                <a:gd name="T40" fmla="*/ 869 w 2073"/>
                <a:gd name="T41" fmla="*/ 699 h 1204"/>
                <a:gd name="T42" fmla="*/ 929 w 2073"/>
                <a:gd name="T43" fmla="*/ 674 h 1204"/>
                <a:gd name="T44" fmla="*/ 988 w 2073"/>
                <a:gd name="T45" fmla="*/ 630 h 1204"/>
                <a:gd name="T46" fmla="*/ 937 w 2073"/>
                <a:gd name="T47" fmla="*/ 670 h 1204"/>
                <a:gd name="T48" fmla="*/ 988 w 2073"/>
                <a:gd name="T49" fmla="*/ 630 h 1204"/>
                <a:gd name="T50" fmla="*/ 996 w 2073"/>
                <a:gd name="T51" fmla="*/ 626 h 1204"/>
                <a:gd name="T52" fmla="*/ 1051 w 2073"/>
                <a:gd name="T53" fmla="*/ 603 h 1204"/>
                <a:gd name="T54" fmla="*/ 1103 w 2073"/>
                <a:gd name="T55" fmla="*/ 563 h 1204"/>
                <a:gd name="T56" fmla="*/ 1058 w 2073"/>
                <a:gd name="T57" fmla="*/ 599 h 1204"/>
                <a:gd name="T58" fmla="*/ 1103 w 2073"/>
                <a:gd name="T59" fmla="*/ 563 h 1204"/>
                <a:gd name="T60" fmla="*/ 1111 w 2073"/>
                <a:gd name="T61" fmla="*/ 559 h 1204"/>
                <a:gd name="T62" fmla="*/ 1164 w 2073"/>
                <a:gd name="T63" fmla="*/ 537 h 1204"/>
                <a:gd name="T64" fmla="*/ 1215 w 2073"/>
                <a:gd name="T65" fmla="*/ 499 h 1204"/>
                <a:gd name="T66" fmla="*/ 1172 w 2073"/>
                <a:gd name="T67" fmla="*/ 533 h 1204"/>
                <a:gd name="T68" fmla="*/ 1215 w 2073"/>
                <a:gd name="T69" fmla="*/ 499 h 1204"/>
                <a:gd name="T70" fmla="*/ 1222 w 2073"/>
                <a:gd name="T71" fmla="*/ 494 h 1204"/>
                <a:gd name="T72" fmla="*/ 1278 w 2073"/>
                <a:gd name="T73" fmla="*/ 471 h 1204"/>
                <a:gd name="T74" fmla="*/ 1330 w 2073"/>
                <a:gd name="T75" fmla="*/ 432 h 1204"/>
                <a:gd name="T76" fmla="*/ 1286 w 2073"/>
                <a:gd name="T77" fmla="*/ 467 h 1204"/>
                <a:gd name="T78" fmla="*/ 1330 w 2073"/>
                <a:gd name="T79" fmla="*/ 432 h 1204"/>
                <a:gd name="T80" fmla="*/ 1337 w 2073"/>
                <a:gd name="T81" fmla="*/ 427 h 1204"/>
                <a:gd name="T82" fmla="*/ 1399 w 2073"/>
                <a:gd name="T83" fmla="*/ 401 h 1204"/>
                <a:gd name="T84" fmla="*/ 2073 w 2073"/>
                <a:gd name="T85" fmla="*/ 0 h 1204"/>
                <a:gd name="T86" fmla="*/ 1399 w 2073"/>
                <a:gd name="T87" fmla="*/ 391 h 1204"/>
                <a:gd name="T88" fmla="*/ 1989 w 2073"/>
                <a:gd name="T89" fmla="*/ 58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73" h="1204">
                  <a:moveTo>
                    <a:pt x="50" y="1175"/>
                  </a:moveTo>
                  <a:lnTo>
                    <a:pt x="0" y="1204"/>
                  </a:lnTo>
                  <a:lnTo>
                    <a:pt x="17" y="1204"/>
                  </a:lnTo>
                  <a:lnTo>
                    <a:pt x="41" y="1190"/>
                  </a:lnTo>
                  <a:lnTo>
                    <a:pt x="50" y="1175"/>
                  </a:lnTo>
                  <a:close/>
                  <a:moveTo>
                    <a:pt x="245" y="1062"/>
                  </a:moveTo>
                  <a:lnTo>
                    <a:pt x="64" y="1167"/>
                  </a:lnTo>
                  <a:lnTo>
                    <a:pt x="56" y="1181"/>
                  </a:lnTo>
                  <a:lnTo>
                    <a:pt x="239" y="1075"/>
                  </a:lnTo>
                  <a:lnTo>
                    <a:pt x="245" y="1062"/>
                  </a:lnTo>
                  <a:close/>
                  <a:moveTo>
                    <a:pt x="397" y="974"/>
                  </a:moveTo>
                  <a:lnTo>
                    <a:pt x="257" y="1055"/>
                  </a:lnTo>
                  <a:lnTo>
                    <a:pt x="251" y="1068"/>
                  </a:lnTo>
                  <a:lnTo>
                    <a:pt x="392" y="986"/>
                  </a:lnTo>
                  <a:lnTo>
                    <a:pt x="397" y="974"/>
                  </a:lnTo>
                  <a:close/>
                  <a:moveTo>
                    <a:pt x="519" y="903"/>
                  </a:moveTo>
                  <a:lnTo>
                    <a:pt x="407" y="967"/>
                  </a:lnTo>
                  <a:lnTo>
                    <a:pt x="404" y="979"/>
                  </a:lnTo>
                  <a:lnTo>
                    <a:pt x="517" y="913"/>
                  </a:lnTo>
                  <a:lnTo>
                    <a:pt x="519" y="903"/>
                  </a:lnTo>
                  <a:close/>
                  <a:moveTo>
                    <a:pt x="622" y="843"/>
                  </a:moveTo>
                  <a:lnTo>
                    <a:pt x="529" y="896"/>
                  </a:lnTo>
                  <a:lnTo>
                    <a:pt x="527" y="908"/>
                  </a:lnTo>
                  <a:lnTo>
                    <a:pt x="621" y="853"/>
                  </a:lnTo>
                  <a:lnTo>
                    <a:pt x="622" y="843"/>
                  </a:lnTo>
                  <a:close/>
                  <a:moveTo>
                    <a:pt x="712" y="790"/>
                  </a:moveTo>
                  <a:lnTo>
                    <a:pt x="631" y="837"/>
                  </a:lnTo>
                  <a:lnTo>
                    <a:pt x="630" y="848"/>
                  </a:lnTo>
                  <a:lnTo>
                    <a:pt x="712" y="800"/>
                  </a:lnTo>
                  <a:lnTo>
                    <a:pt x="712" y="790"/>
                  </a:lnTo>
                  <a:close/>
                  <a:moveTo>
                    <a:pt x="791" y="745"/>
                  </a:moveTo>
                  <a:lnTo>
                    <a:pt x="721" y="785"/>
                  </a:lnTo>
                  <a:lnTo>
                    <a:pt x="721" y="795"/>
                  </a:lnTo>
                  <a:lnTo>
                    <a:pt x="791" y="754"/>
                  </a:lnTo>
                  <a:lnTo>
                    <a:pt x="791" y="745"/>
                  </a:lnTo>
                  <a:close/>
                  <a:moveTo>
                    <a:pt x="862" y="703"/>
                  </a:moveTo>
                  <a:lnTo>
                    <a:pt x="798" y="740"/>
                  </a:lnTo>
                  <a:lnTo>
                    <a:pt x="800" y="749"/>
                  </a:lnTo>
                  <a:lnTo>
                    <a:pt x="863" y="712"/>
                  </a:lnTo>
                  <a:lnTo>
                    <a:pt x="862" y="703"/>
                  </a:lnTo>
                  <a:close/>
                  <a:moveTo>
                    <a:pt x="927" y="665"/>
                  </a:moveTo>
                  <a:lnTo>
                    <a:pt x="869" y="699"/>
                  </a:lnTo>
                  <a:lnTo>
                    <a:pt x="871" y="708"/>
                  </a:lnTo>
                  <a:lnTo>
                    <a:pt x="929" y="674"/>
                  </a:lnTo>
                  <a:lnTo>
                    <a:pt x="927" y="665"/>
                  </a:lnTo>
                  <a:close/>
                  <a:moveTo>
                    <a:pt x="988" y="630"/>
                  </a:moveTo>
                  <a:lnTo>
                    <a:pt x="934" y="661"/>
                  </a:lnTo>
                  <a:lnTo>
                    <a:pt x="937" y="670"/>
                  </a:lnTo>
                  <a:lnTo>
                    <a:pt x="991" y="638"/>
                  </a:lnTo>
                  <a:lnTo>
                    <a:pt x="988" y="630"/>
                  </a:lnTo>
                  <a:close/>
                  <a:moveTo>
                    <a:pt x="1046" y="596"/>
                  </a:moveTo>
                  <a:lnTo>
                    <a:pt x="996" y="626"/>
                  </a:lnTo>
                  <a:lnTo>
                    <a:pt x="999" y="634"/>
                  </a:lnTo>
                  <a:lnTo>
                    <a:pt x="1051" y="603"/>
                  </a:lnTo>
                  <a:lnTo>
                    <a:pt x="1046" y="596"/>
                  </a:lnTo>
                  <a:close/>
                  <a:moveTo>
                    <a:pt x="1103" y="563"/>
                  </a:moveTo>
                  <a:lnTo>
                    <a:pt x="1054" y="592"/>
                  </a:lnTo>
                  <a:lnTo>
                    <a:pt x="1058" y="599"/>
                  </a:lnTo>
                  <a:lnTo>
                    <a:pt x="1108" y="570"/>
                  </a:lnTo>
                  <a:lnTo>
                    <a:pt x="1103" y="563"/>
                  </a:lnTo>
                  <a:close/>
                  <a:moveTo>
                    <a:pt x="1159" y="531"/>
                  </a:moveTo>
                  <a:lnTo>
                    <a:pt x="1111" y="559"/>
                  </a:lnTo>
                  <a:lnTo>
                    <a:pt x="1115" y="565"/>
                  </a:lnTo>
                  <a:lnTo>
                    <a:pt x="1164" y="537"/>
                  </a:lnTo>
                  <a:lnTo>
                    <a:pt x="1159" y="531"/>
                  </a:lnTo>
                  <a:close/>
                  <a:moveTo>
                    <a:pt x="1215" y="499"/>
                  </a:moveTo>
                  <a:lnTo>
                    <a:pt x="1166" y="526"/>
                  </a:lnTo>
                  <a:lnTo>
                    <a:pt x="1172" y="533"/>
                  </a:lnTo>
                  <a:lnTo>
                    <a:pt x="1221" y="504"/>
                  </a:lnTo>
                  <a:lnTo>
                    <a:pt x="1215" y="499"/>
                  </a:lnTo>
                  <a:close/>
                  <a:moveTo>
                    <a:pt x="1271" y="466"/>
                  </a:moveTo>
                  <a:lnTo>
                    <a:pt x="1222" y="494"/>
                  </a:lnTo>
                  <a:lnTo>
                    <a:pt x="1228" y="500"/>
                  </a:lnTo>
                  <a:lnTo>
                    <a:pt x="1278" y="471"/>
                  </a:lnTo>
                  <a:lnTo>
                    <a:pt x="1271" y="466"/>
                  </a:lnTo>
                  <a:close/>
                  <a:moveTo>
                    <a:pt x="1330" y="432"/>
                  </a:moveTo>
                  <a:lnTo>
                    <a:pt x="1279" y="461"/>
                  </a:lnTo>
                  <a:lnTo>
                    <a:pt x="1286" y="467"/>
                  </a:lnTo>
                  <a:lnTo>
                    <a:pt x="1337" y="437"/>
                  </a:lnTo>
                  <a:lnTo>
                    <a:pt x="1330" y="432"/>
                  </a:lnTo>
                  <a:close/>
                  <a:moveTo>
                    <a:pt x="1391" y="396"/>
                  </a:moveTo>
                  <a:lnTo>
                    <a:pt x="1337" y="427"/>
                  </a:lnTo>
                  <a:lnTo>
                    <a:pt x="1345" y="432"/>
                  </a:lnTo>
                  <a:lnTo>
                    <a:pt x="1399" y="401"/>
                  </a:lnTo>
                  <a:lnTo>
                    <a:pt x="1391" y="396"/>
                  </a:lnTo>
                  <a:close/>
                  <a:moveTo>
                    <a:pt x="2073" y="0"/>
                  </a:moveTo>
                  <a:lnTo>
                    <a:pt x="1988" y="49"/>
                  </a:lnTo>
                  <a:lnTo>
                    <a:pt x="1399" y="391"/>
                  </a:lnTo>
                  <a:lnTo>
                    <a:pt x="1407" y="396"/>
                  </a:lnTo>
                  <a:lnTo>
                    <a:pt x="1989" y="58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3" name="Freeform 43"/>
            <p:cNvSpPr>
              <a:spLocks noEditPoints="1"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178432" y="3417775"/>
              <a:ext cx="5596805" cy="3251227"/>
            </a:xfrm>
            <a:custGeom>
              <a:avLst/>
              <a:gdLst>
                <a:gd name="T0" fmla="*/ 0 w 2073"/>
                <a:gd name="T1" fmla="*/ 1204 h 1204"/>
                <a:gd name="T2" fmla="*/ 41 w 2073"/>
                <a:gd name="T3" fmla="*/ 1190 h 1204"/>
                <a:gd name="T4" fmla="*/ 245 w 2073"/>
                <a:gd name="T5" fmla="*/ 1062 h 1204"/>
                <a:gd name="T6" fmla="*/ 56 w 2073"/>
                <a:gd name="T7" fmla="*/ 1181 h 1204"/>
                <a:gd name="T8" fmla="*/ 245 w 2073"/>
                <a:gd name="T9" fmla="*/ 1062 h 1204"/>
                <a:gd name="T10" fmla="*/ 257 w 2073"/>
                <a:gd name="T11" fmla="*/ 1055 h 1204"/>
                <a:gd name="T12" fmla="*/ 392 w 2073"/>
                <a:gd name="T13" fmla="*/ 986 h 1204"/>
                <a:gd name="T14" fmla="*/ 519 w 2073"/>
                <a:gd name="T15" fmla="*/ 903 h 1204"/>
                <a:gd name="T16" fmla="*/ 404 w 2073"/>
                <a:gd name="T17" fmla="*/ 979 h 1204"/>
                <a:gd name="T18" fmla="*/ 519 w 2073"/>
                <a:gd name="T19" fmla="*/ 903 h 1204"/>
                <a:gd name="T20" fmla="*/ 529 w 2073"/>
                <a:gd name="T21" fmla="*/ 896 h 1204"/>
                <a:gd name="T22" fmla="*/ 621 w 2073"/>
                <a:gd name="T23" fmla="*/ 853 h 1204"/>
                <a:gd name="T24" fmla="*/ 712 w 2073"/>
                <a:gd name="T25" fmla="*/ 790 h 1204"/>
                <a:gd name="T26" fmla="*/ 630 w 2073"/>
                <a:gd name="T27" fmla="*/ 848 h 1204"/>
                <a:gd name="T28" fmla="*/ 712 w 2073"/>
                <a:gd name="T29" fmla="*/ 790 h 1204"/>
                <a:gd name="T30" fmla="*/ 721 w 2073"/>
                <a:gd name="T31" fmla="*/ 785 h 1204"/>
                <a:gd name="T32" fmla="*/ 791 w 2073"/>
                <a:gd name="T33" fmla="*/ 754 h 1204"/>
                <a:gd name="T34" fmla="*/ 862 w 2073"/>
                <a:gd name="T35" fmla="*/ 703 h 1204"/>
                <a:gd name="T36" fmla="*/ 800 w 2073"/>
                <a:gd name="T37" fmla="*/ 749 h 1204"/>
                <a:gd name="T38" fmla="*/ 862 w 2073"/>
                <a:gd name="T39" fmla="*/ 703 h 1204"/>
                <a:gd name="T40" fmla="*/ 869 w 2073"/>
                <a:gd name="T41" fmla="*/ 699 h 1204"/>
                <a:gd name="T42" fmla="*/ 929 w 2073"/>
                <a:gd name="T43" fmla="*/ 674 h 1204"/>
                <a:gd name="T44" fmla="*/ 988 w 2073"/>
                <a:gd name="T45" fmla="*/ 630 h 1204"/>
                <a:gd name="T46" fmla="*/ 937 w 2073"/>
                <a:gd name="T47" fmla="*/ 670 h 1204"/>
                <a:gd name="T48" fmla="*/ 988 w 2073"/>
                <a:gd name="T49" fmla="*/ 630 h 1204"/>
                <a:gd name="T50" fmla="*/ 996 w 2073"/>
                <a:gd name="T51" fmla="*/ 626 h 1204"/>
                <a:gd name="T52" fmla="*/ 1051 w 2073"/>
                <a:gd name="T53" fmla="*/ 603 h 1204"/>
                <a:gd name="T54" fmla="*/ 1103 w 2073"/>
                <a:gd name="T55" fmla="*/ 563 h 1204"/>
                <a:gd name="T56" fmla="*/ 1058 w 2073"/>
                <a:gd name="T57" fmla="*/ 599 h 1204"/>
                <a:gd name="T58" fmla="*/ 1103 w 2073"/>
                <a:gd name="T59" fmla="*/ 563 h 1204"/>
                <a:gd name="T60" fmla="*/ 1111 w 2073"/>
                <a:gd name="T61" fmla="*/ 559 h 1204"/>
                <a:gd name="T62" fmla="*/ 1164 w 2073"/>
                <a:gd name="T63" fmla="*/ 537 h 1204"/>
                <a:gd name="T64" fmla="*/ 1215 w 2073"/>
                <a:gd name="T65" fmla="*/ 499 h 1204"/>
                <a:gd name="T66" fmla="*/ 1172 w 2073"/>
                <a:gd name="T67" fmla="*/ 533 h 1204"/>
                <a:gd name="T68" fmla="*/ 1215 w 2073"/>
                <a:gd name="T69" fmla="*/ 499 h 1204"/>
                <a:gd name="T70" fmla="*/ 1222 w 2073"/>
                <a:gd name="T71" fmla="*/ 494 h 1204"/>
                <a:gd name="T72" fmla="*/ 1278 w 2073"/>
                <a:gd name="T73" fmla="*/ 471 h 1204"/>
                <a:gd name="T74" fmla="*/ 1330 w 2073"/>
                <a:gd name="T75" fmla="*/ 432 h 1204"/>
                <a:gd name="T76" fmla="*/ 1286 w 2073"/>
                <a:gd name="T77" fmla="*/ 467 h 1204"/>
                <a:gd name="T78" fmla="*/ 1330 w 2073"/>
                <a:gd name="T79" fmla="*/ 432 h 1204"/>
                <a:gd name="T80" fmla="*/ 1337 w 2073"/>
                <a:gd name="T81" fmla="*/ 427 h 1204"/>
                <a:gd name="T82" fmla="*/ 1399 w 2073"/>
                <a:gd name="T83" fmla="*/ 401 h 1204"/>
                <a:gd name="T84" fmla="*/ 2073 w 2073"/>
                <a:gd name="T85" fmla="*/ 0 h 1204"/>
                <a:gd name="T86" fmla="*/ 1399 w 2073"/>
                <a:gd name="T87" fmla="*/ 391 h 1204"/>
                <a:gd name="T88" fmla="*/ 1989 w 2073"/>
                <a:gd name="T89" fmla="*/ 58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73" h="1204">
                  <a:moveTo>
                    <a:pt x="50" y="1175"/>
                  </a:moveTo>
                  <a:lnTo>
                    <a:pt x="0" y="1204"/>
                  </a:lnTo>
                  <a:lnTo>
                    <a:pt x="17" y="1204"/>
                  </a:lnTo>
                  <a:lnTo>
                    <a:pt x="41" y="1190"/>
                  </a:lnTo>
                  <a:lnTo>
                    <a:pt x="50" y="1175"/>
                  </a:lnTo>
                  <a:moveTo>
                    <a:pt x="245" y="1062"/>
                  </a:moveTo>
                  <a:lnTo>
                    <a:pt x="64" y="1167"/>
                  </a:lnTo>
                  <a:lnTo>
                    <a:pt x="56" y="1181"/>
                  </a:lnTo>
                  <a:lnTo>
                    <a:pt x="239" y="1075"/>
                  </a:lnTo>
                  <a:lnTo>
                    <a:pt x="245" y="1062"/>
                  </a:lnTo>
                  <a:moveTo>
                    <a:pt x="397" y="974"/>
                  </a:moveTo>
                  <a:lnTo>
                    <a:pt x="257" y="1055"/>
                  </a:lnTo>
                  <a:lnTo>
                    <a:pt x="251" y="1068"/>
                  </a:lnTo>
                  <a:lnTo>
                    <a:pt x="392" y="986"/>
                  </a:lnTo>
                  <a:lnTo>
                    <a:pt x="397" y="974"/>
                  </a:lnTo>
                  <a:moveTo>
                    <a:pt x="519" y="903"/>
                  </a:moveTo>
                  <a:lnTo>
                    <a:pt x="407" y="967"/>
                  </a:lnTo>
                  <a:lnTo>
                    <a:pt x="404" y="979"/>
                  </a:lnTo>
                  <a:lnTo>
                    <a:pt x="517" y="913"/>
                  </a:lnTo>
                  <a:lnTo>
                    <a:pt x="519" y="903"/>
                  </a:lnTo>
                  <a:moveTo>
                    <a:pt x="622" y="843"/>
                  </a:moveTo>
                  <a:lnTo>
                    <a:pt x="529" y="896"/>
                  </a:lnTo>
                  <a:lnTo>
                    <a:pt x="527" y="908"/>
                  </a:lnTo>
                  <a:lnTo>
                    <a:pt x="621" y="853"/>
                  </a:lnTo>
                  <a:lnTo>
                    <a:pt x="622" y="843"/>
                  </a:lnTo>
                  <a:moveTo>
                    <a:pt x="712" y="790"/>
                  </a:moveTo>
                  <a:lnTo>
                    <a:pt x="631" y="837"/>
                  </a:lnTo>
                  <a:lnTo>
                    <a:pt x="630" y="848"/>
                  </a:lnTo>
                  <a:lnTo>
                    <a:pt x="712" y="800"/>
                  </a:lnTo>
                  <a:lnTo>
                    <a:pt x="712" y="790"/>
                  </a:lnTo>
                  <a:moveTo>
                    <a:pt x="791" y="745"/>
                  </a:moveTo>
                  <a:lnTo>
                    <a:pt x="721" y="785"/>
                  </a:lnTo>
                  <a:lnTo>
                    <a:pt x="721" y="795"/>
                  </a:lnTo>
                  <a:lnTo>
                    <a:pt x="791" y="754"/>
                  </a:lnTo>
                  <a:lnTo>
                    <a:pt x="791" y="745"/>
                  </a:lnTo>
                  <a:moveTo>
                    <a:pt x="862" y="703"/>
                  </a:moveTo>
                  <a:lnTo>
                    <a:pt x="798" y="740"/>
                  </a:lnTo>
                  <a:lnTo>
                    <a:pt x="800" y="749"/>
                  </a:lnTo>
                  <a:lnTo>
                    <a:pt x="863" y="712"/>
                  </a:lnTo>
                  <a:lnTo>
                    <a:pt x="862" y="703"/>
                  </a:lnTo>
                  <a:moveTo>
                    <a:pt x="927" y="665"/>
                  </a:moveTo>
                  <a:lnTo>
                    <a:pt x="869" y="699"/>
                  </a:lnTo>
                  <a:lnTo>
                    <a:pt x="871" y="708"/>
                  </a:lnTo>
                  <a:lnTo>
                    <a:pt x="929" y="674"/>
                  </a:lnTo>
                  <a:lnTo>
                    <a:pt x="927" y="665"/>
                  </a:lnTo>
                  <a:moveTo>
                    <a:pt x="988" y="630"/>
                  </a:moveTo>
                  <a:lnTo>
                    <a:pt x="934" y="661"/>
                  </a:lnTo>
                  <a:lnTo>
                    <a:pt x="937" y="670"/>
                  </a:lnTo>
                  <a:lnTo>
                    <a:pt x="991" y="638"/>
                  </a:lnTo>
                  <a:lnTo>
                    <a:pt x="988" y="630"/>
                  </a:lnTo>
                  <a:moveTo>
                    <a:pt x="1046" y="596"/>
                  </a:moveTo>
                  <a:lnTo>
                    <a:pt x="996" y="626"/>
                  </a:lnTo>
                  <a:lnTo>
                    <a:pt x="999" y="634"/>
                  </a:lnTo>
                  <a:lnTo>
                    <a:pt x="1051" y="603"/>
                  </a:lnTo>
                  <a:lnTo>
                    <a:pt x="1046" y="596"/>
                  </a:lnTo>
                  <a:moveTo>
                    <a:pt x="1103" y="563"/>
                  </a:moveTo>
                  <a:lnTo>
                    <a:pt x="1054" y="592"/>
                  </a:lnTo>
                  <a:lnTo>
                    <a:pt x="1058" y="599"/>
                  </a:lnTo>
                  <a:lnTo>
                    <a:pt x="1108" y="570"/>
                  </a:lnTo>
                  <a:lnTo>
                    <a:pt x="1103" y="563"/>
                  </a:lnTo>
                  <a:moveTo>
                    <a:pt x="1159" y="531"/>
                  </a:moveTo>
                  <a:lnTo>
                    <a:pt x="1111" y="559"/>
                  </a:lnTo>
                  <a:lnTo>
                    <a:pt x="1115" y="565"/>
                  </a:lnTo>
                  <a:lnTo>
                    <a:pt x="1164" y="537"/>
                  </a:lnTo>
                  <a:lnTo>
                    <a:pt x="1159" y="531"/>
                  </a:lnTo>
                  <a:moveTo>
                    <a:pt x="1215" y="499"/>
                  </a:moveTo>
                  <a:lnTo>
                    <a:pt x="1166" y="526"/>
                  </a:lnTo>
                  <a:lnTo>
                    <a:pt x="1172" y="533"/>
                  </a:lnTo>
                  <a:lnTo>
                    <a:pt x="1221" y="504"/>
                  </a:lnTo>
                  <a:lnTo>
                    <a:pt x="1215" y="499"/>
                  </a:lnTo>
                  <a:moveTo>
                    <a:pt x="1271" y="466"/>
                  </a:moveTo>
                  <a:lnTo>
                    <a:pt x="1222" y="494"/>
                  </a:lnTo>
                  <a:lnTo>
                    <a:pt x="1228" y="500"/>
                  </a:lnTo>
                  <a:lnTo>
                    <a:pt x="1278" y="471"/>
                  </a:lnTo>
                  <a:lnTo>
                    <a:pt x="1271" y="466"/>
                  </a:lnTo>
                  <a:moveTo>
                    <a:pt x="1330" y="432"/>
                  </a:moveTo>
                  <a:lnTo>
                    <a:pt x="1279" y="461"/>
                  </a:lnTo>
                  <a:lnTo>
                    <a:pt x="1286" y="467"/>
                  </a:lnTo>
                  <a:lnTo>
                    <a:pt x="1337" y="437"/>
                  </a:lnTo>
                  <a:lnTo>
                    <a:pt x="1330" y="432"/>
                  </a:lnTo>
                  <a:moveTo>
                    <a:pt x="1391" y="396"/>
                  </a:moveTo>
                  <a:lnTo>
                    <a:pt x="1337" y="427"/>
                  </a:lnTo>
                  <a:lnTo>
                    <a:pt x="1345" y="432"/>
                  </a:lnTo>
                  <a:lnTo>
                    <a:pt x="1399" y="401"/>
                  </a:lnTo>
                  <a:lnTo>
                    <a:pt x="1391" y="396"/>
                  </a:lnTo>
                  <a:moveTo>
                    <a:pt x="2073" y="0"/>
                  </a:moveTo>
                  <a:lnTo>
                    <a:pt x="1988" y="49"/>
                  </a:lnTo>
                  <a:lnTo>
                    <a:pt x="1399" y="391"/>
                  </a:lnTo>
                  <a:lnTo>
                    <a:pt x="1407" y="396"/>
                  </a:lnTo>
                  <a:lnTo>
                    <a:pt x="1989" y="58"/>
                  </a:lnTo>
                  <a:lnTo>
                    <a:pt x="20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4" name="Freeform 44"/>
            <p:cNvSpPr>
              <a:spLocks noEditPoints="1"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4082472" y="3417775"/>
              <a:ext cx="4695819" cy="3251227"/>
            </a:xfrm>
            <a:custGeom>
              <a:avLst/>
              <a:gdLst>
                <a:gd name="T0" fmla="*/ 0 w 1739"/>
                <a:gd name="T1" fmla="*/ 1204 h 1204"/>
                <a:gd name="T2" fmla="*/ 138 w 1739"/>
                <a:gd name="T3" fmla="*/ 1119 h 1204"/>
                <a:gd name="T4" fmla="*/ 269 w 1739"/>
                <a:gd name="T5" fmla="*/ 1018 h 1204"/>
                <a:gd name="T6" fmla="*/ 148 w 1739"/>
                <a:gd name="T7" fmla="*/ 1112 h 1204"/>
                <a:gd name="T8" fmla="*/ 269 w 1739"/>
                <a:gd name="T9" fmla="*/ 1018 h 1204"/>
                <a:gd name="T10" fmla="*/ 278 w 1739"/>
                <a:gd name="T11" fmla="*/ 1012 h 1204"/>
                <a:gd name="T12" fmla="*/ 377 w 1739"/>
                <a:gd name="T13" fmla="*/ 953 h 1204"/>
                <a:gd name="T14" fmla="*/ 470 w 1739"/>
                <a:gd name="T15" fmla="*/ 879 h 1204"/>
                <a:gd name="T16" fmla="*/ 386 w 1739"/>
                <a:gd name="T17" fmla="*/ 947 h 1204"/>
                <a:gd name="T18" fmla="*/ 470 w 1739"/>
                <a:gd name="T19" fmla="*/ 879 h 1204"/>
                <a:gd name="T20" fmla="*/ 477 w 1739"/>
                <a:gd name="T21" fmla="*/ 873 h 1204"/>
                <a:gd name="T22" fmla="*/ 553 w 1739"/>
                <a:gd name="T23" fmla="*/ 831 h 1204"/>
                <a:gd name="T24" fmla="*/ 625 w 1739"/>
                <a:gd name="T25" fmla="*/ 770 h 1204"/>
                <a:gd name="T26" fmla="*/ 561 w 1739"/>
                <a:gd name="T27" fmla="*/ 826 h 1204"/>
                <a:gd name="T28" fmla="*/ 625 w 1739"/>
                <a:gd name="T29" fmla="*/ 770 h 1204"/>
                <a:gd name="T30" fmla="*/ 633 w 1739"/>
                <a:gd name="T31" fmla="*/ 765 h 1204"/>
                <a:gd name="T32" fmla="*/ 697 w 1739"/>
                <a:gd name="T33" fmla="*/ 731 h 1204"/>
                <a:gd name="T34" fmla="*/ 758 w 1739"/>
                <a:gd name="T35" fmla="*/ 679 h 1204"/>
                <a:gd name="T36" fmla="*/ 704 w 1739"/>
                <a:gd name="T37" fmla="*/ 726 h 1204"/>
                <a:gd name="T38" fmla="*/ 758 w 1739"/>
                <a:gd name="T39" fmla="*/ 679 h 1204"/>
                <a:gd name="T40" fmla="*/ 765 w 1739"/>
                <a:gd name="T41" fmla="*/ 674 h 1204"/>
                <a:gd name="T42" fmla="*/ 824 w 1739"/>
                <a:gd name="T43" fmla="*/ 644 h 1204"/>
                <a:gd name="T44" fmla="*/ 878 w 1739"/>
                <a:gd name="T45" fmla="*/ 596 h 1204"/>
                <a:gd name="T46" fmla="*/ 831 w 1739"/>
                <a:gd name="T47" fmla="*/ 639 h 1204"/>
                <a:gd name="T48" fmla="*/ 878 w 1739"/>
                <a:gd name="T49" fmla="*/ 596 h 1204"/>
                <a:gd name="T50" fmla="*/ 885 w 1739"/>
                <a:gd name="T51" fmla="*/ 591 h 1204"/>
                <a:gd name="T52" fmla="*/ 943 w 1739"/>
                <a:gd name="T53" fmla="*/ 561 h 1204"/>
                <a:gd name="T54" fmla="*/ 995 w 1739"/>
                <a:gd name="T55" fmla="*/ 515 h 1204"/>
                <a:gd name="T56" fmla="*/ 950 w 1739"/>
                <a:gd name="T57" fmla="*/ 556 h 1204"/>
                <a:gd name="T58" fmla="*/ 995 w 1739"/>
                <a:gd name="T59" fmla="*/ 515 h 1204"/>
                <a:gd name="T60" fmla="*/ 1002 w 1739"/>
                <a:gd name="T61" fmla="*/ 509 h 1204"/>
                <a:gd name="T62" fmla="*/ 1062 w 1739"/>
                <a:gd name="T63" fmla="*/ 479 h 1204"/>
                <a:gd name="T64" fmla="*/ 1116 w 1739"/>
                <a:gd name="T65" fmla="*/ 431 h 1204"/>
                <a:gd name="T66" fmla="*/ 1069 w 1739"/>
                <a:gd name="T67" fmla="*/ 473 h 1204"/>
                <a:gd name="T68" fmla="*/ 1116 w 1739"/>
                <a:gd name="T69" fmla="*/ 431 h 1204"/>
                <a:gd name="T70" fmla="*/ 1654 w 1739"/>
                <a:gd name="T71" fmla="*/ 58 h 1204"/>
                <a:gd name="T72" fmla="*/ 1131 w 1739"/>
                <a:gd name="T73" fmla="*/ 430 h 1204"/>
                <a:gd name="T74" fmla="*/ 1739 w 1739"/>
                <a:gd name="T7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9" h="1204">
                  <a:moveTo>
                    <a:pt x="140" y="1107"/>
                  </a:moveTo>
                  <a:lnTo>
                    <a:pt x="0" y="1204"/>
                  </a:lnTo>
                  <a:lnTo>
                    <a:pt x="15" y="1204"/>
                  </a:lnTo>
                  <a:lnTo>
                    <a:pt x="138" y="1119"/>
                  </a:lnTo>
                  <a:lnTo>
                    <a:pt x="140" y="1107"/>
                  </a:lnTo>
                  <a:close/>
                  <a:moveTo>
                    <a:pt x="269" y="1018"/>
                  </a:moveTo>
                  <a:lnTo>
                    <a:pt x="151" y="1100"/>
                  </a:lnTo>
                  <a:lnTo>
                    <a:pt x="148" y="1112"/>
                  </a:lnTo>
                  <a:lnTo>
                    <a:pt x="267" y="1029"/>
                  </a:lnTo>
                  <a:lnTo>
                    <a:pt x="269" y="1018"/>
                  </a:lnTo>
                  <a:close/>
                  <a:moveTo>
                    <a:pt x="377" y="943"/>
                  </a:moveTo>
                  <a:lnTo>
                    <a:pt x="278" y="1012"/>
                  </a:lnTo>
                  <a:lnTo>
                    <a:pt x="276" y="1022"/>
                  </a:lnTo>
                  <a:lnTo>
                    <a:pt x="377" y="953"/>
                  </a:lnTo>
                  <a:lnTo>
                    <a:pt x="377" y="943"/>
                  </a:lnTo>
                  <a:close/>
                  <a:moveTo>
                    <a:pt x="470" y="879"/>
                  </a:moveTo>
                  <a:lnTo>
                    <a:pt x="386" y="936"/>
                  </a:lnTo>
                  <a:lnTo>
                    <a:pt x="386" y="947"/>
                  </a:lnTo>
                  <a:lnTo>
                    <a:pt x="470" y="889"/>
                  </a:lnTo>
                  <a:lnTo>
                    <a:pt x="470" y="879"/>
                  </a:lnTo>
                  <a:close/>
                  <a:moveTo>
                    <a:pt x="551" y="822"/>
                  </a:moveTo>
                  <a:lnTo>
                    <a:pt x="477" y="873"/>
                  </a:lnTo>
                  <a:lnTo>
                    <a:pt x="479" y="883"/>
                  </a:lnTo>
                  <a:lnTo>
                    <a:pt x="553" y="831"/>
                  </a:lnTo>
                  <a:lnTo>
                    <a:pt x="551" y="822"/>
                  </a:lnTo>
                  <a:close/>
                  <a:moveTo>
                    <a:pt x="625" y="770"/>
                  </a:moveTo>
                  <a:lnTo>
                    <a:pt x="559" y="817"/>
                  </a:lnTo>
                  <a:lnTo>
                    <a:pt x="561" y="826"/>
                  </a:lnTo>
                  <a:lnTo>
                    <a:pt x="628" y="779"/>
                  </a:lnTo>
                  <a:lnTo>
                    <a:pt x="625" y="770"/>
                  </a:lnTo>
                  <a:close/>
                  <a:moveTo>
                    <a:pt x="694" y="723"/>
                  </a:moveTo>
                  <a:lnTo>
                    <a:pt x="633" y="765"/>
                  </a:lnTo>
                  <a:lnTo>
                    <a:pt x="636" y="774"/>
                  </a:lnTo>
                  <a:lnTo>
                    <a:pt x="697" y="731"/>
                  </a:lnTo>
                  <a:lnTo>
                    <a:pt x="694" y="723"/>
                  </a:lnTo>
                  <a:close/>
                  <a:moveTo>
                    <a:pt x="758" y="679"/>
                  </a:moveTo>
                  <a:lnTo>
                    <a:pt x="701" y="718"/>
                  </a:lnTo>
                  <a:lnTo>
                    <a:pt x="704" y="726"/>
                  </a:lnTo>
                  <a:lnTo>
                    <a:pt x="762" y="687"/>
                  </a:lnTo>
                  <a:lnTo>
                    <a:pt x="758" y="679"/>
                  </a:lnTo>
                  <a:close/>
                  <a:moveTo>
                    <a:pt x="819" y="637"/>
                  </a:moveTo>
                  <a:lnTo>
                    <a:pt x="765" y="674"/>
                  </a:lnTo>
                  <a:lnTo>
                    <a:pt x="769" y="682"/>
                  </a:lnTo>
                  <a:lnTo>
                    <a:pt x="824" y="644"/>
                  </a:lnTo>
                  <a:lnTo>
                    <a:pt x="819" y="637"/>
                  </a:lnTo>
                  <a:close/>
                  <a:moveTo>
                    <a:pt x="878" y="596"/>
                  </a:moveTo>
                  <a:lnTo>
                    <a:pt x="826" y="632"/>
                  </a:lnTo>
                  <a:lnTo>
                    <a:pt x="831" y="639"/>
                  </a:lnTo>
                  <a:lnTo>
                    <a:pt x="884" y="602"/>
                  </a:lnTo>
                  <a:lnTo>
                    <a:pt x="878" y="596"/>
                  </a:lnTo>
                  <a:close/>
                  <a:moveTo>
                    <a:pt x="937" y="555"/>
                  </a:moveTo>
                  <a:lnTo>
                    <a:pt x="885" y="591"/>
                  </a:lnTo>
                  <a:lnTo>
                    <a:pt x="891" y="597"/>
                  </a:lnTo>
                  <a:lnTo>
                    <a:pt x="943" y="561"/>
                  </a:lnTo>
                  <a:lnTo>
                    <a:pt x="937" y="555"/>
                  </a:lnTo>
                  <a:close/>
                  <a:moveTo>
                    <a:pt x="995" y="515"/>
                  </a:moveTo>
                  <a:lnTo>
                    <a:pt x="944" y="550"/>
                  </a:lnTo>
                  <a:lnTo>
                    <a:pt x="950" y="556"/>
                  </a:lnTo>
                  <a:lnTo>
                    <a:pt x="1002" y="520"/>
                  </a:lnTo>
                  <a:lnTo>
                    <a:pt x="995" y="515"/>
                  </a:lnTo>
                  <a:close/>
                  <a:moveTo>
                    <a:pt x="1055" y="473"/>
                  </a:moveTo>
                  <a:lnTo>
                    <a:pt x="1002" y="509"/>
                  </a:lnTo>
                  <a:lnTo>
                    <a:pt x="1010" y="515"/>
                  </a:lnTo>
                  <a:lnTo>
                    <a:pt x="1062" y="479"/>
                  </a:lnTo>
                  <a:lnTo>
                    <a:pt x="1055" y="473"/>
                  </a:lnTo>
                  <a:close/>
                  <a:moveTo>
                    <a:pt x="1116" y="431"/>
                  </a:moveTo>
                  <a:lnTo>
                    <a:pt x="1062" y="468"/>
                  </a:lnTo>
                  <a:lnTo>
                    <a:pt x="1069" y="473"/>
                  </a:lnTo>
                  <a:lnTo>
                    <a:pt x="1124" y="436"/>
                  </a:lnTo>
                  <a:lnTo>
                    <a:pt x="1116" y="431"/>
                  </a:lnTo>
                  <a:close/>
                  <a:moveTo>
                    <a:pt x="1738" y="0"/>
                  </a:moveTo>
                  <a:lnTo>
                    <a:pt x="1654" y="58"/>
                  </a:lnTo>
                  <a:lnTo>
                    <a:pt x="1124" y="425"/>
                  </a:lnTo>
                  <a:lnTo>
                    <a:pt x="1131" y="430"/>
                  </a:lnTo>
                  <a:lnTo>
                    <a:pt x="1664" y="62"/>
                  </a:lnTo>
                  <a:lnTo>
                    <a:pt x="1739" y="0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5" name="Freeform 45"/>
            <p:cNvSpPr>
              <a:spLocks noEditPoints="1"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082472" y="3417775"/>
              <a:ext cx="4695819" cy="3251227"/>
            </a:xfrm>
            <a:custGeom>
              <a:avLst/>
              <a:gdLst>
                <a:gd name="T0" fmla="*/ 0 w 1739"/>
                <a:gd name="T1" fmla="*/ 1204 h 1204"/>
                <a:gd name="T2" fmla="*/ 138 w 1739"/>
                <a:gd name="T3" fmla="*/ 1119 h 1204"/>
                <a:gd name="T4" fmla="*/ 269 w 1739"/>
                <a:gd name="T5" fmla="*/ 1018 h 1204"/>
                <a:gd name="T6" fmla="*/ 148 w 1739"/>
                <a:gd name="T7" fmla="*/ 1112 h 1204"/>
                <a:gd name="T8" fmla="*/ 269 w 1739"/>
                <a:gd name="T9" fmla="*/ 1018 h 1204"/>
                <a:gd name="T10" fmla="*/ 278 w 1739"/>
                <a:gd name="T11" fmla="*/ 1012 h 1204"/>
                <a:gd name="T12" fmla="*/ 377 w 1739"/>
                <a:gd name="T13" fmla="*/ 953 h 1204"/>
                <a:gd name="T14" fmla="*/ 470 w 1739"/>
                <a:gd name="T15" fmla="*/ 879 h 1204"/>
                <a:gd name="T16" fmla="*/ 386 w 1739"/>
                <a:gd name="T17" fmla="*/ 947 h 1204"/>
                <a:gd name="T18" fmla="*/ 470 w 1739"/>
                <a:gd name="T19" fmla="*/ 879 h 1204"/>
                <a:gd name="T20" fmla="*/ 477 w 1739"/>
                <a:gd name="T21" fmla="*/ 873 h 1204"/>
                <a:gd name="T22" fmla="*/ 553 w 1739"/>
                <a:gd name="T23" fmla="*/ 831 h 1204"/>
                <a:gd name="T24" fmla="*/ 625 w 1739"/>
                <a:gd name="T25" fmla="*/ 770 h 1204"/>
                <a:gd name="T26" fmla="*/ 561 w 1739"/>
                <a:gd name="T27" fmla="*/ 826 h 1204"/>
                <a:gd name="T28" fmla="*/ 625 w 1739"/>
                <a:gd name="T29" fmla="*/ 770 h 1204"/>
                <a:gd name="T30" fmla="*/ 633 w 1739"/>
                <a:gd name="T31" fmla="*/ 765 h 1204"/>
                <a:gd name="T32" fmla="*/ 697 w 1739"/>
                <a:gd name="T33" fmla="*/ 731 h 1204"/>
                <a:gd name="T34" fmla="*/ 758 w 1739"/>
                <a:gd name="T35" fmla="*/ 679 h 1204"/>
                <a:gd name="T36" fmla="*/ 704 w 1739"/>
                <a:gd name="T37" fmla="*/ 726 h 1204"/>
                <a:gd name="T38" fmla="*/ 758 w 1739"/>
                <a:gd name="T39" fmla="*/ 679 h 1204"/>
                <a:gd name="T40" fmla="*/ 765 w 1739"/>
                <a:gd name="T41" fmla="*/ 674 h 1204"/>
                <a:gd name="T42" fmla="*/ 824 w 1739"/>
                <a:gd name="T43" fmla="*/ 644 h 1204"/>
                <a:gd name="T44" fmla="*/ 878 w 1739"/>
                <a:gd name="T45" fmla="*/ 596 h 1204"/>
                <a:gd name="T46" fmla="*/ 831 w 1739"/>
                <a:gd name="T47" fmla="*/ 639 h 1204"/>
                <a:gd name="T48" fmla="*/ 878 w 1739"/>
                <a:gd name="T49" fmla="*/ 596 h 1204"/>
                <a:gd name="T50" fmla="*/ 885 w 1739"/>
                <a:gd name="T51" fmla="*/ 591 h 1204"/>
                <a:gd name="T52" fmla="*/ 943 w 1739"/>
                <a:gd name="T53" fmla="*/ 561 h 1204"/>
                <a:gd name="T54" fmla="*/ 995 w 1739"/>
                <a:gd name="T55" fmla="*/ 515 h 1204"/>
                <a:gd name="T56" fmla="*/ 950 w 1739"/>
                <a:gd name="T57" fmla="*/ 556 h 1204"/>
                <a:gd name="T58" fmla="*/ 995 w 1739"/>
                <a:gd name="T59" fmla="*/ 515 h 1204"/>
                <a:gd name="T60" fmla="*/ 1002 w 1739"/>
                <a:gd name="T61" fmla="*/ 509 h 1204"/>
                <a:gd name="T62" fmla="*/ 1062 w 1739"/>
                <a:gd name="T63" fmla="*/ 479 h 1204"/>
                <a:gd name="T64" fmla="*/ 1116 w 1739"/>
                <a:gd name="T65" fmla="*/ 431 h 1204"/>
                <a:gd name="T66" fmla="*/ 1069 w 1739"/>
                <a:gd name="T67" fmla="*/ 473 h 1204"/>
                <a:gd name="T68" fmla="*/ 1116 w 1739"/>
                <a:gd name="T69" fmla="*/ 431 h 1204"/>
                <a:gd name="T70" fmla="*/ 1654 w 1739"/>
                <a:gd name="T71" fmla="*/ 58 h 1204"/>
                <a:gd name="T72" fmla="*/ 1131 w 1739"/>
                <a:gd name="T73" fmla="*/ 430 h 1204"/>
                <a:gd name="T74" fmla="*/ 1739 w 1739"/>
                <a:gd name="T7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9" h="1204">
                  <a:moveTo>
                    <a:pt x="140" y="1107"/>
                  </a:moveTo>
                  <a:lnTo>
                    <a:pt x="0" y="1204"/>
                  </a:lnTo>
                  <a:lnTo>
                    <a:pt x="15" y="1204"/>
                  </a:lnTo>
                  <a:lnTo>
                    <a:pt x="138" y="1119"/>
                  </a:lnTo>
                  <a:lnTo>
                    <a:pt x="140" y="1107"/>
                  </a:lnTo>
                  <a:moveTo>
                    <a:pt x="269" y="1018"/>
                  </a:moveTo>
                  <a:lnTo>
                    <a:pt x="151" y="1100"/>
                  </a:lnTo>
                  <a:lnTo>
                    <a:pt x="148" y="1112"/>
                  </a:lnTo>
                  <a:lnTo>
                    <a:pt x="267" y="1029"/>
                  </a:lnTo>
                  <a:lnTo>
                    <a:pt x="269" y="1018"/>
                  </a:lnTo>
                  <a:moveTo>
                    <a:pt x="377" y="943"/>
                  </a:moveTo>
                  <a:lnTo>
                    <a:pt x="278" y="1012"/>
                  </a:lnTo>
                  <a:lnTo>
                    <a:pt x="276" y="1022"/>
                  </a:lnTo>
                  <a:lnTo>
                    <a:pt x="377" y="953"/>
                  </a:lnTo>
                  <a:lnTo>
                    <a:pt x="377" y="943"/>
                  </a:lnTo>
                  <a:moveTo>
                    <a:pt x="470" y="879"/>
                  </a:moveTo>
                  <a:lnTo>
                    <a:pt x="386" y="936"/>
                  </a:lnTo>
                  <a:lnTo>
                    <a:pt x="386" y="947"/>
                  </a:lnTo>
                  <a:lnTo>
                    <a:pt x="470" y="889"/>
                  </a:lnTo>
                  <a:lnTo>
                    <a:pt x="470" y="879"/>
                  </a:lnTo>
                  <a:moveTo>
                    <a:pt x="551" y="822"/>
                  </a:moveTo>
                  <a:lnTo>
                    <a:pt x="477" y="873"/>
                  </a:lnTo>
                  <a:lnTo>
                    <a:pt x="479" y="883"/>
                  </a:lnTo>
                  <a:lnTo>
                    <a:pt x="553" y="831"/>
                  </a:lnTo>
                  <a:lnTo>
                    <a:pt x="551" y="822"/>
                  </a:lnTo>
                  <a:moveTo>
                    <a:pt x="625" y="770"/>
                  </a:moveTo>
                  <a:lnTo>
                    <a:pt x="559" y="817"/>
                  </a:lnTo>
                  <a:lnTo>
                    <a:pt x="561" y="826"/>
                  </a:lnTo>
                  <a:lnTo>
                    <a:pt x="628" y="779"/>
                  </a:lnTo>
                  <a:lnTo>
                    <a:pt x="625" y="770"/>
                  </a:lnTo>
                  <a:moveTo>
                    <a:pt x="694" y="723"/>
                  </a:moveTo>
                  <a:lnTo>
                    <a:pt x="633" y="765"/>
                  </a:lnTo>
                  <a:lnTo>
                    <a:pt x="636" y="774"/>
                  </a:lnTo>
                  <a:lnTo>
                    <a:pt x="697" y="731"/>
                  </a:lnTo>
                  <a:lnTo>
                    <a:pt x="694" y="723"/>
                  </a:lnTo>
                  <a:moveTo>
                    <a:pt x="758" y="679"/>
                  </a:moveTo>
                  <a:lnTo>
                    <a:pt x="701" y="718"/>
                  </a:lnTo>
                  <a:lnTo>
                    <a:pt x="704" y="726"/>
                  </a:lnTo>
                  <a:lnTo>
                    <a:pt x="762" y="687"/>
                  </a:lnTo>
                  <a:lnTo>
                    <a:pt x="758" y="679"/>
                  </a:lnTo>
                  <a:moveTo>
                    <a:pt x="819" y="637"/>
                  </a:moveTo>
                  <a:lnTo>
                    <a:pt x="765" y="674"/>
                  </a:lnTo>
                  <a:lnTo>
                    <a:pt x="769" y="682"/>
                  </a:lnTo>
                  <a:lnTo>
                    <a:pt x="824" y="644"/>
                  </a:lnTo>
                  <a:lnTo>
                    <a:pt x="819" y="637"/>
                  </a:lnTo>
                  <a:moveTo>
                    <a:pt x="878" y="596"/>
                  </a:moveTo>
                  <a:lnTo>
                    <a:pt x="826" y="632"/>
                  </a:lnTo>
                  <a:lnTo>
                    <a:pt x="831" y="639"/>
                  </a:lnTo>
                  <a:lnTo>
                    <a:pt x="884" y="602"/>
                  </a:lnTo>
                  <a:lnTo>
                    <a:pt x="878" y="596"/>
                  </a:lnTo>
                  <a:moveTo>
                    <a:pt x="937" y="555"/>
                  </a:moveTo>
                  <a:lnTo>
                    <a:pt x="885" y="591"/>
                  </a:lnTo>
                  <a:lnTo>
                    <a:pt x="891" y="597"/>
                  </a:lnTo>
                  <a:lnTo>
                    <a:pt x="943" y="561"/>
                  </a:lnTo>
                  <a:lnTo>
                    <a:pt x="937" y="555"/>
                  </a:lnTo>
                  <a:moveTo>
                    <a:pt x="995" y="515"/>
                  </a:moveTo>
                  <a:lnTo>
                    <a:pt x="944" y="550"/>
                  </a:lnTo>
                  <a:lnTo>
                    <a:pt x="950" y="556"/>
                  </a:lnTo>
                  <a:lnTo>
                    <a:pt x="1002" y="520"/>
                  </a:lnTo>
                  <a:lnTo>
                    <a:pt x="995" y="515"/>
                  </a:lnTo>
                  <a:moveTo>
                    <a:pt x="1055" y="473"/>
                  </a:moveTo>
                  <a:lnTo>
                    <a:pt x="1002" y="509"/>
                  </a:lnTo>
                  <a:lnTo>
                    <a:pt x="1010" y="515"/>
                  </a:lnTo>
                  <a:lnTo>
                    <a:pt x="1062" y="479"/>
                  </a:lnTo>
                  <a:lnTo>
                    <a:pt x="1055" y="473"/>
                  </a:lnTo>
                  <a:moveTo>
                    <a:pt x="1116" y="431"/>
                  </a:moveTo>
                  <a:lnTo>
                    <a:pt x="1062" y="468"/>
                  </a:lnTo>
                  <a:lnTo>
                    <a:pt x="1069" y="473"/>
                  </a:lnTo>
                  <a:lnTo>
                    <a:pt x="1124" y="436"/>
                  </a:lnTo>
                  <a:lnTo>
                    <a:pt x="1116" y="431"/>
                  </a:lnTo>
                  <a:moveTo>
                    <a:pt x="1738" y="0"/>
                  </a:moveTo>
                  <a:lnTo>
                    <a:pt x="1654" y="58"/>
                  </a:lnTo>
                  <a:lnTo>
                    <a:pt x="1124" y="425"/>
                  </a:lnTo>
                  <a:lnTo>
                    <a:pt x="1131" y="430"/>
                  </a:lnTo>
                  <a:lnTo>
                    <a:pt x="1664" y="62"/>
                  </a:lnTo>
                  <a:lnTo>
                    <a:pt x="1739" y="0"/>
                  </a:lnTo>
                  <a:lnTo>
                    <a:pt x="17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6" name="Freeform 46"/>
            <p:cNvSpPr>
              <a:spLocks noEditPoints="1"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841439" y="3417775"/>
              <a:ext cx="3936852" cy="3251227"/>
            </a:xfrm>
            <a:custGeom>
              <a:avLst/>
              <a:gdLst>
                <a:gd name="T0" fmla="*/ 0 w 1458"/>
                <a:gd name="T1" fmla="*/ 1204 h 1204"/>
                <a:gd name="T2" fmla="*/ 96 w 1458"/>
                <a:gd name="T3" fmla="*/ 1135 h 1204"/>
                <a:gd name="T4" fmla="*/ 205 w 1458"/>
                <a:gd name="T5" fmla="*/ 1034 h 1204"/>
                <a:gd name="T6" fmla="*/ 105 w 1458"/>
                <a:gd name="T7" fmla="*/ 1128 h 1204"/>
                <a:gd name="T8" fmla="*/ 205 w 1458"/>
                <a:gd name="T9" fmla="*/ 1034 h 1204"/>
                <a:gd name="T10" fmla="*/ 213 w 1458"/>
                <a:gd name="T11" fmla="*/ 1028 h 1204"/>
                <a:gd name="T12" fmla="*/ 301 w 1458"/>
                <a:gd name="T13" fmla="*/ 966 h 1204"/>
                <a:gd name="T14" fmla="*/ 382 w 1458"/>
                <a:gd name="T15" fmla="*/ 888 h 1204"/>
                <a:gd name="T16" fmla="*/ 308 w 1458"/>
                <a:gd name="T17" fmla="*/ 960 h 1204"/>
                <a:gd name="T18" fmla="*/ 382 w 1458"/>
                <a:gd name="T19" fmla="*/ 888 h 1204"/>
                <a:gd name="T20" fmla="*/ 390 w 1458"/>
                <a:gd name="T21" fmla="*/ 881 h 1204"/>
                <a:gd name="T22" fmla="*/ 461 w 1458"/>
                <a:gd name="T23" fmla="*/ 834 h 1204"/>
                <a:gd name="T24" fmla="*/ 528 w 1458"/>
                <a:gd name="T25" fmla="*/ 768 h 1204"/>
                <a:gd name="T26" fmla="*/ 468 w 1458"/>
                <a:gd name="T27" fmla="*/ 828 h 1204"/>
                <a:gd name="T28" fmla="*/ 528 w 1458"/>
                <a:gd name="T29" fmla="*/ 768 h 1204"/>
                <a:gd name="T30" fmla="*/ 534 w 1458"/>
                <a:gd name="T31" fmla="*/ 763 h 1204"/>
                <a:gd name="T32" fmla="*/ 597 w 1458"/>
                <a:gd name="T33" fmla="*/ 721 h 1204"/>
                <a:gd name="T34" fmla="*/ 655 w 1458"/>
                <a:gd name="T35" fmla="*/ 663 h 1204"/>
                <a:gd name="T36" fmla="*/ 604 w 1458"/>
                <a:gd name="T37" fmla="*/ 716 h 1204"/>
                <a:gd name="T38" fmla="*/ 655 w 1458"/>
                <a:gd name="T39" fmla="*/ 663 h 1204"/>
                <a:gd name="T40" fmla="*/ 661 w 1458"/>
                <a:gd name="T41" fmla="*/ 658 h 1204"/>
                <a:gd name="T42" fmla="*/ 721 w 1458"/>
                <a:gd name="T43" fmla="*/ 619 h 1204"/>
                <a:gd name="T44" fmla="*/ 774 w 1458"/>
                <a:gd name="T45" fmla="*/ 564 h 1204"/>
                <a:gd name="T46" fmla="*/ 728 w 1458"/>
                <a:gd name="T47" fmla="*/ 614 h 1204"/>
                <a:gd name="T48" fmla="*/ 774 w 1458"/>
                <a:gd name="T49" fmla="*/ 564 h 1204"/>
                <a:gd name="T50" fmla="*/ 781 w 1458"/>
                <a:gd name="T51" fmla="*/ 558 h 1204"/>
                <a:gd name="T52" fmla="*/ 841 w 1458"/>
                <a:gd name="T53" fmla="*/ 520 h 1204"/>
                <a:gd name="T54" fmla="*/ 894 w 1458"/>
                <a:gd name="T55" fmla="*/ 466 h 1204"/>
                <a:gd name="T56" fmla="*/ 848 w 1458"/>
                <a:gd name="T57" fmla="*/ 515 h 1204"/>
                <a:gd name="T58" fmla="*/ 894 w 1458"/>
                <a:gd name="T59" fmla="*/ 466 h 1204"/>
                <a:gd name="T60" fmla="*/ 1383 w 1458"/>
                <a:gd name="T61" fmla="*/ 62 h 1204"/>
                <a:gd name="T62" fmla="*/ 909 w 1458"/>
                <a:gd name="T63" fmla="*/ 464 h 1204"/>
                <a:gd name="T64" fmla="*/ 1458 w 1458"/>
                <a:gd name="T6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58" h="1204">
                  <a:moveTo>
                    <a:pt x="96" y="1124"/>
                  </a:moveTo>
                  <a:lnTo>
                    <a:pt x="0" y="1204"/>
                  </a:lnTo>
                  <a:lnTo>
                    <a:pt x="13" y="1204"/>
                  </a:lnTo>
                  <a:lnTo>
                    <a:pt x="96" y="1135"/>
                  </a:lnTo>
                  <a:lnTo>
                    <a:pt x="96" y="1124"/>
                  </a:lnTo>
                  <a:close/>
                  <a:moveTo>
                    <a:pt x="205" y="1034"/>
                  </a:moveTo>
                  <a:lnTo>
                    <a:pt x="105" y="1117"/>
                  </a:lnTo>
                  <a:lnTo>
                    <a:pt x="105" y="1128"/>
                  </a:lnTo>
                  <a:lnTo>
                    <a:pt x="206" y="1044"/>
                  </a:lnTo>
                  <a:lnTo>
                    <a:pt x="205" y="1034"/>
                  </a:lnTo>
                  <a:close/>
                  <a:moveTo>
                    <a:pt x="299" y="956"/>
                  </a:moveTo>
                  <a:lnTo>
                    <a:pt x="213" y="1028"/>
                  </a:lnTo>
                  <a:lnTo>
                    <a:pt x="214" y="1038"/>
                  </a:lnTo>
                  <a:lnTo>
                    <a:pt x="301" y="966"/>
                  </a:lnTo>
                  <a:lnTo>
                    <a:pt x="299" y="956"/>
                  </a:lnTo>
                  <a:close/>
                  <a:moveTo>
                    <a:pt x="382" y="888"/>
                  </a:moveTo>
                  <a:lnTo>
                    <a:pt x="306" y="950"/>
                  </a:lnTo>
                  <a:lnTo>
                    <a:pt x="308" y="960"/>
                  </a:lnTo>
                  <a:lnTo>
                    <a:pt x="385" y="896"/>
                  </a:lnTo>
                  <a:lnTo>
                    <a:pt x="382" y="888"/>
                  </a:lnTo>
                  <a:close/>
                  <a:moveTo>
                    <a:pt x="458" y="825"/>
                  </a:moveTo>
                  <a:lnTo>
                    <a:pt x="390" y="881"/>
                  </a:lnTo>
                  <a:lnTo>
                    <a:pt x="392" y="891"/>
                  </a:lnTo>
                  <a:lnTo>
                    <a:pt x="461" y="834"/>
                  </a:lnTo>
                  <a:lnTo>
                    <a:pt x="458" y="825"/>
                  </a:lnTo>
                  <a:close/>
                  <a:moveTo>
                    <a:pt x="528" y="768"/>
                  </a:moveTo>
                  <a:lnTo>
                    <a:pt x="465" y="820"/>
                  </a:lnTo>
                  <a:lnTo>
                    <a:pt x="468" y="828"/>
                  </a:lnTo>
                  <a:lnTo>
                    <a:pt x="531" y="775"/>
                  </a:lnTo>
                  <a:lnTo>
                    <a:pt x="528" y="768"/>
                  </a:lnTo>
                  <a:close/>
                  <a:moveTo>
                    <a:pt x="593" y="714"/>
                  </a:moveTo>
                  <a:lnTo>
                    <a:pt x="534" y="763"/>
                  </a:lnTo>
                  <a:lnTo>
                    <a:pt x="538" y="770"/>
                  </a:lnTo>
                  <a:lnTo>
                    <a:pt x="597" y="721"/>
                  </a:lnTo>
                  <a:lnTo>
                    <a:pt x="593" y="714"/>
                  </a:lnTo>
                  <a:close/>
                  <a:moveTo>
                    <a:pt x="655" y="663"/>
                  </a:moveTo>
                  <a:lnTo>
                    <a:pt x="599" y="709"/>
                  </a:lnTo>
                  <a:lnTo>
                    <a:pt x="604" y="716"/>
                  </a:lnTo>
                  <a:lnTo>
                    <a:pt x="660" y="670"/>
                  </a:lnTo>
                  <a:lnTo>
                    <a:pt x="655" y="663"/>
                  </a:lnTo>
                  <a:close/>
                  <a:moveTo>
                    <a:pt x="715" y="613"/>
                  </a:moveTo>
                  <a:lnTo>
                    <a:pt x="661" y="658"/>
                  </a:lnTo>
                  <a:lnTo>
                    <a:pt x="667" y="664"/>
                  </a:lnTo>
                  <a:lnTo>
                    <a:pt x="721" y="619"/>
                  </a:lnTo>
                  <a:lnTo>
                    <a:pt x="715" y="613"/>
                  </a:lnTo>
                  <a:close/>
                  <a:moveTo>
                    <a:pt x="774" y="564"/>
                  </a:moveTo>
                  <a:lnTo>
                    <a:pt x="721" y="608"/>
                  </a:lnTo>
                  <a:lnTo>
                    <a:pt x="728" y="614"/>
                  </a:lnTo>
                  <a:lnTo>
                    <a:pt x="781" y="570"/>
                  </a:lnTo>
                  <a:lnTo>
                    <a:pt x="774" y="564"/>
                  </a:lnTo>
                  <a:close/>
                  <a:moveTo>
                    <a:pt x="834" y="516"/>
                  </a:moveTo>
                  <a:lnTo>
                    <a:pt x="781" y="558"/>
                  </a:lnTo>
                  <a:lnTo>
                    <a:pt x="788" y="564"/>
                  </a:lnTo>
                  <a:lnTo>
                    <a:pt x="841" y="520"/>
                  </a:lnTo>
                  <a:lnTo>
                    <a:pt x="834" y="516"/>
                  </a:lnTo>
                  <a:close/>
                  <a:moveTo>
                    <a:pt x="894" y="466"/>
                  </a:moveTo>
                  <a:lnTo>
                    <a:pt x="841" y="510"/>
                  </a:lnTo>
                  <a:lnTo>
                    <a:pt x="848" y="515"/>
                  </a:lnTo>
                  <a:lnTo>
                    <a:pt x="902" y="470"/>
                  </a:lnTo>
                  <a:lnTo>
                    <a:pt x="894" y="466"/>
                  </a:lnTo>
                  <a:close/>
                  <a:moveTo>
                    <a:pt x="1458" y="0"/>
                  </a:moveTo>
                  <a:lnTo>
                    <a:pt x="1383" y="62"/>
                  </a:lnTo>
                  <a:lnTo>
                    <a:pt x="901" y="459"/>
                  </a:lnTo>
                  <a:lnTo>
                    <a:pt x="909" y="464"/>
                  </a:lnTo>
                  <a:lnTo>
                    <a:pt x="1393" y="65"/>
                  </a:lnTo>
                  <a:lnTo>
                    <a:pt x="145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7" name="Freeform 47"/>
            <p:cNvSpPr>
              <a:spLocks noEditPoints="1"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4841439" y="3417775"/>
              <a:ext cx="3936852" cy="3251227"/>
            </a:xfrm>
            <a:custGeom>
              <a:avLst/>
              <a:gdLst>
                <a:gd name="T0" fmla="*/ 0 w 1458"/>
                <a:gd name="T1" fmla="*/ 1204 h 1204"/>
                <a:gd name="T2" fmla="*/ 96 w 1458"/>
                <a:gd name="T3" fmla="*/ 1135 h 1204"/>
                <a:gd name="T4" fmla="*/ 205 w 1458"/>
                <a:gd name="T5" fmla="*/ 1034 h 1204"/>
                <a:gd name="T6" fmla="*/ 105 w 1458"/>
                <a:gd name="T7" fmla="*/ 1128 h 1204"/>
                <a:gd name="T8" fmla="*/ 205 w 1458"/>
                <a:gd name="T9" fmla="*/ 1034 h 1204"/>
                <a:gd name="T10" fmla="*/ 213 w 1458"/>
                <a:gd name="T11" fmla="*/ 1028 h 1204"/>
                <a:gd name="T12" fmla="*/ 301 w 1458"/>
                <a:gd name="T13" fmla="*/ 966 h 1204"/>
                <a:gd name="T14" fmla="*/ 382 w 1458"/>
                <a:gd name="T15" fmla="*/ 888 h 1204"/>
                <a:gd name="T16" fmla="*/ 308 w 1458"/>
                <a:gd name="T17" fmla="*/ 960 h 1204"/>
                <a:gd name="T18" fmla="*/ 382 w 1458"/>
                <a:gd name="T19" fmla="*/ 888 h 1204"/>
                <a:gd name="T20" fmla="*/ 390 w 1458"/>
                <a:gd name="T21" fmla="*/ 881 h 1204"/>
                <a:gd name="T22" fmla="*/ 461 w 1458"/>
                <a:gd name="T23" fmla="*/ 834 h 1204"/>
                <a:gd name="T24" fmla="*/ 528 w 1458"/>
                <a:gd name="T25" fmla="*/ 768 h 1204"/>
                <a:gd name="T26" fmla="*/ 468 w 1458"/>
                <a:gd name="T27" fmla="*/ 828 h 1204"/>
                <a:gd name="T28" fmla="*/ 528 w 1458"/>
                <a:gd name="T29" fmla="*/ 768 h 1204"/>
                <a:gd name="T30" fmla="*/ 534 w 1458"/>
                <a:gd name="T31" fmla="*/ 763 h 1204"/>
                <a:gd name="T32" fmla="*/ 597 w 1458"/>
                <a:gd name="T33" fmla="*/ 721 h 1204"/>
                <a:gd name="T34" fmla="*/ 655 w 1458"/>
                <a:gd name="T35" fmla="*/ 663 h 1204"/>
                <a:gd name="T36" fmla="*/ 604 w 1458"/>
                <a:gd name="T37" fmla="*/ 716 h 1204"/>
                <a:gd name="T38" fmla="*/ 655 w 1458"/>
                <a:gd name="T39" fmla="*/ 663 h 1204"/>
                <a:gd name="T40" fmla="*/ 661 w 1458"/>
                <a:gd name="T41" fmla="*/ 658 h 1204"/>
                <a:gd name="T42" fmla="*/ 721 w 1458"/>
                <a:gd name="T43" fmla="*/ 619 h 1204"/>
                <a:gd name="T44" fmla="*/ 774 w 1458"/>
                <a:gd name="T45" fmla="*/ 564 h 1204"/>
                <a:gd name="T46" fmla="*/ 728 w 1458"/>
                <a:gd name="T47" fmla="*/ 614 h 1204"/>
                <a:gd name="T48" fmla="*/ 774 w 1458"/>
                <a:gd name="T49" fmla="*/ 564 h 1204"/>
                <a:gd name="T50" fmla="*/ 781 w 1458"/>
                <a:gd name="T51" fmla="*/ 558 h 1204"/>
                <a:gd name="T52" fmla="*/ 841 w 1458"/>
                <a:gd name="T53" fmla="*/ 520 h 1204"/>
                <a:gd name="T54" fmla="*/ 894 w 1458"/>
                <a:gd name="T55" fmla="*/ 466 h 1204"/>
                <a:gd name="T56" fmla="*/ 848 w 1458"/>
                <a:gd name="T57" fmla="*/ 515 h 1204"/>
                <a:gd name="T58" fmla="*/ 894 w 1458"/>
                <a:gd name="T59" fmla="*/ 466 h 1204"/>
                <a:gd name="T60" fmla="*/ 1383 w 1458"/>
                <a:gd name="T61" fmla="*/ 62 h 1204"/>
                <a:gd name="T62" fmla="*/ 909 w 1458"/>
                <a:gd name="T63" fmla="*/ 464 h 1204"/>
                <a:gd name="T64" fmla="*/ 1458 w 1458"/>
                <a:gd name="T6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58" h="1204">
                  <a:moveTo>
                    <a:pt x="96" y="1124"/>
                  </a:moveTo>
                  <a:lnTo>
                    <a:pt x="0" y="1204"/>
                  </a:lnTo>
                  <a:lnTo>
                    <a:pt x="13" y="1204"/>
                  </a:lnTo>
                  <a:lnTo>
                    <a:pt x="96" y="1135"/>
                  </a:lnTo>
                  <a:lnTo>
                    <a:pt x="96" y="1124"/>
                  </a:lnTo>
                  <a:moveTo>
                    <a:pt x="205" y="1034"/>
                  </a:moveTo>
                  <a:lnTo>
                    <a:pt x="105" y="1117"/>
                  </a:lnTo>
                  <a:lnTo>
                    <a:pt x="105" y="1128"/>
                  </a:lnTo>
                  <a:lnTo>
                    <a:pt x="206" y="1044"/>
                  </a:lnTo>
                  <a:lnTo>
                    <a:pt x="205" y="1034"/>
                  </a:lnTo>
                  <a:moveTo>
                    <a:pt x="299" y="956"/>
                  </a:moveTo>
                  <a:lnTo>
                    <a:pt x="213" y="1028"/>
                  </a:lnTo>
                  <a:lnTo>
                    <a:pt x="214" y="1038"/>
                  </a:lnTo>
                  <a:lnTo>
                    <a:pt x="301" y="966"/>
                  </a:lnTo>
                  <a:lnTo>
                    <a:pt x="299" y="956"/>
                  </a:lnTo>
                  <a:moveTo>
                    <a:pt x="382" y="888"/>
                  </a:moveTo>
                  <a:lnTo>
                    <a:pt x="306" y="950"/>
                  </a:lnTo>
                  <a:lnTo>
                    <a:pt x="308" y="960"/>
                  </a:lnTo>
                  <a:lnTo>
                    <a:pt x="385" y="896"/>
                  </a:lnTo>
                  <a:lnTo>
                    <a:pt x="382" y="888"/>
                  </a:lnTo>
                  <a:moveTo>
                    <a:pt x="458" y="825"/>
                  </a:moveTo>
                  <a:lnTo>
                    <a:pt x="390" y="881"/>
                  </a:lnTo>
                  <a:lnTo>
                    <a:pt x="392" y="891"/>
                  </a:lnTo>
                  <a:lnTo>
                    <a:pt x="461" y="834"/>
                  </a:lnTo>
                  <a:lnTo>
                    <a:pt x="458" y="825"/>
                  </a:lnTo>
                  <a:moveTo>
                    <a:pt x="528" y="768"/>
                  </a:moveTo>
                  <a:lnTo>
                    <a:pt x="465" y="820"/>
                  </a:lnTo>
                  <a:lnTo>
                    <a:pt x="468" y="828"/>
                  </a:lnTo>
                  <a:lnTo>
                    <a:pt x="531" y="775"/>
                  </a:lnTo>
                  <a:lnTo>
                    <a:pt x="528" y="768"/>
                  </a:lnTo>
                  <a:moveTo>
                    <a:pt x="593" y="714"/>
                  </a:moveTo>
                  <a:lnTo>
                    <a:pt x="534" y="763"/>
                  </a:lnTo>
                  <a:lnTo>
                    <a:pt x="538" y="770"/>
                  </a:lnTo>
                  <a:lnTo>
                    <a:pt x="597" y="721"/>
                  </a:lnTo>
                  <a:lnTo>
                    <a:pt x="593" y="714"/>
                  </a:lnTo>
                  <a:moveTo>
                    <a:pt x="655" y="663"/>
                  </a:moveTo>
                  <a:lnTo>
                    <a:pt x="599" y="709"/>
                  </a:lnTo>
                  <a:lnTo>
                    <a:pt x="604" y="716"/>
                  </a:lnTo>
                  <a:lnTo>
                    <a:pt x="660" y="670"/>
                  </a:lnTo>
                  <a:lnTo>
                    <a:pt x="655" y="663"/>
                  </a:lnTo>
                  <a:moveTo>
                    <a:pt x="715" y="613"/>
                  </a:moveTo>
                  <a:lnTo>
                    <a:pt x="661" y="658"/>
                  </a:lnTo>
                  <a:lnTo>
                    <a:pt x="667" y="664"/>
                  </a:lnTo>
                  <a:lnTo>
                    <a:pt x="721" y="619"/>
                  </a:lnTo>
                  <a:lnTo>
                    <a:pt x="715" y="613"/>
                  </a:lnTo>
                  <a:moveTo>
                    <a:pt x="774" y="564"/>
                  </a:moveTo>
                  <a:lnTo>
                    <a:pt x="721" y="608"/>
                  </a:lnTo>
                  <a:lnTo>
                    <a:pt x="728" y="614"/>
                  </a:lnTo>
                  <a:lnTo>
                    <a:pt x="781" y="570"/>
                  </a:lnTo>
                  <a:lnTo>
                    <a:pt x="774" y="564"/>
                  </a:lnTo>
                  <a:moveTo>
                    <a:pt x="834" y="516"/>
                  </a:moveTo>
                  <a:lnTo>
                    <a:pt x="781" y="558"/>
                  </a:lnTo>
                  <a:lnTo>
                    <a:pt x="788" y="564"/>
                  </a:lnTo>
                  <a:lnTo>
                    <a:pt x="841" y="520"/>
                  </a:lnTo>
                  <a:lnTo>
                    <a:pt x="834" y="516"/>
                  </a:lnTo>
                  <a:moveTo>
                    <a:pt x="894" y="466"/>
                  </a:moveTo>
                  <a:lnTo>
                    <a:pt x="841" y="510"/>
                  </a:lnTo>
                  <a:lnTo>
                    <a:pt x="848" y="515"/>
                  </a:lnTo>
                  <a:lnTo>
                    <a:pt x="902" y="470"/>
                  </a:lnTo>
                  <a:lnTo>
                    <a:pt x="894" y="466"/>
                  </a:lnTo>
                  <a:moveTo>
                    <a:pt x="1458" y="0"/>
                  </a:moveTo>
                  <a:lnTo>
                    <a:pt x="1383" y="62"/>
                  </a:lnTo>
                  <a:lnTo>
                    <a:pt x="901" y="459"/>
                  </a:lnTo>
                  <a:lnTo>
                    <a:pt x="909" y="464"/>
                  </a:lnTo>
                  <a:lnTo>
                    <a:pt x="1393" y="65"/>
                  </a:lnTo>
                  <a:lnTo>
                    <a:pt x="14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8" name="Freeform 48"/>
            <p:cNvSpPr>
              <a:spLocks noEditPoints="1"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5485873" y="3417775"/>
              <a:ext cx="3292418" cy="3251227"/>
            </a:xfrm>
            <a:custGeom>
              <a:avLst/>
              <a:gdLst>
                <a:gd name="T0" fmla="*/ 93 w 1219"/>
                <a:gd name="T1" fmla="*/ 1112 h 1204"/>
                <a:gd name="T2" fmla="*/ 0 w 1219"/>
                <a:gd name="T3" fmla="*/ 1204 h 1204"/>
                <a:gd name="T4" fmla="*/ 12 w 1219"/>
                <a:gd name="T5" fmla="*/ 1204 h 1204"/>
                <a:gd name="T6" fmla="*/ 96 w 1219"/>
                <a:gd name="T7" fmla="*/ 1121 h 1204"/>
                <a:gd name="T8" fmla="*/ 93 w 1219"/>
                <a:gd name="T9" fmla="*/ 1112 h 1204"/>
                <a:gd name="T10" fmla="*/ 186 w 1219"/>
                <a:gd name="T11" fmla="*/ 1019 h 1204"/>
                <a:gd name="T12" fmla="*/ 100 w 1219"/>
                <a:gd name="T13" fmla="*/ 1105 h 1204"/>
                <a:gd name="T14" fmla="*/ 103 w 1219"/>
                <a:gd name="T15" fmla="*/ 1114 h 1204"/>
                <a:gd name="T16" fmla="*/ 189 w 1219"/>
                <a:gd name="T17" fmla="*/ 1029 h 1204"/>
                <a:gd name="T18" fmla="*/ 186 w 1219"/>
                <a:gd name="T19" fmla="*/ 1019 h 1204"/>
                <a:gd name="T20" fmla="*/ 269 w 1219"/>
                <a:gd name="T21" fmla="*/ 939 h 1204"/>
                <a:gd name="T22" fmla="*/ 193 w 1219"/>
                <a:gd name="T23" fmla="*/ 1013 h 1204"/>
                <a:gd name="T24" fmla="*/ 196 w 1219"/>
                <a:gd name="T25" fmla="*/ 1022 h 1204"/>
                <a:gd name="T26" fmla="*/ 272 w 1219"/>
                <a:gd name="T27" fmla="*/ 947 h 1204"/>
                <a:gd name="T28" fmla="*/ 269 w 1219"/>
                <a:gd name="T29" fmla="*/ 939 h 1204"/>
                <a:gd name="T30" fmla="*/ 343 w 1219"/>
                <a:gd name="T31" fmla="*/ 865 h 1204"/>
                <a:gd name="T32" fmla="*/ 275 w 1219"/>
                <a:gd name="T33" fmla="*/ 932 h 1204"/>
                <a:gd name="T34" fmla="*/ 279 w 1219"/>
                <a:gd name="T35" fmla="*/ 941 h 1204"/>
                <a:gd name="T36" fmla="*/ 347 w 1219"/>
                <a:gd name="T37" fmla="*/ 873 h 1204"/>
                <a:gd name="T38" fmla="*/ 343 w 1219"/>
                <a:gd name="T39" fmla="*/ 865 h 1204"/>
                <a:gd name="T40" fmla="*/ 411 w 1219"/>
                <a:gd name="T41" fmla="*/ 798 h 1204"/>
                <a:gd name="T42" fmla="*/ 349 w 1219"/>
                <a:gd name="T43" fmla="*/ 859 h 1204"/>
                <a:gd name="T44" fmla="*/ 354 w 1219"/>
                <a:gd name="T45" fmla="*/ 867 h 1204"/>
                <a:gd name="T46" fmla="*/ 416 w 1219"/>
                <a:gd name="T47" fmla="*/ 805 h 1204"/>
                <a:gd name="T48" fmla="*/ 411 w 1219"/>
                <a:gd name="T49" fmla="*/ 798 h 1204"/>
                <a:gd name="T50" fmla="*/ 475 w 1219"/>
                <a:gd name="T51" fmla="*/ 734 h 1204"/>
                <a:gd name="T52" fmla="*/ 418 w 1219"/>
                <a:gd name="T53" fmla="*/ 791 h 1204"/>
                <a:gd name="T54" fmla="*/ 423 w 1219"/>
                <a:gd name="T55" fmla="*/ 798 h 1204"/>
                <a:gd name="T56" fmla="*/ 481 w 1219"/>
                <a:gd name="T57" fmla="*/ 741 h 1204"/>
                <a:gd name="T58" fmla="*/ 475 w 1219"/>
                <a:gd name="T59" fmla="*/ 734 h 1204"/>
                <a:gd name="T60" fmla="*/ 537 w 1219"/>
                <a:gd name="T61" fmla="*/ 673 h 1204"/>
                <a:gd name="T62" fmla="*/ 482 w 1219"/>
                <a:gd name="T63" fmla="*/ 728 h 1204"/>
                <a:gd name="T64" fmla="*/ 487 w 1219"/>
                <a:gd name="T65" fmla="*/ 734 h 1204"/>
                <a:gd name="T66" fmla="*/ 543 w 1219"/>
                <a:gd name="T67" fmla="*/ 679 h 1204"/>
                <a:gd name="T68" fmla="*/ 537 w 1219"/>
                <a:gd name="T69" fmla="*/ 673 h 1204"/>
                <a:gd name="T70" fmla="*/ 597 w 1219"/>
                <a:gd name="T71" fmla="*/ 615 h 1204"/>
                <a:gd name="T72" fmla="*/ 543 w 1219"/>
                <a:gd name="T73" fmla="*/ 668 h 1204"/>
                <a:gd name="T74" fmla="*/ 549 w 1219"/>
                <a:gd name="T75" fmla="*/ 673 h 1204"/>
                <a:gd name="T76" fmla="*/ 603 w 1219"/>
                <a:gd name="T77" fmla="*/ 620 h 1204"/>
                <a:gd name="T78" fmla="*/ 597 w 1219"/>
                <a:gd name="T79" fmla="*/ 615 h 1204"/>
                <a:gd name="T80" fmla="*/ 655 w 1219"/>
                <a:gd name="T81" fmla="*/ 557 h 1204"/>
                <a:gd name="T82" fmla="*/ 602 w 1219"/>
                <a:gd name="T83" fmla="*/ 609 h 1204"/>
                <a:gd name="T84" fmla="*/ 609 w 1219"/>
                <a:gd name="T85" fmla="*/ 614 h 1204"/>
                <a:gd name="T86" fmla="*/ 662 w 1219"/>
                <a:gd name="T87" fmla="*/ 562 h 1204"/>
                <a:gd name="T88" fmla="*/ 655 w 1219"/>
                <a:gd name="T89" fmla="*/ 557 h 1204"/>
                <a:gd name="T90" fmla="*/ 714 w 1219"/>
                <a:gd name="T91" fmla="*/ 499 h 1204"/>
                <a:gd name="T92" fmla="*/ 661 w 1219"/>
                <a:gd name="T93" fmla="*/ 551 h 1204"/>
                <a:gd name="T94" fmla="*/ 668 w 1219"/>
                <a:gd name="T95" fmla="*/ 556 h 1204"/>
                <a:gd name="T96" fmla="*/ 721 w 1219"/>
                <a:gd name="T97" fmla="*/ 504 h 1204"/>
                <a:gd name="T98" fmla="*/ 714 w 1219"/>
                <a:gd name="T99" fmla="*/ 499 h 1204"/>
                <a:gd name="T100" fmla="*/ 1219 w 1219"/>
                <a:gd name="T101" fmla="*/ 0 h 1204"/>
                <a:gd name="T102" fmla="*/ 1154 w 1219"/>
                <a:gd name="T103" fmla="*/ 65 h 1204"/>
                <a:gd name="T104" fmla="*/ 720 w 1219"/>
                <a:gd name="T105" fmla="*/ 493 h 1204"/>
                <a:gd name="T106" fmla="*/ 727 w 1219"/>
                <a:gd name="T107" fmla="*/ 497 h 1204"/>
                <a:gd name="T108" fmla="*/ 1160 w 1219"/>
                <a:gd name="T109" fmla="*/ 70 h 1204"/>
                <a:gd name="T110" fmla="*/ 1219 w 1219"/>
                <a:gd name="T11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9" h="1204">
                  <a:moveTo>
                    <a:pt x="93" y="1112"/>
                  </a:moveTo>
                  <a:lnTo>
                    <a:pt x="0" y="1204"/>
                  </a:lnTo>
                  <a:lnTo>
                    <a:pt x="12" y="1204"/>
                  </a:lnTo>
                  <a:lnTo>
                    <a:pt x="96" y="1121"/>
                  </a:lnTo>
                  <a:lnTo>
                    <a:pt x="93" y="1112"/>
                  </a:lnTo>
                  <a:close/>
                  <a:moveTo>
                    <a:pt x="186" y="1019"/>
                  </a:moveTo>
                  <a:lnTo>
                    <a:pt x="100" y="1105"/>
                  </a:lnTo>
                  <a:lnTo>
                    <a:pt x="103" y="1114"/>
                  </a:lnTo>
                  <a:lnTo>
                    <a:pt x="189" y="1029"/>
                  </a:lnTo>
                  <a:lnTo>
                    <a:pt x="186" y="1019"/>
                  </a:lnTo>
                  <a:close/>
                  <a:moveTo>
                    <a:pt x="269" y="939"/>
                  </a:moveTo>
                  <a:lnTo>
                    <a:pt x="193" y="1013"/>
                  </a:lnTo>
                  <a:lnTo>
                    <a:pt x="196" y="1022"/>
                  </a:lnTo>
                  <a:lnTo>
                    <a:pt x="272" y="947"/>
                  </a:lnTo>
                  <a:lnTo>
                    <a:pt x="269" y="939"/>
                  </a:lnTo>
                  <a:close/>
                  <a:moveTo>
                    <a:pt x="343" y="865"/>
                  </a:moveTo>
                  <a:lnTo>
                    <a:pt x="275" y="932"/>
                  </a:lnTo>
                  <a:lnTo>
                    <a:pt x="279" y="941"/>
                  </a:lnTo>
                  <a:lnTo>
                    <a:pt x="347" y="873"/>
                  </a:lnTo>
                  <a:lnTo>
                    <a:pt x="343" y="865"/>
                  </a:lnTo>
                  <a:close/>
                  <a:moveTo>
                    <a:pt x="411" y="798"/>
                  </a:moveTo>
                  <a:lnTo>
                    <a:pt x="349" y="859"/>
                  </a:lnTo>
                  <a:lnTo>
                    <a:pt x="354" y="867"/>
                  </a:lnTo>
                  <a:lnTo>
                    <a:pt x="416" y="805"/>
                  </a:lnTo>
                  <a:lnTo>
                    <a:pt x="411" y="798"/>
                  </a:lnTo>
                  <a:close/>
                  <a:moveTo>
                    <a:pt x="475" y="734"/>
                  </a:moveTo>
                  <a:lnTo>
                    <a:pt x="418" y="791"/>
                  </a:lnTo>
                  <a:lnTo>
                    <a:pt x="423" y="798"/>
                  </a:lnTo>
                  <a:lnTo>
                    <a:pt x="481" y="741"/>
                  </a:lnTo>
                  <a:lnTo>
                    <a:pt x="475" y="734"/>
                  </a:lnTo>
                  <a:close/>
                  <a:moveTo>
                    <a:pt x="537" y="673"/>
                  </a:moveTo>
                  <a:lnTo>
                    <a:pt x="482" y="728"/>
                  </a:lnTo>
                  <a:lnTo>
                    <a:pt x="487" y="734"/>
                  </a:lnTo>
                  <a:lnTo>
                    <a:pt x="543" y="679"/>
                  </a:lnTo>
                  <a:lnTo>
                    <a:pt x="537" y="673"/>
                  </a:lnTo>
                  <a:close/>
                  <a:moveTo>
                    <a:pt x="597" y="615"/>
                  </a:moveTo>
                  <a:lnTo>
                    <a:pt x="543" y="668"/>
                  </a:lnTo>
                  <a:lnTo>
                    <a:pt x="549" y="673"/>
                  </a:lnTo>
                  <a:lnTo>
                    <a:pt x="603" y="620"/>
                  </a:lnTo>
                  <a:lnTo>
                    <a:pt x="597" y="615"/>
                  </a:lnTo>
                  <a:close/>
                  <a:moveTo>
                    <a:pt x="655" y="557"/>
                  </a:moveTo>
                  <a:lnTo>
                    <a:pt x="602" y="609"/>
                  </a:lnTo>
                  <a:lnTo>
                    <a:pt x="609" y="614"/>
                  </a:lnTo>
                  <a:lnTo>
                    <a:pt x="662" y="562"/>
                  </a:lnTo>
                  <a:lnTo>
                    <a:pt x="655" y="557"/>
                  </a:lnTo>
                  <a:close/>
                  <a:moveTo>
                    <a:pt x="714" y="499"/>
                  </a:moveTo>
                  <a:lnTo>
                    <a:pt x="661" y="551"/>
                  </a:lnTo>
                  <a:lnTo>
                    <a:pt x="668" y="556"/>
                  </a:lnTo>
                  <a:lnTo>
                    <a:pt x="721" y="504"/>
                  </a:lnTo>
                  <a:lnTo>
                    <a:pt x="714" y="499"/>
                  </a:lnTo>
                  <a:close/>
                  <a:moveTo>
                    <a:pt x="1219" y="0"/>
                  </a:moveTo>
                  <a:lnTo>
                    <a:pt x="1154" y="65"/>
                  </a:lnTo>
                  <a:lnTo>
                    <a:pt x="720" y="493"/>
                  </a:lnTo>
                  <a:lnTo>
                    <a:pt x="727" y="497"/>
                  </a:lnTo>
                  <a:lnTo>
                    <a:pt x="1160" y="70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9" name="Freeform 49"/>
            <p:cNvSpPr>
              <a:spLocks noEditPoints="1"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5485873" y="3417775"/>
              <a:ext cx="3292418" cy="3251227"/>
            </a:xfrm>
            <a:custGeom>
              <a:avLst/>
              <a:gdLst>
                <a:gd name="T0" fmla="*/ 93 w 1219"/>
                <a:gd name="T1" fmla="*/ 1112 h 1204"/>
                <a:gd name="T2" fmla="*/ 0 w 1219"/>
                <a:gd name="T3" fmla="*/ 1204 h 1204"/>
                <a:gd name="T4" fmla="*/ 12 w 1219"/>
                <a:gd name="T5" fmla="*/ 1204 h 1204"/>
                <a:gd name="T6" fmla="*/ 96 w 1219"/>
                <a:gd name="T7" fmla="*/ 1121 h 1204"/>
                <a:gd name="T8" fmla="*/ 93 w 1219"/>
                <a:gd name="T9" fmla="*/ 1112 h 1204"/>
                <a:gd name="T10" fmla="*/ 186 w 1219"/>
                <a:gd name="T11" fmla="*/ 1019 h 1204"/>
                <a:gd name="T12" fmla="*/ 100 w 1219"/>
                <a:gd name="T13" fmla="*/ 1105 h 1204"/>
                <a:gd name="T14" fmla="*/ 103 w 1219"/>
                <a:gd name="T15" fmla="*/ 1114 h 1204"/>
                <a:gd name="T16" fmla="*/ 189 w 1219"/>
                <a:gd name="T17" fmla="*/ 1029 h 1204"/>
                <a:gd name="T18" fmla="*/ 186 w 1219"/>
                <a:gd name="T19" fmla="*/ 1019 h 1204"/>
                <a:gd name="T20" fmla="*/ 269 w 1219"/>
                <a:gd name="T21" fmla="*/ 939 h 1204"/>
                <a:gd name="T22" fmla="*/ 193 w 1219"/>
                <a:gd name="T23" fmla="*/ 1013 h 1204"/>
                <a:gd name="T24" fmla="*/ 196 w 1219"/>
                <a:gd name="T25" fmla="*/ 1022 h 1204"/>
                <a:gd name="T26" fmla="*/ 272 w 1219"/>
                <a:gd name="T27" fmla="*/ 947 h 1204"/>
                <a:gd name="T28" fmla="*/ 269 w 1219"/>
                <a:gd name="T29" fmla="*/ 939 h 1204"/>
                <a:gd name="T30" fmla="*/ 343 w 1219"/>
                <a:gd name="T31" fmla="*/ 865 h 1204"/>
                <a:gd name="T32" fmla="*/ 275 w 1219"/>
                <a:gd name="T33" fmla="*/ 932 h 1204"/>
                <a:gd name="T34" fmla="*/ 279 w 1219"/>
                <a:gd name="T35" fmla="*/ 941 h 1204"/>
                <a:gd name="T36" fmla="*/ 347 w 1219"/>
                <a:gd name="T37" fmla="*/ 873 h 1204"/>
                <a:gd name="T38" fmla="*/ 343 w 1219"/>
                <a:gd name="T39" fmla="*/ 865 h 1204"/>
                <a:gd name="T40" fmla="*/ 411 w 1219"/>
                <a:gd name="T41" fmla="*/ 798 h 1204"/>
                <a:gd name="T42" fmla="*/ 349 w 1219"/>
                <a:gd name="T43" fmla="*/ 859 h 1204"/>
                <a:gd name="T44" fmla="*/ 354 w 1219"/>
                <a:gd name="T45" fmla="*/ 867 h 1204"/>
                <a:gd name="T46" fmla="*/ 416 w 1219"/>
                <a:gd name="T47" fmla="*/ 805 h 1204"/>
                <a:gd name="T48" fmla="*/ 411 w 1219"/>
                <a:gd name="T49" fmla="*/ 798 h 1204"/>
                <a:gd name="T50" fmla="*/ 475 w 1219"/>
                <a:gd name="T51" fmla="*/ 734 h 1204"/>
                <a:gd name="T52" fmla="*/ 418 w 1219"/>
                <a:gd name="T53" fmla="*/ 791 h 1204"/>
                <a:gd name="T54" fmla="*/ 423 w 1219"/>
                <a:gd name="T55" fmla="*/ 798 h 1204"/>
                <a:gd name="T56" fmla="*/ 481 w 1219"/>
                <a:gd name="T57" fmla="*/ 741 h 1204"/>
                <a:gd name="T58" fmla="*/ 475 w 1219"/>
                <a:gd name="T59" fmla="*/ 734 h 1204"/>
                <a:gd name="T60" fmla="*/ 537 w 1219"/>
                <a:gd name="T61" fmla="*/ 673 h 1204"/>
                <a:gd name="T62" fmla="*/ 482 w 1219"/>
                <a:gd name="T63" fmla="*/ 728 h 1204"/>
                <a:gd name="T64" fmla="*/ 487 w 1219"/>
                <a:gd name="T65" fmla="*/ 734 h 1204"/>
                <a:gd name="T66" fmla="*/ 543 w 1219"/>
                <a:gd name="T67" fmla="*/ 679 h 1204"/>
                <a:gd name="T68" fmla="*/ 537 w 1219"/>
                <a:gd name="T69" fmla="*/ 673 h 1204"/>
                <a:gd name="T70" fmla="*/ 597 w 1219"/>
                <a:gd name="T71" fmla="*/ 615 h 1204"/>
                <a:gd name="T72" fmla="*/ 543 w 1219"/>
                <a:gd name="T73" fmla="*/ 668 h 1204"/>
                <a:gd name="T74" fmla="*/ 549 w 1219"/>
                <a:gd name="T75" fmla="*/ 673 h 1204"/>
                <a:gd name="T76" fmla="*/ 603 w 1219"/>
                <a:gd name="T77" fmla="*/ 620 h 1204"/>
                <a:gd name="T78" fmla="*/ 597 w 1219"/>
                <a:gd name="T79" fmla="*/ 615 h 1204"/>
                <a:gd name="T80" fmla="*/ 655 w 1219"/>
                <a:gd name="T81" fmla="*/ 557 h 1204"/>
                <a:gd name="T82" fmla="*/ 602 w 1219"/>
                <a:gd name="T83" fmla="*/ 609 h 1204"/>
                <a:gd name="T84" fmla="*/ 609 w 1219"/>
                <a:gd name="T85" fmla="*/ 614 h 1204"/>
                <a:gd name="T86" fmla="*/ 662 w 1219"/>
                <a:gd name="T87" fmla="*/ 562 h 1204"/>
                <a:gd name="T88" fmla="*/ 655 w 1219"/>
                <a:gd name="T89" fmla="*/ 557 h 1204"/>
                <a:gd name="T90" fmla="*/ 714 w 1219"/>
                <a:gd name="T91" fmla="*/ 499 h 1204"/>
                <a:gd name="T92" fmla="*/ 661 w 1219"/>
                <a:gd name="T93" fmla="*/ 551 h 1204"/>
                <a:gd name="T94" fmla="*/ 668 w 1219"/>
                <a:gd name="T95" fmla="*/ 556 h 1204"/>
                <a:gd name="T96" fmla="*/ 721 w 1219"/>
                <a:gd name="T97" fmla="*/ 504 h 1204"/>
                <a:gd name="T98" fmla="*/ 714 w 1219"/>
                <a:gd name="T99" fmla="*/ 499 h 1204"/>
                <a:gd name="T100" fmla="*/ 1219 w 1219"/>
                <a:gd name="T101" fmla="*/ 0 h 1204"/>
                <a:gd name="T102" fmla="*/ 1154 w 1219"/>
                <a:gd name="T103" fmla="*/ 65 h 1204"/>
                <a:gd name="T104" fmla="*/ 720 w 1219"/>
                <a:gd name="T105" fmla="*/ 493 h 1204"/>
                <a:gd name="T106" fmla="*/ 727 w 1219"/>
                <a:gd name="T107" fmla="*/ 497 h 1204"/>
                <a:gd name="T108" fmla="*/ 1160 w 1219"/>
                <a:gd name="T109" fmla="*/ 70 h 1204"/>
                <a:gd name="T110" fmla="*/ 1219 w 1219"/>
                <a:gd name="T11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9" h="1204">
                  <a:moveTo>
                    <a:pt x="93" y="1112"/>
                  </a:moveTo>
                  <a:lnTo>
                    <a:pt x="0" y="1204"/>
                  </a:lnTo>
                  <a:lnTo>
                    <a:pt x="12" y="1204"/>
                  </a:lnTo>
                  <a:lnTo>
                    <a:pt x="96" y="1121"/>
                  </a:lnTo>
                  <a:lnTo>
                    <a:pt x="93" y="1112"/>
                  </a:lnTo>
                  <a:moveTo>
                    <a:pt x="186" y="1019"/>
                  </a:moveTo>
                  <a:lnTo>
                    <a:pt x="100" y="1105"/>
                  </a:lnTo>
                  <a:lnTo>
                    <a:pt x="103" y="1114"/>
                  </a:lnTo>
                  <a:lnTo>
                    <a:pt x="189" y="1029"/>
                  </a:lnTo>
                  <a:lnTo>
                    <a:pt x="186" y="1019"/>
                  </a:lnTo>
                  <a:moveTo>
                    <a:pt x="269" y="939"/>
                  </a:moveTo>
                  <a:lnTo>
                    <a:pt x="193" y="1013"/>
                  </a:lnTo>
                  <a:lnTo>
                    <a:pt x="196" y="1022"/>
                  </a:lnTo>
                  <a:lnTo>
                    <a:pt x="272" y="947"/>
                  </a:lnTo>
                  <a:lnTo>
                    <a:pt x="269" y="939"/>
                  </a:lnTo>
                  <a:moveTo>
                    <a:pt x="343" y="865"/>
                  </a:moveTo>
                  <a:lnTo>
                    <a:pt x="275" y="932"/>
                  </a:lnTo>
                  <a:lnTo>
                    <a:pt x="279" y="941"/>
                  </a:lnTo>
                  <a:lnTo>
                    <a:pt x="347" y="873"/>
                  </a:lnTo>
                  <a:lnTo>
                    <a:pt x="343" y="865"/>
                  </a:lnTo>
                  <a:moveTo>
                    <a:pt x="411" y="798"/>
                  </a:moveTo>
                  <a:lnTo>
                    <a:pt x="349" y="859"/>
                  </a:lnTo>
                  <a:lnTo>
                    <a:pt x="354" y="867"/>
                  </a:lnTo>
                  <a:lnTo>
                    <a:pt x="416" y="805"/>
                  </a:lnTo>
                  <a:lnTo>
                    <a:pt x="411" y="798"/>
                  </a:lnTo>
                  <a:moveTo>
                    <a:pt x="475" y="734"/>
                  </a:moveTo>
                  <a:lnTo>
                    <a:pt x="418" y="791"/>
                  </a:lnTo>
                  <a:lnTo>
                    <a:pt x="423" y="798"/>
                  </a:lnTo>
                  <a:lnTo>
                    <a:pt x="481" y="741"/>
                  </a:lnTo>
                  <a:lnTo>
                    <a:pt x="475" y="734"/>
                  </a:lnTo>
                  <a:moveTo>
                    <a:pt x="537" y="673"/>
                  </a:moveTo>
                  <a:lnTo>
                    <a:pt x="482" y="728"/>
                  </a:lnTo>
                  <a:lnTo>
                    <a:pt x="487" y="734"/>
                  </a:lnTo>
                  <a:lnTo>
                    <a:pt x="543" y="679"/>
                  </a:lnTo>
                  <a:lnTo>
                    <a:pt x="537" y="673"/>
                  </a:lnTo>
                  <a:moveTo>
                    <a:pt x="597" y="615"/>
                  </a:moveTo>
                  <a:lnTo>
                    <a:pt x="543" y="668"/>
                  </a:lnTo>
                  <a:lnTo>
                    <a:pt x="549" y="673"/>
                  </a:lnTo>
                  <a:lnTo>
                    <a:pt x="603" y="620"/>
                  </a:lnTo>
                  <a:lnTo>
                    <a:pt x="597" y="615"/>
                  </a:lnTo>
                  <a:moveTo>
                    <a:pt x="655" y="557"/>
                  </a:moveTo>
                  <a:lnTo>
                    <a:pt x="602" y="609"/>
                  </a:lnTo>
                  <a:lnTo>
                    <a:pt x="609" y="614"/>
                  </a:lnTo>
                  <a:lnTo>
                    <a:pt x="662" y="562"/>
                  </a:lnTo>
                  <a:lnTo>
                    <a:pt x="655" y="557"/>
                  </a:lnTo>
                  <a:moveTo>
                    <a:pt x="714" y="499"/>
                  </a:moveTo>
                  <a:lnTo>
                    <a:pt x="661" y="551"/>
                  </a:lnTo>
                  <a:lnTo>
                    <a:pt x="668" y="556"/>
                  </a:lnTo>
                  <a:lnTo>
                    <a:pt x="721" y="504"/>
                  </a:lnTo>
                  <a:lnTo>
                    <a:pt x="714" y="499"/>
                  </a:lnTo>
                  <a:moveTo>
                    <a:pt x="1219" y="0"/>
                  </a:moveTo>
                  <a:lnTo>
                    <a:pt x="1154" y="65"/>
                  </a:lnTo>
                  <a:lnTo>
                    <a:pt x="720" y="493"/>
                  </a:lnTo>
                  <a:lnTo>
                    <a:pt x="727" y="497"/>
                  </a:lnTo>
                  <a:lnTo>
                    <a:pt x="1160" y="70"/>
                  </a:lnTo>
                  <a:lnTo>
                    <a:pt x="12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0" name="Freeform 50"/>
            <p:cNvSpPr>
              <a:spLocks noEditPoints="1"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6031046" y="3417775"/>
              <a:ext cx="2748772" cy="3251227"/>
            </a:xfrm>
            <a:custGeom>
              <a:avLst/>
              <a:gdLst>
                <a:gd name="T0" fmla="*/ 32 w 1018"/>
                <a:gd name="T1" fmla="*/ 1167 h 1204"/>
                <a:gd name="T2" fmla="*/ 0 w 1018"/>
                <a:gd name="T3" fmla="*/ 1204 h 1204"/>
                <a:gd name="T4" fmla="*/ 11 w 1018"/>
                <a:gd name="T5" fmla="*/ 1204 h 1204"/>
                <a:gd name="T6" fmla="*/ 34 w 1018"/>
                <a:gd name="T7" fmla="*/ 1176 h 1204"/>
                <a:gd name="T8" fmla="*/ 32 w 1018"/>
                <a:gd name="T9" fmla="*/ 1167 h 1204"/>
                <a:gd name="T10" fmla="*/ 120 w 1018"/>
                <a:gd name="T11" fmla="*/ 1061 h 1204"/>
                <a:gd name="T12" fmla="*/ 38 w 1018"/>
                <a:gd name="T13" fmla="*/ 1159 h 1204"/>
                <a:gd name="T14" fmla="*/ 41 w 1018"/>
                <a:gd name="T15" fmla="*/ 1168 h 1204"/>
                <a:gd name="T16" fmla="*/ 124 w 1018"/>
                <a:gd name="T17" fmla="*/ 1070 h 1204"/>
                <a:gd name="T18" fmla="*/ 120 w 1018"/>
                <a:gd name="T19" fmla="*/ 1061 h 1204"/>
                <a:gd name="T20" fmla="*/ 199 w 1018"/>
                <a:gd name="T21" fmla="*/ 968 h 1204"/>
                <a:gd name="T22" fmla="*/ 127 w 1018"/>
                <a:gd name="T23" fmla="*/ 1054 h 1204"/>
                <a:gd name="T24" fmla="*/ 130 w 1018"/>
                <a:gd name="T25" fmla="*/ 1062 h 1204"/>
                <a:gd name="T26" fmla="*/ 204 w 1018"/>
                <a:gd name="T27" fmla="*/ 976 h 1204"/>
                <a:gd name="T28" fmla="*/ 199 w 1018"/>
                <a:gd name="T29" fmla="*/ 968 h 1204"/>
                <a:gd name="T30" fmla="*/ 270 w 1018"/>
                <a:gd name="T31" fmla="*/ 884 h 1204"/>
                <a:gd name="T32" fmla="*/ 205 w 1018"/>
                <a:gd name="T33" fmla="*/ 961 h 1204"/>
                <a:gd name="T34" fmla="*/ 209 w 1018"/>
                <a:gd name="T35" fmla="*/ 969 h 1204"/>
                <a:gd name="T36" fmla="*/ 275 w 1018"/>
                <a:gd name="T37" fmla="*/ 891 h 1204"/>
                <a:gd name="T38" fmla="*/ 270 w 1018"/>
                <a:gd name="T39" fmla="*/ 884 h 1204"/>
                <a:gd name="T40" fmla="*/ 335 w 1018"/>
                <a:gd name="T41" fmla="*/ 807 h 1204"/>
                <a:gd name="T42" fmla="*/ 276 w 1018"/>
                <a:gd name="T43" fmla="*/ 877 h 1204"/>
                <a:gd name="T44" fmla="*/ 280 w 1018"/>
                <a:gd name="T45" fmla="*/ 885 h 1204"/>
                <a:gd name="T46" fmla="*/ 341 w 1018"/>
                <a:gd name="T47" fmla="*/ 813 h 1204"/>
                <a:gd name="T48" fmla="*/ 335 w 1018"/>
                <a:gd name="T49" fmla="*/ 807 h 1204"/>
                <a:gd name="T50" fmla="*/ 397 w 1018"/>
                <a:gd name="T51" fmla="*/ 734 h 1204"/>
                <a:gd name="T52" fmla="*/ 341 w 1018"/>
                <a:gd name="T53" fmla="*/ 801 h 1204"/>
                <a:gd name="T54" fmla="*/ 347 w 1018"/>
                <a:gd name="T55" fmla="*/ 807 h 1204"/>
                <a:gd name="T56" fmla="*/ 402 w 1018"/>
                <a:gd name="T57" fmla="*/ 740 h 1204"/>
                <a:gd name="T58" fmla="*/ 397 w 1018"/>
                <a:gd name="T59" fmla="*/ 734 h 1204"/>
                <a:gd name="T60" fmla="*/ 455 w 1018"/>
                <a:gd name="T61" fmla="*/ 665 h 1204"/>
                <a:gd name="T62" fmla="*/ 402 w 1018"/>
                <a:gd name="T63" fmla="*/ 728 h 1204"/>
                <a:gd name="T64" fmla="*/ 408 w 1018"/>
                <a:gd name="T65" fmla="*/ 734 h 1204"/>
                <a:gd name="T66" fmla="*/ 462 w 1018"/>
                <a:gd name="T67" fmla="*/ 670 h 1204"/>
                <a:gd name="T68" fmla="*/ 455 w 1018"/>
                <a:gd name="T69" fmla="*/ 665 h 1204"/>
                <a:gd name="T70" fmla="*/ 512 w 1018"/>
                <a:gd name="T71" fmla="*/ 598 h 1204"/>
                <a:gd name="T72" fmla="*/ 461 w 1018"/>
                <a:gd name="T73" fmla="*/ 658 h 1204"/>
                <a:gd name="T74" fmla="*/ 467 w 1018"/>
                <a:gd name="T75" fmla="*/ 664 h 1204"/>
                <a:gd name="T76" fmla="*/ 519 w 1018"/>
                <a:gd name="T77" fmla="*/ 603 h 1204"/>
                <a:gd name="T78" fmla="*/ 512 w 1018"/>
                <a:gd name="T79" fmla="*/ 598 h 1204"/>
                <a:gd name="T80" fmla="*/ 568 w 1018"/>
                <a:gd name="T81" fmla="*/ 532 h 1204"/>
                <a:gd name="T82" fmla="*/ 517 w 1018"/>
                <a:gd name="T83" fmla="*/ 592 h 1204"/>
                <a:gd name="T84" fmla="*/ 524 w 1018"/>
                <a:gd name="T85" fmla="*/ 596 h 1204"/>
                <a:gd name="T86" fmla="*/ 575 w 1018"/>
                <a:gd name="T87" fmla="*/ 536 h 1204"/>
                <a:gd name="T88" fmla="*/ 568 w 1018"/>
                <a:gd name="T89" fmla="*/ 532 h 1204"/>
                <a:gd name="T90" fmla="*/ 1017 w 1018"/>
                <a:gd name="T91" fmla="*/ 0 h 1204"/>
                <a:gd name="T92" fmla="*/ 958 w 1018"/>
                <a:gd name="T93" fmla="*/ 70 h 1204"/>
                <a:gd name="T94" fmla="*/ 574 w 1018"/>
                <a:gd name="T95" fmla="*/ 525 h 1204"/>
                <a:gd name="T96" fmla="*/ 581 w 1018"/>
                <a:gd name="T97" fmla="*/ 530 h 1204"/>
                <a:gd name="T98" fmla="*/ 966 w 1018"/>
                <a:gd name="T99" fmla="*/ 74 h 1204"/>
                <a:gd name="T100" fmla="*/ 1018 w 1018"/>
                <a:gd name="T101" fmla="*/ 0 h 1204"/>
                <a:gd name="T102" fmla="*/ 1017 w 1018"/>
                <a:gd name="T10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18" h="1204">
                  <a:moveTo>
                    <a:pt x="32" y="1167"/>
                  </a:moveTo>
                  <a:lnTo>
                    <a:pt x="0" y="1204"/>
                  </a:lnTo>
                  <a:lnTo>
                    <a:pt x="11" y="1204"/>
                  </a:lnTo>
                  <a:lnTo>
                    <a:pt x="34" y="1176"/>
                  </a:lnTo>
                  <a:lnTo>
                    <a:pt x="32" y="1167"/>
                  </a:lnTo>
                  <a:close/>
                  <a:moveTo>
                    <a:pt x="120" y="1061"/>
                  </a:moveTo>
                  <a:lnTo>
                    <a:pt x="38" y="1159"/>
                  </a:lnTo>
                  <a:lnTo>
                    <a:pt x="41" y="1168"/>
                  </a:lnTo>
                  <a:lnTo>
                    <a:pt x="124" y="1070"/>
                  </a:lnTo>
                  <a:lnTo>
                    <a:pt x="120" y="1061"/>
                  </a:lnTo>
                  <a:close/>
                  <a:moveTo>
                    <a:pt x="199" y="968"/>
                  </a:moveTo>
                  <a:lnTo>
                    <a:pt x="127" y="1054"/>
                  </a:lnTo>
                  <a:lnTo>
                    <a:pt x="130" y="1062"/>
                  </a:lnTo>
                  <a:lnTo>
                    <a:pt x="204" y="976"/>
                  </a:lnTo>
                  <a:lnTo>
                    <a:pt x="199" y="968"/>
                  </a:lnTo>
                  <a:close/>
                  <a:moveTo>
                    <a:pt x="270" y="884"/>
                  </a:moveTo>
                  <a:lnTo>
                    <a:pt x="205" y="961"/>
                  </a:lnTo>
                  <a:lnTo>
                    <a:pt x="209" y="969"/>
                  </a:lnTo>
                  <a:lnTo>
                    <a:pt x="275" y="891"/>
                  </a:lnTo>
                  <a:lnTo>
                    <a:pt x="270" y="884"/>
                  </a:lnTo>
                  <a:close/>
                  <a:moveTo>
                    <a:pt x="335" y="807"/>
                  </a:moveTo>
                  <a:lnTo>
                    <a:pt x="276" y="877"/>
                  </a:lnTo>
                  <a:lnTo>
                    <a:pt x="280" y="885"/>
                  </a:lnTo>
                  <a:lnTo>
                    <a:pt x="341" y="813"/>
                  </a:lnTo>
                  <a:lnTo>
                    <a:pt x="335" y="807"/>
                  </a:lnTo>
                  <a:close/>
                  <a:moveTo>
                    <a:pt x="397" y="734"/>
                  </a:moveTo>
                  <a:lnTo>
                    <a:pt x="341" y="801"/>
                  </a:lnTo>
                  <a:lnTo>
                    <a:pt x="347" y="807"/>
                  </a:lnTo>
                  <a:lnTo>
                    <a:pt x="402" y="740"/>
                  </a:lnTo>
                  <a:lnTo>
                    <a:pt x="397" y="734"/>
                  </a:lnTo>
                  <a:close/>
                  <a:moveTo>
                    <a:pt x="455" y="665"/>
                  </a:moveTo>
                  <a:lnTo>
                    <a:pt x="402" y="728"/>
                  </a:lnTo>
                  <a:lnTo>
                    <a:pt x="408" y="734"/>
                  </a:lnTo>
                  <a:lnTo>
                    <a:pt x="462" y="670"/>
                  </a:lnTo>
                  <a:lnTo>
                    <a:pt x="455" y="665"/>
                  </a:lnTo>
                  <a:close/>
                  <a:moveTo>
                    <a:pt x="512" y="598"/>
                  </a:moveTo>
                  <a:lnTo>
                    <a:pt x="461" y="658"/>
                  </a:lnTo>
                  <a:lnTo>
                    <a:pt x="467" y="664"/>
                  </a:lnTo>
                  <a:lnTo>
                    <a:pt x="519" y="603"/>
                  </a:lnTo>
                  <a:lnTo>
                    <a:pt x="512" y="598"/>
                  </a:lnTo>
                  <a:close/>
                  <a:moveTo>
                    <a:pt x="568" y="532"/>
                  </a:moveTo>
                  <a:lnTo>
                    <a:pt x="517" y="592"/>
                  </a:lnTo>
                  <a:lnTo>
                    <a:pt x="524" y="596"/>
                  </a:lnTo>
                  <a:lnTo>
                    <a:pt x="575" y="536"/>
                  </a:lnTo>
                  <a:lnTo>
                    <a:pt x="568" y="532"/>
                  </a:lnTo>
                  <a:close/>
                  <a:moveTo>
                    <a:pt x="1017" y="0"/>
                  </a:moveTo>
                  <a:lnTo>
                    <a:pt x="958" y="70"/>
                  </a:lnTo>
                  <a:lnTo>
                    <a:pt x="574" y="525"/>
                  </a:lnTo>
                  <a:lnTo>
                    <a:pt x="581" y="530"/>
                  </a:lnTo>
                  <a:lnTo>
                    <a:pt x="966" y="74"/>
                  </a:lnTo>
                  <a:lnTo>
                    <a:pt x="1018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1" name="Freeform 51"/>
            <p:cNvSpPr>
              <a:spLocks noEditPoints="1"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6031046" y="3417775"/>
              <a:ext cx="2748772" cy="3251227"/>
            </a:xfrm>
            <a:custGeom>
              <a:avLst/>
              <a:gdLst>
                <a:gd name="T0" fmla="*/ 32 w 1018"/>
                <a:gd name="T1" fmla="*/ 1167 h 1204"/>
                <a:gd name="T2" fmla="*/ 0 w 1018"/>
                <a:gd name="T3" fmla="*/ 1204 h 1204"/>
                <a:gd name="T4" fmla="*/ 11 w 1018"/>
                <a:gd name="T5" fmla="*/ 1204 h 1204"/>
                <a:gd name="T6" fmla="*/ 34 w 1018"/>
                <a:gd name="T7" fmla="*/ 1176 h 1204"/>
                <a:gd name="T8" fmla="*/ 32 w 1018"/>
                <a:gd name="T9" fmla="*/ 1167 h 1204"/>
                <a:gd name="T10" fmla="*/ 120 w 1018"/>
                <a:gd name="T11" fmla="*/ 1061 h 1204"/>
                <a:gd name="T12" fmla="*/ 38 w 1018"/>
                <a:gd name="T13" fmla="*/ 1159 h 1204"/>
                <a:gd name="T14" fmla="*/ 41 w 1018"/>
                <a:gd name="T15" fmla="*/ 1168 h 1204"/>
                <a:gd name="T16" fmla="*/ 124 w 1018"/>
                <a:gd name="T17" fmla="*/ 1070 h 1204"/>
                <a:gd name="T18" fmla="*/ 120 w 1018"/>
                <a:gd name="T19" fmla="*/ 1061 h 1204"/>
                <a:gd name="T20" fmla="*/ 199 w 1018"/>
                <a:gd name="T21" fmla="*/ 968 h 1204"/>
                <a:gd name="T22" fmla="*/ 127 w 1018"/>
                <a:gd name="T23" fmla="*/ 1054 h 1204"/>
                <a:gd name="T24" fmla="*/ 130 w 1018"/>
                <a:gd name="T25" fmla="*/ 1062 h 1204"/>
                <a:gd name="T26" fmla="*/ 204 w 1018"/>
                <a:gd name="T27" fmla="*/ 976 h 1204"/>
                <a:gd name="T28" fmla="*/ 199 w 1018"/>
                <a:gd name="T29" fmla="*/ 968 h 1204"/>
                <a:gd name="T30" fmla="*/ 270 w 1018"/>
                <a:gd name="T31" fmla="*/ 884 h 1204"/>
                <a:gd name="T32" fmla="*/ 205 w 1018"/>
                <a:gd name="T33" fmla="*/ 961 h 1204"/>
                <a:gd name="T34" fmla="*/ 209 w 1018"/>
                <a:gd name="T35" fmla="*/ 969 h 1204"/>
                <a:gd name="T36" fmla="*/ 275 w 1018"/>
                <a:gd name="T37" fmla="*/ 891 h 1204"/>
                <a:gd name="T38" fmla="*/ 270 w 1018"/>
                <a:gd name="T39" fmla="*/ 884 h 1204"/>
                <a:gd name="T40" fmla="*/ 335 w 1018"/>
                <a:gd name="T41" fmla="*/ 807 h 1204"/>
                <a:gd name="T42" fmla="*/ 276 w 1018"/>
                <a:gd name="T43" fmla="*/ 877 h 1204"/>
                <a:gd name="T44" fmla="*/ 280 w 1018"/>
                <a:gd name="T45" fmla="*/ 885 h 1204"/>
                <a:gd name="T46" fmla="*/ 341 w 1018"/>
                <a:gd name="T47" fmla="*/ 813 h 1204"/>
                <a:gd name="T48" fmla="*/ 335 w 1018"/>
                <a:gd name="T49" fmla="*/ 807 h 1204"/>
                <a:gd name="T50" fmla="*/ 397 w 1018"/>
                <a:gd name="T51" fmla="*/ 734 h 1204"/>
                <a:gd name="T52" fmla="*/ 341 w 1018"/>
                <a:gd name="T53" fmla="*/ 801 h 1204"/>
                <a:gd name="T54" fmla="*/ 347 w 1018"/>
                <a:gd name="T55" fmla="*/ 807 h 1204"/>
                <a:gd name="T56" fmla="*/ 402 w 1018"/>
                <a:gd name="T57" fmla="*/ 740 h 1204"/>
                <a:gd name="T58" fmla="*/ 397 w 1018"/>
                <a:gd name="T59" fmla="*/ 734 h 1204"/>
                <a:gd name="T60" fmla="*/ 455 w 1018"/>
                <a:gd name="T61" fmla="*/ 665 h 1204"/>
                <a:gd name="T62" fmla="*/ 402 w 1018"/>
                <a:gd name="T63" fmla="*/ 728 h 1204"/>
                <a:gd name="T64" fmla="*/ 408 w 1018"/>
                <a:gd name="T65" fmla="*/ 734 h 1204"/>
                <a:gd name="T66" fmla="*/ 462 w 1018"/>
                <a:gd name="T67" fmla="*/ 670 h 1204"/>
                <a:gd name="T68" fmla="*/ 455 w 1018"/>
                <a:gd name="T69" fmla="*/ 665 h 1204"/>
                <a:gd name="T70" fmla="*/ 512 w 1018"/>
                <a:gd name="T71" fmla="*/ 598 h 1204"/>
                <a:gd name="T72" fmla="*/ 461 w 1018"/>
                <a:gd name="T73" fmla="*/ 658 h 1204"/>
                <a:gd name="T74" fmla="*/ 467 w 1018"/>
                <a:gd name="T75" fmla="*/ 664 h 1204"/>
                <a:gd name="T76" fmla="*/ 519 w 1018"/>
                <a:gd name="T77" fmla="*/ 603 h 1204"/>
                <a:gd name="T78" fmla="*/ 512 w 1018"/>
                <a:gd name="T79" fmla="*/ 598 h 1204"/>
                <a:gd name="T80" fmla="*/ 568 w 1018"/>
                <a:gd name="T81" fmla="*/ 532 h 1204"/>
                <a:gd name="T82" fmla="*/ 517 w 1018"/>
                <a:gd name="T83" fmla="*/ 592 h 1204"/>
                <a:gd name="T84" fmla="*/ 524 w 1018"/>
                <a:gd name="T85" fmla="*/ 596 h 1204"/>
                <a:gd name="T86" fmla="*/ 575 w 1018"/>
                <a:gd name="T87" fmla="*/ 536 h 1204"/>
                <a:gd name="T88" fmla="*/ 568 w 1018"/>
                <a:gd name="T89" fmla="*/ 532 h 1204"/>
                <a:gd name="T90" fmla="*/ 1017 w 1018"/>
                <a:gd name="T91" fmla="*/ 0 h 1204"/>
                <a:gd name="T92" fmla="*/ 958 w 1018"/>
                <a:gd name="T93" fmla="*/ 70 h 1204"/>
                <a:gd name="T94" fmla="*/ 574 w 1018"/>
                <a:gd name="T95" fmla="*/ 525 h 1204"/>
                <a:gd name="T96" fmla="*/ 581 w 1018"/>
                <a:gd name="T97" fmla="*/ 530 h 1204"/>
                <a:gd name="T98" fmla="*/ 966 w 1018"/>
                <a:gd name="T99" fmla="*/ 74 h 1204"/>
                <a:gd name="T100" fmla="*/ 1018 w 1018"/>
                <a:gd name="T101" fmla="*/ 0 h 1204"/>
                <a:gd name="T102" fmla="*/ 1017 w 1018"/>
                <a:gd name="T10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18" h="1204">
                  <a:moveTo>
                    <a:pt x="32" y="1167"/>
                  </a:moveTo>
                  <a:lnTo>
                    <a:pt x="0" y="1204"/>
                  </a:lnTo>
                  <a:lnTo>
                    <a:pt x="11" y="1204"/>
                  </a:lnTo>
                  <a:lnTo>
                    <a:pt x="34" y="1176"/>
                  </a:lnTo>
                  <a:lnTo>
                    <a:pt x="32" y="1167"/>
                  </a:lnTo>
                  <a:moveTo>
                    <a:pt x="120" y="1061"/>
                  </a:moveTo>
                  <a:lnTo>
                    <a:pt x="38" y="1159"/>
                  </a:lnTo>
                  <a:lnTo>
                    <a:pt x="41" y="1168"/>
                  </a:lnTo>
                  <a:lnTo>
                    <a:pt x="124" y="1070"/>
                  </a:lnTo>
                  <a:lnTo>
                    <a:pt x="120" y="1061"/>
                  </a:lnTo>
                  <a:moveTo>
                    <a:pt x="199" y="968"/>
                  </a:moveTo>
                  <a:lnTo>
                    <a:pt x="127" y="1054"/>
                  </a:lnTo>
                  <a:lnTo>
                    <a:pt x="130" y="1062"/>
                  </a:lnTo>
                  <a:lnTo>
                    <a:pt x="204" y="976"/>
                  </a:lnTo>
                  <a:lnTo>
                    <a:pt x="199" y="968"/>
                  </a:lnTo>
                  <a:moveTo>
                    <a:pt x="270" y="884"/>
                  </a:moveTo>
                  <a:lnTo>
                    <a:pt x="205" y="961"/>
                  </a:lnTo>
                  <a:lnTo>
                    <a:pt x="209" y="969"/>
                  </a:lnTo>
                  <a:lnTo>
                    <a:pt x="275" y="891"/>
                  </a:lnTo>
                  <a:lnTo>
                    <a:pt x="270" y="884"/>
                  </a:lnTo>
                  <a:moveTo>
                    <a:pt x="335" y="807"/>
                  </a:moveTo>
                  <a:lnTo>
                    <a:pt x="276" y="877"/>
                  </a:lnTo>
                  <a:lnTo>
                    <a:pt x="280" y="885"/>
                  </a:lnTo>
                  <a:lnTo>
                    <a:pt x="341" y="813"/>
                  </a:lnTo>
                  <a:lnTo>
                    <a:pt x="335" y="807"/>
                  </a:lnTo>
                  <a:moveTo>
                    <a:pt x="397" y="734"/>
                  </a:moveTo>
                  <a:lnTo>
                    <a:pt x="341" y="801"/>
                  </a:lnTo>
                  <a:lnTo>
                    <a:pt x="347" y="807"/>
                  </a:lnTo>
                  <a:lnTo>
                    <a:pt x="402" y="740"/>
                  </a:lnTo>
                  <a:lnTo>
                    <a:pt x="397" y="734"/>
                  </a:lnTo>
                  <a:moveTo>
                    <a:pt x="455" y="665"/>
                  </a:moveTo>
                  <a:lnTo>
                    <a:pt x="402" y="728"/>
                  </a:lnTo>
                  <a:lnTo>
                    <a:pt x="408" y="734"/>
                  </a:lnTo>
                  <a:lnTo>
                    <a:pt x="462" y="670"/>
                  </a:lnTo>
                  <a:lnTo>
                    <a:pt x="455" y="665"/>
                  </a:lnTo>
                  <a:moveTo>
                    <a:pt x="512" y="598"/>
                  </a:moveTo>
                  <a:lnTo>
                    <a:pt x="461" y="658"/>
                  </a:lnTo>
                  <a:lnTo>
                    <a:pt x="467" y="664"/>
                  </a:lnTo>
                  <a:lnTo>
                    <a:pt x="519" y="603"/>
                  </a:lnTo>
                  <a:lnTo>
                    <a:pt x="512" y="598"/>
                  </a:lnTo>
                  <a:moveTo>
                    <a:pt x="568" y="532"/>
                  </a:moveTo>
                  <a:lnTo>
                    <a:pt x="517" y="592"/>
                  </a:lnTo>
                  <a:lnTo>
                    <a:pt x="524" y="596"/>
                  </a:lnTo>
                  <a:lnTo>
                    <a:pt x="575" y="536"/>
                  </a:lnTo>
                  <a:lnTo>
                    <a:pt x="568" y="532"/>
                  </a:lnTo>
                  <a:moveTo>
                    <a:pt x="1017" y="0"/>
                  </a:moveTo>
                  <a:lnTo>
                    <a:pt x="958" y="70"/>
                  </a:lnTo>
                  <a:lnTo>
                    <a:pt x="574" y="525"/>
                  </a:lnTo>
                  <a:lnTo>
                    <a:pt x="581" y="530"/>
                  </a:lnTo>
                  <a:lnTo>
                    <a:pt x="966" y="74"/>
                  </a:lnTo>
                  <a:lnTo>
                    <a:pt x="1018" y="0"/>
                  </a:lnTo>
                  <a:lnTo>
                    <a:pt x="10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2" name="Freeform 52"/>
            <p:cNvSpPr>
              <a:spLocks noEditPoints="1"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6515136" y="3417775"/>
              <a:ext cx="2264682" cy="3251227"/>
            </a:xfrm>
            <a:custGeom>
              <a:avLst/>
              <a:gdLst>
                <a:gd name="T0" fmla="*/ 2 w 839"/>
                <a:gd name="T1" fmla="*/ 1200 h 1204"/>
                <a:gd name="T2" fmla="*/ 0 w 839"/>
                <a:gd name="T3" fmla="*/ 1204 h 1204"/>
                <a:gd name="T4" fmla="*/ 4 w 839"/>
                <a:gd name="T5" fmla="*/ 1204 h 1204"/>
                <a:gd name="T6" fmla="*/ 2 w 839"/>
                <a:gd name="T7" fmla="*/ 1200 h 1204"/>
                <a:gd name="T8" fmla="*/ 85 w 839"/>
                <a:gd name="T9" fmla="*/ 1082 h 1204"/>
                <a:gd name="T10" fmla="*/ 8 w 839"/>
                <a:gd name="T11" fmla="*/ 1192 h 1204"/>
                <a:gd name="T12" fmla="*/ 12 w 839"/>
                <a:gd name="T13" fmla="*/ 1201 h 1204"/>
                <a:gd name="T14" fmla="*/ 89 w 839"/>
                <a:gd name="T15" fmla="*/ 1091 h 1204"/>
                <a:gd name="T16" fmla="*/ 85 w 839"/>
                <a:gd name="T17" fmla="*/ 1082 h 1204"/>
                <a:gd name="T18" fmla="*/ 156 w 839"/>
                <a:gd name="T19" fmla="*/ 979 h 1204"/>
                <a:gd name="T20" fmla="*/ 90 w 839"/>
                <a:gd name="T21" fmla="*/ 1074 h 1204"/>
                <a:gd name="T22" fmla="*/ 94 w 839"/>
                <a:gd name="T23" fmla="*/ 1083 h 1204"/>
                <a:gd name="T24" fmla="*/ 162 w 839"/>
                <a:gd name="T25" fmla="*/ 986 h 1204"/>
                <a:gd name="T26" fmla="*/ 156 w 839"/>
                <a:gd name="T27" fmla="*/ 979 h 1204"/>
                <a:gd name="T28" fmla="*/ 222 w 839"/>
                <a:gd name="T29" fmla="*/ 885 h 1204"/>
                <a:gd name="T30" fmla="*/ 162 w 839"/>
                <a:gd name="T31" fmla="*/ 971 h 1204"/>
                <a:gd name="T32" fmla="*/ 167 w 839"/>
                <a:gd name="T33" fmla="*/ 979 h 1204"/>
                <a:gd name="T34" fmla="*/ 228 w 839"/>
                <a:gd name="T35" fmla="*/ 891 h 1204"/>
                <a:gd name="T36" fmla="*/ 222 w 839"/>
                <a:gd name="T37" fmla="*/ 885 h 1204"/>
                <a:gd name="T38" fmla="*/ 283 w 839"/>
                <a:gd name="T39" fmla="*/ 798 h 1204"/>
                <a:gd name="T40" fmla="*/ 227 w 839"/>
                <a:gd name="T41" fmla="*/ 877 h 1204"/>
                <a:gd name="T42" fmla="*/ 233 w 839"/>
                <a:gd name="T43" fmla="*/ 884 h 1204"/>
                <a:gd name="T44" fmla="*/ 288 w 839"/>
                <a:gd name="T45" fmla="*/ 804 h 1204"/>
                <a:gd name="T46" fmla="*/ 283 w 839"/>
                <a:gd name="T47" fmla="*/ 798 h 1204"/>
                <a:gd name="T48" fmla="*/ 339 w 839"/>
                <a:gd name="T49" fmla="*/ 717 h 1204"/>
                <a:gd name="T50" fmla="*/ 287 w 839"/>
                <a:gd name="T51" fmla="*/ 791 h 1204"/>
                <a:gd name="T52" fmla="*/ 293 w 839"/>
                <a:gd name="T53" fmla="*/ 797 h 1204"/>
                <a:gd name="T54" fmla="*/ 345 w 839"/>
                <a:gd name="T55" fmla="*/ 722 h 1204"/>
                <a:gd name="T56" fmla="*/ 339 w 839"/>
                <a:gd name="T57" fmla="*/ 717 h 1204"/>
                <a:gd name="T58" fmla="*/ 393 w 839"/>
                <a:gd name="T59" fmla="*/ 639 h 1204"/>
                <a:gd name="T60" fmla="*/ 344 w 839"/>
                <a:gd name="T61" fmla="*/ 710 h 1204"/>
                <a:gd name="T62" fmla="*/ 350 w 839"/>
                <a:gd name="T63" fmla="*/ 715 h 1204"/>
                <a:gd name="T64" fmla="*/ 400 w 839"/>
                <a:gd name="T65" fmla="*/ 644 h 1204"/>
                <a:gd name="T66" fmla="*/ 393 w 839"/>
                <a:gd name="T67" fmla="*/ 639 h 1204"/>
                <a:gd name="T68" fmla="*/ 445 w 839"/>
                <a:gd name="T69" fmla="*/ 565 h 1204"/>
                <a:gd name="T70" fmla="*/ 398 w 839"/>
                <a:gd name="T71" fmla="*/ 633 h 1204"/>
                <a:gd name="T72" fmla="*/ 405 w 839"/>
                <a:gd name="T73" fmla="*/ 637 h 1204"/>
                <a:gd name="T74" fmla="*/ 453 w 839"/>
                <a:gd name="T75" fmla="*/ 569 h 1204"/>
                <a:gd name="T76" fmla="*/ 445 w 839"/>
                <a:gd name="T77" fmla="*/ 565 h 1204"/>
                <a:gd name="T78" fmla="*/ 839 w 839"/>
                <a:gd name="T79" fmla="*/ 0 h 1204"/>
                <a:gd name="T80" fmla="*/ 787 w 839"/>
                <a:gd name="T81" fmla="*/ 74 h 1204"/>
                <a:gd name="T82" fmla="*/ 450 w 839"/>
                <a:gd name="T83" fmla="*/ 558 h 1204"/>
                <a:gd name="T84" fmla="*/ 457 w 839"/>
                <a:gd name="T85" fmla="*/ 562 h 1204"/>
                <a:gd name="T86" fmla="*/ 796 w 839"/>
                <a:gd name="T87" fmla="*/ 76 h 1204"/>
                <a:gd name="T88" fmla="*/ 839 w 839"/>
                <a:gd name="T8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9" h="1204">
                  <a:moveTo>
                    <a:pt x="2" y="1200"/>
                  </a:moveTo>
                  <a:lnTo>
                    <a:pt x="0" y="1204"/>
                  </a:lnTo>
                  <a:lnTo>
                    <a:pt x="4" y="1204"/>
                  </a:lnTo>
                  <a:lnTo>
                    <a:pt x="2" y="1200"/>
                  </a:lnTo>
                  <a:close/>
                  <a:moveTo>
                    <a:pt x="85" y="1082"/>
                  </a:moveTo>
                  <a:lnTo>
                    <a:pt x="8" y="1192"/>
                  </a:lnTo>
                  <a:lnTo>
                    <a:pt x="12" y="1201"/>
                  </a:lnTo>
                  <a:lnTo>
                    <a:pt x="89" y="1091"/>
                  </a:lnTo>
                  <a:lnTo>
                    <a:pt x="85" y="1082"/>
                  </a:lnTo>
                  <a:close/>
                  <a:moveTo>
                    <a:pt x="156" y="979"/>
                  </a:moveTo>
                  <a:lnTo>
                    <a:pt x="90" y="1074"/>
                  </a:lnTo>
                  <a:lnTo>
                    <a:pt x="94" y="1083"/>
                  </a:lnTo>
                  <a:lnTo>
                    <a:pt x="162" y="986"/>
                  </a:lnTo>
                  <a:lnTo>
                    <a:pt x="156" y="979"/>
                  </a:lnTo>
                  <a:close/>
                  <a:moveTo>
                    <a:pt x="222" y="885"/>
                  </a:moveTo>
                  <a:lnTo>
                    <a:pt x="162" y="971"/>
                  </a:lnTo>
                  <a:lnTo>
                    <a:pt x="167" y="979"/>
                  </a:lnTo>
                  <a:lnTo>
                    <a:pt x="228" y="891"/>
                  </a:lnTo>
                  <a:lnTo>
                    <a:pt x="222" y="885"/>
                  </a:lnTo>
                  <a:close/>
                  <a:moveTo>
                    <a:pt x="283" y="798"/>
                  </a:moveTo>
                  <a:lnTo>
                    <a:pt x="227" y="877"/>
                  </a:lnTo>
                  <a:lnTo>
                    <a:pt x="233" y="884"/>
                  </a:lnTo>
                  <a:lnTo>
                    <a:pt x="288" y="804"/>
                  </a:lnTo>
                  <a:lnTo>
                    <a:pt x="283" y="798"/>
                  </a:lnTo>
                  <a:close/>
                  <a:moveTo>
                    <a:pt x="339" y="717"/>
                  </a:moveTo>
                  <a:lnTo>
                    <a:pt x="287" y="791"/>
                  </a:lnTo>
                  <a:lnTo>
                    <a:pt x="293" y="797"/>
                  </a:lnTo>
                  <a:lnTo>
                    <a:pt x="345" y="722"/>
                  </a:lnTo>
                  <a:lnTo>
                    <a:pt x="339" y="717"/>
                  </a:lnTo>
                  <a:close/>
                  <a:moveTo>
                    <a:pt x="393" y="639"/>
                  </a:moveTo>
                  <a:lnTo>
                    <a:pt x="344" y="710"/>
                  </a:lnTo>
                  <a:lnTo>
                    <a:pt x="350" y="715"/>
                  </a:lnTo>
                  <a:lnTo>
                    <a:pt x="400" y="644"/>
                  </a:lnTo>
                  <a:lnTo>
                    <a:pt x="393" y="639"/>
                  </a:lnTo>
                  <a:close/>
                  <a:moveTo>
                    <a:pt x="445" y="565"/>
                  </a:moveTo>
                  <a:lnTo>
                    <a:pt x="398" y="633"/>
                  </a:lnTo>
                  <a:lnTo>
                    <a:pt x="405" y="637"/>
                  </a:lnTo>
                  <a:lnTo>
                    <a:pt x="453" y="569"/>
                  </a:lnTo>
                  <a:lnTo>
                    <a:pt x="445" y="565"/>
                  </a:lnTo>
                  <a:close/>
                  <a:moveTo>
                    <a:pt x="839" y="0"/>
                  </a:moveTo>
                  <a:lnTo>
                    <a:pt x="787" y="74"/>
                  </a:lnTo>
                  <a:lnTo>
                    <a:pt x="450" y="558"/>
                  </a:lnTo>
                  <a:lnTo>
                    <a:pt x="457" y="562"/>
                  </a:lnTo>
                  <a:lnTo>
                    <a:pt x="796" y="76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3" name="Freeform 53"/>
            <p:cNvSpPr>
              <a:spLocks noEditPoints="1"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6515136" y="3417775"/>
              <a:ext cx="2264682" cy="3251227"/>
            </a:xfrm>
            <a:custGeom>
              <a:avLst/>
              <a:gdLst>
                <a:gd name="T0" fmla="*/ 2 w 839"/>
                <a:gd name="T1" fmla="*/ 1200 h 1204"/>
                <a:gd name="T2" fmla="*/ 0 w 839"/>
                <a:gd name="T3" fmla="*/ 1204 h 1204"/>
                <a:gd name="T4" fmla="*/ 4 w 839"/>
                <a:gd name="T5" fmla="*/ 1204 h 1204"/>
                <a:gd name="T6" fmla="*/ 2 w 839"/>
                <a:gd name="T7" fmla="*/ 1200 h 1204"/>
                <a:gd name="T8" fmla="*/ 85 w 839"/>
                <a:gd name="T9" fmla="*/ 1082 h 1204"/>
                <a:gd name="T10" fmla="*/ 8 w 839"/>
                <a:gd name="T11" fmla="*/ 1192 h 1204"/>
                <a:gd name="T12" fmla="*/ 12 w 839"/>
                <a:gd name="T13" fmla="*/ 1201 h 1204"/>
                <a:gd name="T14" fmla="*/ 89 w 839"/>
                <a:gd name="T15" fmla="*/ 1091 h 1204"/>
                <a:gd name="T16" fmla="*/ 85 w 839"/>
                <a:gd name="T17" fmla="*/ 1082 h 1204"/>
                <a:gd name="T18" fmla="*/ 156 w 839"/>
                <a:gd name="T19" fmla="*/ 979 h 1204"/>
                <a:gd name="T20" fmla="*/ 90 w 839"/>
                <a:gd name="T21" fmla="*/ 1074 h 1204"/>
                <a:gd name="T22" fmla="*/ 94 w 839"/>
                <a:gd name="T23" fmla="*/ 1083 h 1204"/>
                <a:gd name="T24" fmla="*/ 162 w 839"/>
                <a:gd name="T25" fmla="*/ 986 h 1204"/>
                <a:gd name="T26" fmla="*/ 156 w 839"/>
                <a:gd name="T27" fmla="*/ 979 h 1204"/>
                <a:gd name="T28" fmla="*/ 222 w 839"/>
                <a:gd name="T29" fmla="*/ 885 h 1204"/>
                <a:gd name="T30" fmla="*/ 162 w 839"/>
                <a:gd name="T31" fmla="*/ 971 h 1204"/>
                <a:gd name="T32" fmla="*/ 167 w 839"/>
                <a:gd name="T33" fmla="*/ 979 h 1204"/>
                <a:gd name="T34" fmla="*/ 228 w 839"/>
                <a:gd name="T35" fmla="*/ 891 h 1204"/>
                <a:gd name="T36" fmla="*/ 222 w 839"/>
                <a:gd name="T37" fmla="*/ 885 h 1204"/>
                <a:gd name="T38" fmla="*/ 283 w 839"/>
                <a:gd name="T39" fmla="*/ 798 h 1204"/>
                <a:gd name="T40" fmla="*/ 227 w 839"/>
                <a:gd name="T41" fmla="*/ 877 h 1204"/>
                <a:gd name="T42" fmla="*/ 233 w 839"/>
                <a:gd name="T43" fmla="*/ 884 h 1204"/>
                <a:gd name="T44" fmla="*/ 288 w 839"/>
                <a:gd name="T45" fmla="*/ 804 h 1204"/>
                <a:gd name="T46" fmla="*/ 283 w 839"/>
                <a:gd name="T47" fmla="*/ 798 h 1204"/>
                <a:gd name="T48" fmla="*/ 339 w 839"/>
                <a:gd name="T49" fmla="*/ 717 h 1204"/>
                <a:gd name="T50" fmla="*/ 287 w 839"/>
                <a:gd name="T51" fmla="*/ 791 h 1204"/>
                <a:gd name="T52" fmla="*/ 293 w 839"/>
                <a:gd name="T53" fmla="*/ 797 h 1204"/>
                <a:gd name="T54" fmla="*/ 345 w 839"/>
                <a:gd name="T55" fmla="*/ 722 h 1204"/>
                <a:gd name="T56" fmla="*/ 339 w 839"/>
                <a:gd name="T57" fmla="*/ 717 h 1204"/>
                <a:gd name="T58" fmla="*/ 393 w 839"/>
                <a:gd name="T59" fmla="*/ 639 h 1204"/>
                <a:gd name="T60" fmla="*/ 344 w 839"/>
                <a:gd name="T61" fmla="*/ 710 h 1204"/>
                <a:gd name="T62" fmla="*/ 350 w 839"/>
                <a:gd name="T63" fmla="*/ 715 h 1204"/>
                <a:gd name="T64" fmla="*/ 400 w 839"/>
                <a:gd name="T65" fmla="*/ 644 h 1204"/>
                <a:gd name="T66" fmla="*/ 393 w 839"/>
                <a:gd name="T67" fmla="*/ 639 h 1204"/>
                <a:gd name="T68" fmla="*/ 445 w 839"/>
                <a:gd name="T69" fmla="*/ 565 h 1204"/>
                <a:gd name="T70" fmla="*/ 398 w 839"/>
                <a:gd name="T71" fmla="*/ 633 h 1204"/>
                <a:gd name="T72" fmla="*/ 405 w 839"/>
                <a:gd name="T73" fmla="*/ 637 h 1204"/>
                <a:gd name="T74" fmla="*/ 453 w 839"/>
                <a:gd name="T75" fmla="*/ 569 h 1204"/>
                <a:gd name="T76" fmla="*/ 445 w 839"/>
                <a:gd name="T77" fmla="*/ 565 h 1204"/>
                <a:gd name="T78" fmla="*/ 839 w 839"/>
                <a:gd name="T79" fmla="*/ 0 h 1204"/>
                <a:gd name="T80" fmla="*/ 787 w 839"/>
                <a:gd name="T81" fmla="*/ 74 h 1204"/>
                <a:gd name="T82" fmla="*/ 450 w 839"/>
                <a:gd name="T83" fmla="*/ 558 h 1204"/>
                <a:gd name="T84" fmla="*/ 457 w 839"/>
                <a:gd name="T85" fmla="*/ 562 h 1204"/>
                <a:gd name="T86" fmla="*/ 796 w 839"/>
                <a:gd name="T87" fmla="*/ 76 h 1204"/>
                <a:gd name="T88" fmla="*/ 839 w 839"/>
                <a:gd name="T8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9" h="1204">
                  <a:moveTo>
                    <a:pt x="2" y="1200"/>
                  </a:moveTo>
                  <a:lnTo>
                    <a:pt x="0" y="1204"/>
                  </a:lnTo>
                  <a:lnTo>
                    <a:pt x="4" y="1204"/>
                  </a:lnTo>
                  <a:lnTo>
                    <a:pt x="2" y="1200"/>
                  </a:lnTo>
                  <a:moveTo>
                    <a:pt x="85" y="1082"/>
                  </a:moveTo>
                  <a:lnTo>
                    <a:pt x="8" y="1192"/>
                  </a:lnTo>
                  <a:lnTo>
                    <a:pt x="12" y="1201"/>
                  </a:lnTo>
                  <a:lnTo>
                    <a:pt x="89" y="1091"/>
                  </a:lnTo>
                  <a:lnTo>
                    <a:pt x="85" y="1082"/>
                  </a:lnTo>
                  <a:moveTo>
                    <a:pt x="156" y="979"/>
                  </a:moveTo>
                  <a:lnTo>
                    <a:pt x="90" y="1074"/>
                  </a:lnTo>
                  <a:lnTo>
                    <a:pt x="94" y="1083"/>
                  </a:lnTo>
                  <a:lnTo>
                    <a:pt x="162" y="986"/>
                  </a:lnTo>
                  <a:lnTo>
                    <a:pt x="156" y="979"/>
                  </a:lnTo>
                  <a:moveTo>
                    <a:pt x="222" y="885"/>
                  </a:moveTo>
                  <a:lnTo>
                    <a:pt x="162" y="971"/>
                  </a:lnTo>
                  <a:lnTo>
                    <a:pt x="167" y="979"/>
                  </a:lnTo>
                  <a:lnTo>
                    <a:pt x="228" y="891"/>
                  </a:lnTo>
                  <a:lnTo>
                    <a:pt x="222" y="885"/>
                  </a:lnTo>
                  <a:moveTo>
                    <a:pt x="283" y="798"/>
                  </a:moveTo>
                  <a:lnTo>
                    <a:pt x="227" y="877"/>
                  </a:lnTo>
                  <a:lnTo>
                    <a:pt x="233" y="884"/>
                  </a:lnTo>
                  <a:lnTo>
                    <a:pt x="288" y="804"/>
                  </a:lnTo>
                  <a:lnTo>
                    <a:pt x="283" y="798"/>
                  </a:lnTo>
                  <a:moveTo>
                    <a:pt x="339" y="717"/>
                  </a:moveTo>
                  <a:lnTo>
                    <a:pt x="287" y="791"/>
                  </a:lnTo>
                  <a:lnTo>
                    <a:pt x="293" y="797"/>
                  </a:lnTo>
                  <a:lnTo>
                    <a:pt x="345" y="722"/>
                  </a:lnTo>
                  <a:lnTo>
                    <a:pt x="339" y="717"/>
                  </a:lnTo>
                  <a:moveTo>
                    <a:pt x="393" y="639"/>
                  </a:moveTo>
                  <a:lnTo>
                    <a:pt x="344" y="710"/>
                  </a:lnTo>
                  <a:lnTo>
                    <a:pt x="350" y="715"/>
                  </a:lnTo>
                  <a:lnTo>
                    <a:pt x="400" y="644"/>
                  </a:lnTo>
                  <a:lnTo>
                    <a:pt x="393" y="639"/>
                  </a:lnTo>
                  <a:moveTo>
                    <a:pt x="445" y="565"/>
                  </a:moveTo>
                  <a:lnTo>
                    <a:pt x="398" y="633"/>
                  </a:lnTo>
                  <a:lnTo>
                    <a:pt x="405" y="637"/>
                  </a:lnTo>
                  <a:lnTo>
                    <a:pt x="453" y="569"/>
                  </a:lnTo>
                  <a:lnTo>
                    <a:pt x="445" y="565"/>
                  </a:lnTo>
                  <a:moveTo>
                    <a:pt x="839" y="0"/>
                  </a:moveTo>
                  <a:lnTo>
                    <a:pt x="787" y="74"/>
                  </a:lnTo>
                  <a:lnTo>
                    <a:pt x="450" y="558"/>
                  </a:lnTo>
                  <a:lnTo>
                    <a:pt x="457" y="562"/>
                  </a:lnTo>
                  <a:lnTo>
                    <a:pt x="796" y="76"/>
                  </a:lnTo>
                  <a:lnTo>
                    <a:pt x="8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4" name="Freeform 54"/>
            <p:cNvSpPr>
              <a:spLocks noEditPoints="1"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6950358" y="3417775"/>
              <a:ext cx="1829460" cy="3251227"/>
            </a:xfrm>
            <a:custGeom>
              <a:avLst/>
              <a:gdLst>
                <a:gd name="T0" fmla="*/ 68 w 678"/>
                <a:gd name="T1" fmla="*/ 1083 h 1204"/>
                <a:gd name="T2" fmla="*/ 0 w 678"/>
                <a:gd name="T3" fmla="*/ 1202 h 1204"/>
                <a:gd name="T4" fmla="*/ 1 w 678"/>
                <a:gd name="T5" fmla="*/ 1204 h 1204"/>
                <a:gd name="T6" fmla="*/ 10 w 678"/>
                <a:gd name="T7" fmla="*/ 1204 h 1204"/>
                <a:gd name="T8" fmla="*/ 74 w 678"/>
                <a:gd name="T9" fmla="*/ 1091 h 1204"/>
                <a:gd name="T10" fmla="*/ 68 w 678"/>
                <a:gd name="T11" fmla="*/ 1083 h 1204"/>
                <a:gd name="T12" fmla="*/ 132 w 678"/>
                <a:gd name="T13" fmla="*/ 969 h 1204"/>
                <a:gd name="T14" fmla="*/ 73 w 678"/>
                <a:gd name="T15" fmla="*/ 1074 h 1204"/>
                <a:gd name="T16" fmla="*/ 78 w 678"/>
                <a:gd name="T17" fmla="*/ 1082 h 1204"/>
                <a:gd name="T18" fmla="*/ 138 w 678"/>
                <a:gd name="T19" fmla="*/ 976 h 1204"/>
                <a:gd name="T20" fmla="*/ 132 w 678"/>
                <a:gd name="T21" fmla="*/ 969 h 1204"/>
                <a:gd name="T22" fmla="*/ 190 w 678"/>
                <a:gd name="T23" fmla="*/ 866 h 1204"/>
                <a:gd name="T24" fmla="*/ 136 w 678"/>
                <a:gd name="T25" fmla="*/ 961 h 1204"/>
                <a:gd name="T26" fmla="*/ 143 w 678"/>
                <a:gd name="T27" fmla="*/ 968 h 1204"/>
                <a:gd name="T28" fmla="*/ 196 w 678"/>
                <a:gd name="T29" fmla="*/ 872 h 1204"/>
                <a:gd name="T30" fmla="*/ 190 w 678"/>
                <a:gd name="T31" fmla="*/ 866 h 1204"/>
                <a:gd name="T32" fmla="*/ 244 w 678"/>
                <a:gd name="T33" fmla="*/ 772 h 1204"/>
                <a:gd name="T34" fmla="*/ 194 w 678"/>
                <a:gd name="T35" fmla="*/ 858 h 1204"/>
                <a:gd name="T36" fmla="*/ 201 w 678"/>
                <a:gd name="T37" fmla="*/ 865 h 1204"/>
                <a:gd name="T38" fmla="*/ 250 w 678"/>
                <a:gd name="T39" fmla="*/ 777 h 1204"/>
                <a:gd name="T40" fmla="*/ 244 w 678"/>
                <a:gd name="T41" fmla="*/ 772 h 1204"/>
                <a:gd name="T42" fmla="*/ 294 w 678"/>
                <a:gd name="T43" fmla="*/ 682 h 1204"/>
                <a:gd name="T44" fmla="*/ 248 w 678"/>
                <a:gd name="T45" fmla="*/ 764 h 1204"/>
                <a:gd name="T46" fmla="*/ 254 w 678"/>
                <a:gd name="T47" fmla="*/ 770 h 1204"/>
                <a:gd name="T48" fmla="*/ 301 w 678"/>
                <a:gd name="T49" fmla="*/ 687 h 1204"/>
                <a:gd name="T50" fmla="*/ 294 w 678"/>
                <a:gd name="T51" fmla="*/ 682 h 1204"/>
                <a:gd name="T52" fmla="*/ 342 w 678"/>
                <a:gd name="T53" fmla="*/ 598 h 1204"/>
                <a:gd name="T54" fmla="*/ 298 w 678"/>
                <a:gd name="T55" fmla="*/ 675 h 1204"/>
                <a:gd name="T56" fmla="*/ 305 w 678"/>
                <a:gd name="T57" fmla="*/ 680 h 1204"/>
                <a:gd name="T58" fmla="*/ 349 w 678"/>
                <a:gd name="T59" fmla="*/ 602 h 1204"/>
                <a:gd name="T60" fmla="*/ 342 w 678"/>
                <a:gd name="T61" fmla="*/ 598 h 1204"/>
                <a:gd name="T62" fmla="*/ 678 w 678"/>
                <a:gd name="T63" fmla="*/ 0 h 1204"/>
                <a:gd name="T64" fmla="*/ 635 w 678"/>
                <a:gd name="T65" fmla="*/ 76 h 1204"/>
                <a:gd name="T66" fmla="*/ 346 w 678"/>
                <a:gd name="T67" fmla="*/ 590 h 1204"/>
                <a:gd name="T68" fmla="*/ 353 w 678"/>
                <a:gd name="T69" fmla="*/ 594 h 1204"/>
                <a:gd name="T70" fmla="*/ 643 w 678"/>
                <a:gd name="T71" fmla="*/ 78 h 1204"/>
                <a:gd name="T72" fmla="*/ 678 w 678"/>
                <a:gd name="T7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8" h="1204">
                  <a:moveTo>
                    <a:pt x="68" y="1083"/>
                  </a:moveTo>
                  <a:lnTo>
                    <a:pt x="0" y="1202"/>
                  </a:lnTo>
                  <a:lnTo>
                    <a:pt x="1" y="1204"/>
                  </a:lnTo>
                  <a:lnTo>
                    <a:pt x="10" y="1204"/>
                  </a:lnTo>
                  <a:lnTo>
                    <a:pt x="74" y="1091"/>
                  </a:lnTo>
                  <a:lnTo>
                    <a:pt x="68" y="1083"/>
                  </a:lnTo>
                  <a:close/>
                  <a:moveTo>
                    <a:pt x="132" y="969"/>
                  </a:moveTo>
                  <a:lnTo>
                    <a:pt x="73" y="1074"/>
                  </a:lnTo>
                  <a:lnTo>
                    <a:pt x="78" y="1082"/>
                  </a:lnTo>
                  <a:lnTo>
                    <a:pt x="138" y="976"/>
                  </a:lnTo>
                  <a:lnTo>
                    <a:pt x="132" y="969"/>
                  </a:lnTo>
                  <a:close/>
                  <a:moveTo>
                    <a:pt x="190" y="866"/>
                  </a:moveTo>
                  <a:lnTo>
                    <a:pt x="136" y="961"/>
                  </a:lnTo>
                  <a:lnTo>
                    <a:pt x="143" y="968"/>
                  </a:lnTo>
                  <a:lnTo>
                    <a:pt x="196" y="872"/>
                  </a:lnTo>
                  <a:lnTo>
                    <a:pt x="190" y="866"/>
                  </a:lnTo>
                  <a:close/>
                  <a:moveTo>
                    <a:pt x="244" y="772"/>
                  </a:moveTo>
                  <a:lnTo>
                    <a:pt x="194" y="858"/>
                  </a:lnTo>
                  <a:lnTo>
                    <a:pt x="201" y="865"/>
                  </a:lnTo>
                  <a:lnTo>
                    <a:pt x="250" y="777"/>
                  </a:lnTo>
                  <a:lnTo>
                    <a:pt x="244" y="772"/>
                  </a:lnTo>
                  <a:close/>
                  <a:moveTo>
                    <a:pt x="294" y="682"/>
                  </a:moveTo>
                  <a:lnTo>
                    <a:pt x="248" y="764"/>
                  </a:lnTo>
                  <a:lnTo>
                    <a:pt x="254" y="770"/>
                  </a:lnTo>
                  <a:lnTo>
                    <a:pt x="301" y="687"/>
                  </a:lnTo>
                  <a:lnTo>
                    <a:pt x="294" y="682"/>
                  </a:lnTo>
                  <a:close/>
                  <a:moveTo>
                    <a:pt x="342" y="598"/>
                  </a:moveTo>
                  <a:lnTo>
                    <a:pt x="298" y="675"/>
                  </a:lnTo>
                  <a:lnTo>
                    <a:pt x="305" y="680"/>
                  </a:lnTo>
                  <a:lnTo>
                    <a:pt x="349" y="602"/>
                  </a:lnTo>
                  <a:lnTo>
                    <a:pt x="342" y="598"/>
                  </a:lnTo>
                  <a:close/>
                  <a:moveTo>
                    <a:pt x="678" y="0"/>
                  </a:moveTo>
                  <a:lnTo>
                    <a:pt x="635" y="76"/>
                  </a:lnTo>
                  <a:lnTo>
                    <a:pt x="346" y="590"/>
                  </a:lnTo>
                  <a:lnTo>
                    <a:pt x="353" y="594"/>
                  </a:lnTo>
                  <a:lnTo>
                    <a:pt x="643" y="78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5" name="Freeform 55"/>
            <p:cNvSpPr>
              <a:spLocks noEditPoints="1"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6950358" y="3417775"/>
              <a:ext cx="1829460" cy="3251227"/>
            </a:xfrm>
            <a:custGeom>
              <a:avLst/>
              <a:gdLst>
                <a:gd name="T0" fmla="*/ 68 w 678"/>
                <a:gd name="T1" fmla="*/ 1083 h 1204"/>
                <a:gd name="T2" fmla="*/ 0 w 678"/>
                <a:gd name="T3" fmla="*/ 1202 h 1204"/>
                <a:gd name="T4" fmla="*/ 1 w 678"/>
                <a:gd name="T5" fmla="*/ 1204 h 1204"/>
                <a:gd name="T6" fmla="*/ 10 w 678"/>
                <a:gd name="T7" fmla="*/ 1204 h 1204"/>
                <a:gd name="T8" fmla="*/ 74 w 678"/>
                <a:gd name="T9" fmla="*/ 1091 h 1204"/>
                <a:gd name="T10" fmla="*/ 68 w 678"/>
                <a:gd name="T11" fmla="*/ 1083 h 1204"/>
                <a:gd name="T12" fmla="*/ 132 w 678"/>
                <a:gd name="T13" fmla="*/ 969 h 1204"/>
                <a:gd name="T14" fmla="*/ 73 w 678"/>
                <a:gd name="T15" fmla="*/ 1074 h 1204"/>
                <a:gd name="T16" fmla="*/ 78 w 678"/>
                <a:gd name="T17" fmla="*/ 1082 h 1204"/>
                <a:gd name="T18" fmla="*/ 138 w 678"/>
                <a:gd name="T19" fmla="*/ 976 h 1204"/>
                <a:gd name="T20" fmla="*/ 132 w 678"/>
                <a:gd name="T21" fmla="*/ 969 h 1204"/>
                <a:gd name="T22" fmla="*/ 190 w 678"/>
                <a:gd name="T23" fmla="*/ 866 h 1204"/>
                <a:gd name="T24" fmla="*/ 136 w 678"/>
                <a:gd name="T25" fmla="*/ 961 h 1204"/>
                <a:gd name="T26" fmla="*/ 143 w 678"/>
                <a:gd name="T27" fmla="*/ 968 h 1204"/>
                <a:gd name="T28" fmla="*/ 196 w 678"/>
                <a:gd name="T29" fmla="*/ 872 h 1204"/>
                <a:gd name="T30" fmla="*/ 190 w 678"/>
                <a:gd name="T31" fmla="*/ 866 h 1204"/>
                <a:gd name="T32" fmla="*/ 244 w 678"/>
                <a:gd name="T33" fmla="*/ 772 h 1204"/>
                <a:gd name="T34" fmla="*/ 194 w 678"/>
                <a:gd name="T35" fmla="*/ 858 h 1204"/>
                <a:gd name="T36" fmla="*/ 201 w 678"/>
                <a:gd name="T37" fmla="*/ 865 h 1204"/>
                <a:gd name="T38" fmla="*/ 250 w 678"/>
                <a:gd name="T39" fmla="*/ 777 h 1204"/>
                <a:gd name="T40" fmla="*/ 244 w 678"/>
                <a:gd name="T41" fmla="*/ 772 h 1204"/>
                <a:gd name="T42" fmla="*/ 294 w 678"/>
                <a:gd name="T43" fmla="*/ 682 h 1204"/>
                <a:gd name="T44" fmla="*/ 248 w 678"/>
                <a:gd name="T45" fmla="*/ 764 h 1204"/>
                <a:gd name="T46" fmla="*/ 254 w 678"/>
                <a:gd name="T47" fmla="*/ 770 h 1204"/>
                <a:gd name="T48" fmla="*/ 301 w 678"/>
                <a:gd name="T49" fmla="*/ 687 h 1204"/>
                <a:gd name="T50" fmla="*/ 294 w 678"/>
                <a:gd name="T51" fmla="*/ 682 h 1204"/>
                <a:gd name="T52" fmla="*/ 342 w 678"/>
                <a:gd name="T53" fmla="*/ 598 h 1204"/>
                <a:gd name="T54" fmla="*/ 298 w 678"/>
                <a:gd name="T55" fmla="*/ 675 h 1204"/>
                <a:gd name="T56" fmla="*/ 305 w 678"/>
                <a:gd name="T57" fmla="*/ 680 h 1204"/>
                <a:gd name="T58" fmla="*/ 349 w 678"/>
                <a:gd name="T59" fmla="*/ 602 h 1204"/>
                <a:gd name="T60" fmla="*/ 342 w 678"/>
                <a:gd name="T61" fmla="*/ 598 h 1204"/>
                <a:gd name="T62" fmla="*/ 678 w 678"/>
                <a:gd name="T63" fmla="*/ 0 h 1204"/>
                <a:gd name="T64" fmla="*/ 635 w 678"/>
                <a:gd name="T65" fmla="*/ 76 h 1204"/>
                <a:gd name="T66" fmla="*/ 346 w 678"/>
                <a:gd name="T67" fmla="*/ 590 h 1204"/>
                <a:gd name="T68" fmla="*/ 353 w 678"/>
                <a:gd name="T69" fmla="*/ 594 h 1204"/>
                <a:gd name="T70" fmla="*/ 643 w 678"/>
                <a:gd name="T71" fmla="*/ 78 h 1204"/>
                <a:gd name="T72" fmla="*/ 678 w 678"/>
                <a:gd name="T7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8" h="1204">
                  <a:moveTo>
                    <a:pt x="68" y="1083"/>
                  </a:moveTo>
                  <a:lnTo>
                    <a:pt x="0" y="1202"/>
                  </a:lnTo>
                  <a:lnTo>
                    <a:pt x="1" y="1204"/>
                  </a:lnTo>
                  <a:lnTo>
                    <a:pt x="10" y="1204"/>
                  </a:lnTo>
                  <a:lnTo>
                    <a:pt x="74" y="1091"/>
                  </a:lnTo>
                  <a:lnTo>
                    <a:pt x="68" y="1083"/>
                  </a:lnTo>
                  <a:moveTo>
                    <a:pt x="132" y="969"/>
                  </a:moveTo>
                  <a:lnTo>
                    <a:pt x="73" y="1074"/>
                  </a:lnTo>
                  <a:lnTo>
                    <a:pt x="78" y="1082"/>
                  </a:lnTo>
                  <a:lnTo>
                    <a:pt x="138" y="976"/>
                  </a:lnTo>
                  <a:lnTo>
                    <a:pt x="132" y="969"/>
                  </a:lnTo>
                  <a:moveTo>
                    <a:pt x="190" y="866"/>
                  </a:moveTo>
                  <a:lnTo>
                    <a:pt x="136" y="961"/>
                  </a:lnTo>
                  <a:lnTo>
                    <a:pt x="143" y="968"/>
                  </a:lnTo>
                  <a:lnTo>
                    <a:pt x="196" y="872"/>
                  </a:lnTo>
                  <a:lnTo>
                    <a:pt x="190" y="866"/>
                  </a:lnTo>
                  <a:moveTo>
                    <a:pt x="244" y="772"/>
                  </a:moveTo>
                  <a:lnTo>
                    <a:pt x="194" y="858"/>
                  </a:lnTo>
                  <a:lnTo>
                    <a:pt x="201" y="865"/>
                  </a:lnTo>
                  <a:lnTo>
                    <a:pt x="250" y="777"/>
                  </a:lnTo>
                  <a:lnTo>
                    <a:pt x="244" y="772"/>
                  </a:lnTo>
                  <a:moveTo>
                    <a:pt x="294" y="682"/>
                  </a:moveTo>
                  <a:lnTo>
                    <a:pt x="248" y="764"/>
                  </a:lnTo>
                  <a:lnTo>
                    <a:pt x="254" y="770"/>
                  </a:lnTo>
                  <a:lnTo>
                    <a:pt x="301" y="687"/>
                  </a:lnTo>
                  <a:lnTo>
                    <a:pt x="294" y="682"/>
                  </a:lnTo>
                  <a:moveTo>
                    <a:pt x="342" y="598"/>
                  </a:moveTo>
                  <a:lnTo>
                    <a:pt x="298" y="675"/>
                  </a:lnTo>
                  <a:lnTo>
                    <a:pt x="305" y="680"/>
                  </a:lnTo>
                  <a:lnTo>
                    <a:pt x="349" y="602"/>
                  </a:lnTo>
                  <a:lnTo>
                    <a:pt x="342" y="598"/>
                  </a:lnTo>
                  <a:moveTo>
                    <a:pt x="678" y="0"/>
                  </a:moveTo>
                  <a:lnTo>
                    <a:pt x="635" y="76"/>
                  </a:lnTo>
                  <a:lnTo>
                    <a:pt x="346" y="590"/>
                  </a:lnTo>
                  <a:lnTo>
                    <a:pt x="353" y="594"/>
                  </a:lnTo>
                  <a:lnTo>
                    <a:pt x="643" y="78"/>
                  </a:lnTo>
                  <a:lnTo>
                    <a:pt x="6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6" name="Freeform 56"/>
            <p:cNvSpPr>
              <a:spLocks noEditPoints="1"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7351984" y="3417775"/>
              <a:ext cx="1427834" cy="3251227"/>
            </a:xfrm>
            <a:custGeom>
              <a:avLst/>
              <a:gdLst>
                <a:gd name="T0" fmla="*/ 2 w 529"/>
                <a:gd name="T1" fmla="*/ 1200 h 1204"/>
                <a:gd name="T2" fmla="*/ 0 w 529"/>
                <a:gd name="T3" fmla="*/ 1204 h 1204"/>
                <a:gd name="T4" fmla="*/ 4 w 529"/>
                <a:gd name="T5" fmla="*/ 1204 h 1204"/>
                <a:gd name="T6" fmla="*/ 2 w 529"/>
                <a:gd name="T7" fmla="*/ 1200 h 1204"/>
                <a:gd name="T8" fmla="*/ 62 w 529"/>
                <a:gd name="T9" fmla="*/ 1062 h 1204"/>
                <a:gd name="T10" fmla="*/ 5 w 529"/>
                <a:gd name="T11" fmla="*/ 1191 h 1204"/>
                <a:gd name="T12" fmla="*/ 11 w 529"/>
                <a:gd name="T13" fmla="*/ 1200 h 1204"/>
                <a:gd name="T14" fmla="*/ 69 w 529"/>
                <a:gd name="T15" fmla="*/ 1069 h 1204"/>
                <a:gd name="T16" fmla="*/ 62 w 529"/>
                <a:gd name="T17" fmla="*/ 1062 h 1204"/>
                <a:gd name="T18" fmla="*/ 116 w 529"/>
                <a:gd name="T19" fmla="*/ 940 h 1204"/>
                <a:gd name="T20" fmla="*/ 66 w 529"/>
                <a:gd name="T21" fmla="*/ 1054 h 1204"/>
                <a:gd name="T22" fmla="*/ 72 w 529"/>
                <a:gd name="T23" fmla="*/ 1061 h 1204"/>
                <a:gd name="T24" fmla="*/ 122 w 529"/>
                <a:gd name="T25" fmla="*/ 946 h 1204"/>
                <a:gd name="T26" fmla="*/ 116 w 529"/>
                <a:gd name="T27" fmla="*/ 940 h 1204"/>
                <a:gd name="T28" fmla="*/ 164 w 529"/>
                <a:gd name="T29" fmla="*/ 829 h 1204"/>
                <a:gd name="T30" fmla="*/ 119 w 529"/>
                <a:gd name="T31" fmla="*/ 931 h 1204"/>
                <a:gd name="T32" fmla="*/ 126 w 529"/>
                <a:gd name="T33" fmla="*/ 938 h 1204"/>
                <a:gd name="T34" fmla="*/ 171 w 529"/>
                <a:gd name="T35" fmla="*/ 835 h 1204"/>
                <a:gd name="T36" fmla="*/ 164 w 529"/>
                <a:gd name="T37" fmla="*/ 829 h 1204"/>
                <a:gd name="T38" fmla="*/ 209 w 529"/>
                <a:gd name="T39" fmla="*/ 727 h 1204"/>
                <a:gd name="T40" fmla="*/ 168 w 529"/>
                <a:gd name="T41" fmla="*/ 822 h 1204"/>
                <a:gd name="T42" fmla="*/ 175 w 529"/>
                <a:gd name="T43" fmla="*/ 827 h 1204"/>
                <a:gd name="T44" fmla="*/ 217 w 529"/>
                <a:gd name="T45" fmla="*/ 732 h 1204"/>
                <a:gd name="T46" fmla="*/ 209 w 529"/>
                <a:gd name="T47" fmla="*/ 727 h 1204"/>
                <a:gd name="T48" fmla="*/ 251 w 529"/>
                <a:gd name="T49" fmla="*/ 632 h 1204"/>
                <a:gd name="T50" fmla="*/ 212 w 529"/>
                <a:gd name="T51" fmla="*/ 720 h 1204"/>
                <a:gd name="T52" fmla="*/ 219 w 529"/>
                <a:gd name="T53" fmla="*/ 725 h 1204"/>
                <a:gd name="T54" fmla="*/ 259 w 529"/>
                <a:gd name="T55" fmla="*/ 636 h 1204"/>
                <a:gd name="T56" fmla="*/ 251 w 529"/>
                <a:gd name="T57" fmla="*/ 632 h 1204"/>
                <a:gd name="T58" fmla="*/ 529 w 529"/>
                <a:gd name="T59" fmla="*/ 0 h 1204"/>
                <a:gd name="T60" fmla="*/ 494 w 529"/>
                <a:gd name="T61" fmla="*/ 78 h 1204"/>
                <a:gd name="T62" fmla="*/ 255 w 529"/>
                <a:gd name="T63" fmla="*/ 624 h 1204"/>
                <a:gd name="T64" fmla="*/ 262 w 529"/>
                <a:gd name="T65" fmla="*/ 628 h 1204"/>
                <a:gd name="T66" fmla="*/ 503 w 529"/>
                <a:gd name="T67" fmla="*/ 79 h 1204"/>
                <a:gd name="T68" fmla="*/ 529 w 529"/>
                <a:gd name="T6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1204">
                  <a:moveTo>
                    <a:pt x="2" y="1200"/>
                  </a:moveTo>
                  <a:lnTo>
                    <a:pt x="0" y="1204"/>
                  </a:lnTo>
                  <a:lnTo>
                    <a:pt x="4" y="1204"/>
                  </a:lnTo>
                  <a:lnTo>
                    <a:pt x="2" y="1200"/>
                  </a:lnTo>
                  <a:close/>
                  <a:moveTo>
                    <a:pt x="62" y="1062"/>
                  </a:moveTo>
                  <a:lnTo>
                    <a:pt x="5" y="1191"/>
                  </a:lnTo>
                  <a:lnTo>
                    <a:pt x="11" y="1200"/>
                  </a:lnTo>
                  <a:lnTo>
                    <a:pt x="69" y="1069"/>
                  </a:lnTo>
                  <a:lnTo>
                    <a:pt x="62" y="1062"/>
                  </a:lnTo>
                  <a:close/>
                  <a:moveTo>
                    <a:pt x="116" y="940"/>
                  </a:moveTo>
                  <a:lnTo>
                    <a:pt x="66" y="1054"/>
                  </a:lnTo>
                  <a:lnTo>
                    <a:pt x="72" y="1061"/>
                  </a:lnTo>
                  <a:lnTo>
                    <a:pt x="122" y="946"/>
                  </a:lnTo>
                  <a:lnTo>
                    <a:pt x="116" y="940"/>
                  </a:lnTo>
                  <a:close/>
                  <a:moveTo>
                    <a:pt x="164" y="829"/>
                  </a:moveTo>
                  <a:lnTo>
                    <a:pt x="119" y="931"/>
                  </a:lnTo>
                  <a:lnTo>
                    <a:pt x="126" y="938"/>
                  </a:lnTo>
                  <a:lnTo>
                    <a:pt x="171" y="835"/>
                  </a:lnTo>
                  <a:lnTo>
                    <a:pt x="164" y="829"/>
                  </a:lnTo>
                  <a:close/>
                  <a:moveTo>
                    <a:pt x="209" y="727"/>
                  </a:moveTo>
                  <a:lnTo>
                    <a:pt x="168" y="822"/>
                  </a:lnTo>
                  <a:lnTo>
                    <a:pt x="175" y="827"/>
                  </a:lnTo>
                  <a:lnTo>
                    <a:pt x="217" y="732"/>
                  </a:lnTo>
                  <a:lnTo>
                    <a:pt x="209" y="727"/>
                  </a:lnTo>
                  <a:close/>
                  <a:moveTo>
                    <a:pt x="251" y="632"/>
                  </a:moveTo>
                  <a:lnTo>
                    <a:pt x="212" y="720"/>
                  </a:lnTo>
                  <a:lnTo>
                    <a:pt x="219" y="725"/>
                  </a:lnTo>
                  <a:lnTo>
                    <a:pt x="259" y="636"/>
                  </a:lnTo>
                  <a:lnTo>
                    <a:pt x="251" y="632"/>
                  </a:lnTo>
                  <a:close/>
                  <a:moveTo>
                    <a:pt x="529" y="0"/>
                  </a:moveTo>
                  <a:lnTo>
                    <a:pt x="494" y="78"/>
                  </a:lnTo>
                  <a:lnTo>
                    <a:pt x="255" y="624"/>
                  </a:lnTo>
                  <a:lnTo>
                    <a:pt x="262" y="628"/>
                  </a:lnTo>
                  <a:lnTo>
                    <a:pt x="503" y="79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7" name="Freeform 57"/>
            <p:cNvSpPr>
              <a:spLocks noEditPoints="1"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7351984" y="3417775"/>
              <a:ext cx="1427834" cy="3251227"/>
            </a:xfrm>
            <a:custGeom>
              <a:avLst/>
              <a:gdLst>
                <a:gd name="T0" fmla="*/ 2 w 529"/>
                <a:gd name="T1" fmla="*/ 1200 h 1204"/>
                <a:gd name="T2" fmla="*/ 0 w 529"/>
                <a:gd name="T3" fmla="*/ 1204 h 1204"/>
                <a:gd name="T4" fmla="*/ 4 w 529"/>
                <a:gd name="T5" fmla="*/ 1204 h 1204"/>
                <a:gd name="T6" fmla="*/ 2 w 529"/>
                <a:gd name="T7" fmla="*/ 1200 h 1204"/>
                <a:gd name="T8" fmla="*/ 62 w 529"/>
                <a:gd name="T9" fmla="*/ 1062 h 1204"/>
                <a:gd name="T10" fmla="*/ 5 w 529"/>
                <a:gd name="T11" fmla="*/ 1191 h 1204"/>
                <a:gd name="T12" fmla="*/ 11 w 529"/>
                <a:gd name="T13" fmla="*/ 1200 h 1204"/>
                <a:gd name="T14" fmla="*/ 69 w 529"/>
                <a:gd name="T15" fmla="*/ 1069 h 1204"/>
                <a:gd name="T16" fmla="*/ 62 w 529"/>
                <a:gd name="T17" fmla="*/ 1062 h 1204"/>
                <a:gd name="T18" fmla="*/ 116 w 529"/>
                <a:gd name="T19" fmla="*/ 940 h 1204"/>
                <a:gd name="T20" fmla="*/ 66 w 529"/>
                <a:gd name="T21" fmla="*/ 1054 h 1204"/>
                <a:gd name="T22" fmla="*/ 72 w 529"/>
                <a:gd name="T23" fmla="*/ 1061 h 1204"/>
                <a:gd name="T24" fmla="*/ 122 w 529"/>
                <a:gd name="T25" fmla="*/ 946 h 1204"/>
                <a:gd name="T26" fmla="*/ 116 w 529"/>
                <a:gd name="T27" fmla="*/ 940 h 1204"/>
                <a:gd name="T28" fmla="*/ 164 w 529"/>
                <a:gd name="T29" fmla="*/ 829 h 1204"/>
                <a:gd name="T30" fmla="*/ 119 w 529"/>
                <a:gd name="T31" fmla="*/ 931 h 1204"/>
                <a:gd name="T32" fmla="*/ 126 w 529"/>
                <a:gd name="T33" fmla="*/ 938 h 1204"/>
                <a:gd name="T34" fmla="*/ 171 w 529"/>
                <a:gd name="T35" fmla="*/ 835 h 1204"/>
                <a:gd name="T36" fmla="*/ 164 w 529"/>
                <a:gd name="T37" fmla="*/ 829 h 1204"/>
                <a:gd name="T38" fmla="*/ 209 w 529"/>
                <a:gd name="T39" fmla="*/ 727 h 1204"/>
                <a:gd name="T40" fmla="*/ 168 w 529"/>
                <a:gd name="T41" fmla="*/ 822 h 1204"/>
                <a:gd name="T42" fmla="*/ 175 w 529"/>
                <a:gd name="T43" fmla="*/ 827 h 1204"/>
                <a:gd name="T44" fmla="*/ 217 w 529"/>
                <a:gd name="T45" fmla="*/ 732 h 1204"/>
                <a:gd name="T46" fmla="*/ 209 w 529"/>
                <a:gd name="T47" fmla="*/ 727 h 1204"/>
                <a:gd name="T48" fmla="*/ 251 w 529"/>
                <a:gd name="T49" fmla="*/ 632 h 1204"/>
                <a:gd name="T50" fmla="*/ 212 w 529"/>
                <a:gd name="T51" fmla="*/ 720 h 1204"/>
                <a:gd name="T52" fmla="*/ 219 w 529"/>
                <a:gd name="T53" fmla="*/ 725 h 1204"/>
                <a:gd name="T54" fmla="*/ 259 w 529"/>
                <a:gd name="T55" fmla="*/ 636 h 1204"/>
                <a:gd name="T56" fmla="*/ 251 w 529"/>
                <a:gd name="T57" fmla="*/ 632 h 1204"/>
                <a:gd name="T58" fmla="*/ 529 w 529"/>
                <a:gd name="T59" fmla="*/ 0 h 1204"/>
                <a:gd name="T60" fmla="*/ 494 w 529"/>
                <a:gd name="T61" fmla="*/ 78 h 1204"/>
                <a:gd name="T62" fmla="*/ 255 w 529"/>
                <a:gd name="T63" fmla="*/ 624 h 1204"/>
                <a:gd name="T64" fmla="*/ 262 w 529"/>
                <a:gd name="T65" fmla="*/ 628 h 1204"/>
                <a:gd name="T66" fmla="*/ 503 w 529"/>
                <a:gd name="T67" fmla="*/ 79 h 1204"/>
                <a:gd name="T68" fmla="*/ 529 w 529"/>
                <a:gd name="T6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1204">
                  <a:moveTo>
                    <a:pt x="2" y="1200"/>
                  </a:moveTo>
                  <a:lnTo>
                    <a:pt x="0" y="1204"/>
                  </a:lnTo>
                  <a:lnTo>
                    <a:pt x="4" y="1204"/>
                  </a:lnTo>
                  <a:lnTo>
                    <a:pt x="2" y="1200"/>
                  </a:lnTo>
                  <a:moveTo>
                    <a:pt x="62" y="1062"/>
                  </a:moveTo>
                  <a:lnTo>
                    <a:pt x="5" y="1191"/>
                  </a:lnTo>
                  <a:lnTo>
                    <a:pt x="11" y="1200"/>
                  </a:lnTo>
                  <a:lnTo>
                    <a:pt x="69" y="1069"/>
                  </a:lnTo>
                  <a:lnTo>
                    <a:pt x="62" y="1062"/>
                  </a:lnTo>
                  <a:moveTo>
                    <a:pt x="116" y="940"/>
                  </a:moveTo>
                  <a:lnTo>
                    <a:pt x="66" y="1054"/>
                  </a:lnTo>
                  <a:lnTo>
                    <a:pt x="72" y="1061"/>
                  </a:lnTo>
                  <a:lnTo>
                    <a:pt x="122" y="946"/>
                  </a:lnTo>
                  <a:lnTo>
                    <a:pt x="116" y="940"/>
                  </a:lnTo>
                  <a:moveTo>
                    <a:pt x="164" y="829"/>
                  </a:moveTo>
                  <a:lnTo>
                    <a:pt x="119" y="931"/>
                  </a:lnTo>
                  <a:lnTo>
                    <a:pt x="126" y="938"/>
                  </a:lnTo>
                  <a:lnTo>
                    <a:pt x="171" y="835"/>
                  </a:lnTo>
                  <a:lnTo>
                    <a:pt x="164" y="829"/>
                  </a:lnTo>
                  <a:moveTo>
                    <a:pt x="209" y="727"/>
                  </a:moveTo>
                  <a:lnTo>
                    <a:pt x="168" y="822"/>
                  </a:lnTo>
                  <a:lnTo>
                    <a:pt x="175" y="827"/>
                  </a:lnTo>
                  <a:lnTo>
                    <a:pt x="217" y="732"/>
                  </a:lnTo>
                  <a:lnTo>
                    <a:pt x="209" y="727"/>
                  </a:lnTo>
                  <a:moveTo>
                    <a:pt x="251" y="632"/>
                  </a:moveTo>
                  <a:lnTo>
                    <a:pt x="212" y="720"/>
                  </a:lnTo>
                  <a:lnTo>
                    <a:pt x="219" y="725"/>
                  </a:lnTo>
                  <a:lnTo>
                    <a:pt x="259" y="636"/>
                  </a:lnTo>
                  <a:lnTo>
                    <a:pt x="251" y="632"/>
                  </a:lnTo>
                  <a:moveTo>
                    <a:pt x="529" y="0"/>
                  </a:moveTo>
                  <a:lnTo>
                    <a:pt x="494" y="78"/>
                  </a:lnTo>
                  <a:lnTo>
                    <a:pt x="255" y="624"/>
                  </a:lnTo>
                  <a:lnTo>
                    <a:pt x="262" y="628"/>
                  </a:lnTo>
                  <a:lnTo>
                    <a:pt x="503" y="79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8" name="Freeform 58"/>
            <p:cNvSpPr>
              <a:spLocks noEditPoints="1"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7730704" y="3417775"/>
              <a:ext cx="1049114" cy="3251227"/>
            </a:xfrm>
            <a:custGeom>
              <a:avLst/>
              <a:gdLst>
                <a:gd name="T0" fmla="*/ 11 w 389"/>
                <a:gd name="T1" fmla="*/ 1168 h 1204"/>
                <a:gd name="T2" fmla="*/ 0 w 389"/>
                <a:gd name="T3" fmla="*/ 1204 h 1204"/>
                <a:gd name="T4" fmla="*/ 8 w 389"/>
                <a:gd name="T5" fmla="*/ 1204 h 1204"/>
                <a:gd name="T6" fmla="*/ 17 w 389"/>
                <a:gd name="T7" fmla="*/ 1175 h 1204"/>
                <a:gd name="T8" fmla="*/ 11 w 389"/>
                <a:gd name="T9" fmla="*/ 1168 h 1204"/>
                <a:gd name="T10" fmla="*/ 58 w 389"/>
                <a:gd name="T11" fmla="*/ 1022 h 1204"/>
                <a:gd name="T12" fmla="*/ 14 w 389"/>
                <a:gd name="T13" fmla="*/ 1158 h 1204"/>
                <a:gd name="T14" fmla="*/ 21 w 389"/>
                <a:gd name="T15" fmla="*/ 1166 h 1204"/>
                <a:gd name="T16" fmla="*/ 65 w 389"/>
                <a:gd name="T17" fmla="*/ 1028 h 1204"/>
                <a:gd name="T18" fmla="*/ 58 w 389"/>
                <a:gd name="T19" fmla="*/ 1022 h 1204"/>
                <a:gd name="T20" fmla="*/ 100 w 389"/>
                <a:gd name="T21" fmla="*/ 892 h 1204"/>
                <a:gd name="T22" fmla="*/ 61 w 389"/>
                <a:gd name="T23" fmla="*/ 1012 h 1204"/>
                <a:gd name="T24" fmla="*/ 68 w 389"/>
                <a:gd name="T25" fmla="*/ 1019 h 1204"/>
                <a:gd name="T26" fmla="*/ 108 w 389"/>
                <a:gd name="T27" fmla="*/ 898 h 1204"/>
                <a:gd name="T28" fmla="*/ 100 w 389"/>
                <a:gd name="T29" fmla="*/ 892 h 1204"/>
                <a:gd name="T30" fmla="*/ 138 w 389"/>
                <a:gd name="T31" fmla="*/ 775 h 1204"/>
                <a:gd name="T32" fmla="*/ 103 w 389"/>
                <a:gd name="T33" fmla="*/ 884 h 1204"/>
                <a:gd name="T34" fmla="*/ 110 w 389"/>
                <a:gd name="T35" fmla="*/ 889 h 1204"/>
                <a:gd name="T36" fmla="*/ 146 w 389"/>
                <a:gd name="T37" fmla="*/ 780 h 1204"/>
                <a:gd name="T38" fmla="*/ 138 w 389"/>
                <a:gd name="T39" fmla="*/ 775 h 1204"/>
                <a:gd name="T40" fmla="*/ 173 w 389"/>
                <a:gd name="T41" fmla="*/ 668 h 1204"/>
                <a:gd name="T42" fmla="*/ 141 w 389"/>
                <a:gd name="T43" fmla="*/ 767 h 1204"/>
                <a:gd name="T44" fmla="*/ 148 w 389"/>
                <a:gd name="T45" fmla="*/ 772 h 1204"/>
                <a:gd name="T46" fmla="*/ 180 w 389"/>
                <a:gd name="T47" fmla="*/ 672 h 1204"/>
                <a:gd name="T48" fmla="*/ 173 w 389"/>
                <a:gd name="T49" fmla="*/ 668 h 1204"/>
                <a:gd name="T50" fmla="*/ 389 w 389"/>
                <a:gd name="T51" fmla="*/ 0 h 1204"/>
                <a:gd name="T52" fmla="*/ 363 w 389"/>
                <a:gd name="T53" fmla="*/ 79 h 1204"/>
                <a:gd name="T54" fmla="*/ 176 w 389"/>
                <a:gd name="T55" fmla="*/ 659 h 1204"/>
                <a:gd name="T56" fmla="*/ 183 w 389"/>
                <a:gd name="T57" fmla="*/ 663 h 1204"/>
                <a:gd name="T58" fmla="*/ 372 w 389"/>
                <a:gd name="T59" fmla="*/ 81 h 1204"/>
                <a:gd name="T60" fmla="*/ 389 w 389"/>
                <a:gd name="T6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9" h="1204">
                  <a:moveTo>
                    <a:pt x="11" y="1168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17" y="1175"/>
                  </a:lnTo>
                  <a:lnTo>
                    <a:pt x="11" y="1168"/>
                  </a:lnTo>
                  <a:close/>
                  <a:moveTo>
                    <a:pt x="58" y="1022"/>
                  </a:moveTo>
                  <a:lnTo>
                    <a:pt x="14" y="1158"/>
                  </a:lnTo>
                  <a:lnTo>
                    <a:pt x="21" y="1166"/>
                  </a:lnTo>
                  <a:lnTo>
                    <a:pt x="65" y="1028"/>
                  </a:lnTo>
                  <a:lnTo>
                    <a:pt x="58" y="1022"/>
                  </a:lnTo>
                  <a:close/>
                  <a:moveTo>
                    <a:pt x="100" y="892"/>
                  </a:moveTo>
                  <a:lnTo>
                    <a:pt x="61" y="1012"/>
                  </a:lnTo>
                  <a:lnTo>
                    <a:pt x="68" y="1019"/>
                  </a:lnTo>
                  <a:lnTo>
                    <a:pt x="108" y="898"/>
                  </a:lnTo>
                  <a:lnTo>
                    <a:pt x="100" y="892"/>
                  </a:lnTo>
                  <a:close/>
                  <a:moveTo>
                    <a:pt x="138" y="775"/>
                  </a:moveTo>
                  <a:lnTo>
                    <a:pt x="103" y="884"/>
                  </a:lnTo>
                  <a:lnTo>
                    <a:pt x="110" y="889"/>
                  </a:lnTo>
                  <a:lnTo>
                    <a:pt x="146" y="780"/>
                  </a:lnTo>
                  <a:lnTo>
                    <a:pt x="138" y="775"/>
                  </a:lnTo>
                  <a:close/>
                  <a:moveTo>
                    <a:pt x="173" y="668"/>
                  </a:moveTo>
                  <a:lnTo>
                    <a:pt x="141" y="767"/>
                  </a:lnTo>
                  <a:lnTo>
                    <a:pt x="148" y="772"/>
                  </a:lnTo>
                  <a:lnTo>
                    <a:pt x="180" y="672"/>
                  </a:lnTo>
                  <a:lnTo>
                    <a:pt x="173" y="668"/>
                  </a:lnTo>
                  <a:close/>
                  <a:moveTo>
                    <a:pt x="389" y="0"/>
                  </a:moveTo>
                  <a:lnTo>
                    <a:pt x="363" y="79"/>
                  </a:lnTo>
                  <a:lnTo>
                    <a:pt x="176" y="659"/>
                  </a:lnTo>
                  <a:lnTo>
                    <a:pt x="183" y="663"/>
                  </a:lnTo>
                  <a:lnTo>
                    <a:pt x="372" y="81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9" name="Freeform 59"/>
            <p:cNvSpPr>
              <a:spLocks noEditPoints="1"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7730704" y="3417775"/>
              <a:ext cx="1049114" cy="3251227"/>
            </a:xfrm>
            <a:custGeom>
              <a:avLst/>
              <a:gdLst>
                <a:gd name="T0" fmla="*/ 11 w 389"/>
                <a:gd name="T1" fmla="*/ 1168 h 1204"/>
                <a:gd name="T2" fmla="*/ 0 w 389"/>
                <a:gd name="T3" fmla="*/ 1204 h 1204"/>
                <a:gd name="T4" fmla="*/ 8 w 389"/>
                <a:gd name="T5" fmla="*/ 1204 h 1204"/>
                <a:gd name="T6" fmla="*/ 17 w 389"/>
                <a:gd name="T7" fmla="*/ 1175 h 1204"/>
                <a:gd name="T8" fmla="*/ 11 w 389"/>
                <a:gd name="T9" fmla="*/ 1168 h 1204"/>
                <a:gd name="T10" fmla="*/ 58 w 389"/>
                <a:gd name="T11" fmla="*/ 1022 h 1204"/>
                <a:gd name="T12" fmla="*/ 14 w 389"/>
                <a:gd name="T13" fmla="*/ 1158 h 1204"/>
                <a:gd name="T14" fmla="*/ 21 w 389"/>
                <a:gd name="T15" fmla="*/ 1166 h 1204"/>
                <a:gd name="T16" fmla="*/ 65 w 389"/>
                <a:gd name="T17" fmla="*/ 1028 h 1204"/>
                <a:gd name="T18" fmla="*/ 58 w 389"/>
                <a:gd name="T19" fmla="*/ 1022 h 1204"/>
                <a:gd name="T20" fmla="*/ 100 w 389"/>
                <a:gd name="T21" fmla="*/ 892 h 1204"/>
                <a:gd name="T22" fmla="*/ 61 w 389"/>
                <a:gd name="T23" fmla="*/ 1012 h 1204"/>
                <a:gd name="T24" fmla="*/ 68 w 389"/>
                <a:gd name="T25" fmla="*/ 1019 h 1204"/>
                <a:gd name="T26" fmla="*/ 108 w 389"/>
                <a:gd name="T27" fmla="*/ 898 h 1204"/>
                <a:gd name="T28" fmla="*/ 100 w 389"/>
                <a:gd name="T29" fmla="*/ 892 h 1204"/>
                <a:gd name="T30" fmla="*/ 138 w 389"/>
                <a:gd name="T31" fmla="*/ 775 h 1204"/>
                <a:gd name="T32" fmla="*/ 103 w 389"/>
                <a:gd name="T33" fmla="*/ 884 h 1204"/>
                <a:gd name="T34" fmla="*/ 110 w 389"/>
                <a:gd name="T35" fmla="*/ 889 h 1204"/>
                <a:gd name="T36" fmla="*/ 146 w 389"/>
                <a:gd name="T37" fmla="*/ 780 h 1204"/>
                <a:gd name="T38" fmla="*/ 138 w 389"/>
                <a:gd name="T39" fmla="*/ 775 h 1204"/>
                <a:gd name="T40" fmla="*/ 173 w 389"/>
                <a:gd name="T41" fmla="*/ 668 h 1204"/>
                <a:gd name="T42" fmla="*/ 141 w 389"/>
                <a:gd name="T43" fmla="*/ 767 h 1204"/>
                <a:gd name="T44" fmla="*/ 148 w 389"/>
                <a:gd name="T45" fmla="*/ 772 h 1204"/>
                <a:gd name="T46" fmla="*/ 180 w 389"/>
                <a:gd name="T47" fmla="*/ 672 h 1204"/>
                <a:gd name="T48" fmla="*/ 173 w 389"/>
                <a:gd name="T49" fmla="*/ 668 h 1204"/>
                <a:gd name="T50" fmla="*/ 389 w 389"/>
                <a:gd name="T51" fmla="*/ 0 h 1204"/>
                <a:gd name="T52" fmla="*/ 363 w 389"/>
                <a:gd name="T53" fmla="*/ 79 h 1204"/>
                <a:gd name="T54" fmla="*/ 176 w 389"/>
                <a:gd name="T55" fmla="*/ 659 h 1204"/>
                <a:gd name="T56" fmla="*/ 183 w 389"/>
                <a:gd name="T57" fmla="*/ 663 h 1204"/>
                <a:gd name="T58" fmla="*/ 372 w 389"/>
                <a:gd name="T59" fmla="*/ 81 h 1204"/>
                <a:gd name="T60" fmla="*/ 389 w 389"/>
                <a:gd name="T6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9" h="1204">
                  <a:moveTo>
                    <a:pt x="11" y="1168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17" y="1175"/>
                  </a:lnTo>
                  <a:lnTo>
                    <a:pt x="11" y="1168"/>
                  </a:lnTo>
                  <a:moveTo>
                    <a:pt x="58" y="1022"/>
                  </a:moveTo>
                  <a:lnTo>
                    <a:pt x="14" y="1158"/>
                  </a:lnTo>
                  <a:lnTo>
                    <a:pt x="21" y="1166"/>
                  </a:lnTo>
                  <a:lnTo>
                    <a:pt x="65" y="1028"/>
                  </a:lnTo>
                  <a:lnTo>
                    <a:pt x="58" y="1022"/>
                  </a:lnTo>
                  <a:moveTo>
                    <a:pt x="100" y="892"/>
                  </a:moveTo>
                  <a:lnTo>
                    <a:pt x="61" y="1012"/>
                  </a:lnTo>
                  <a:lnTo>
                    <a:pt x="68" y="1019"/>
                  </a:lnTo>
                  <a:lnTo>
                    <a:pt x="108" y="898"/>
                  </a:lnTo>
                  <a:lnTo>
                    <a:pt x="100" y="892"/>
                  </a:lnTo>
                  <a:moveTo>
                    <a:pt x="138" y="775"/>
                  </a:moveTo>
                  <a:lnTo>
                    <a:pt x="103" y="884"/>
                  </a:lnTo>
                  <a:lnTo>
                    <a:pt x="110" y="889"/>
                  </a:lnTo>
                  <a:lnTo>
                    <a:pt x="146" y="780"/>
                  </a:lnTo>
                  <a:lnTo>
                    <a:pt x="138" y="775"/>
                  </a:lnTo>
                  <a:moveTo>
                    <a:pt x="173" y="668"/>
                  </a:moveTo>
                  <a:lnTo>
                    <a:pt x="141" y="767"/>
                  </a:lnTo>
                  <a:lnTo>
                    <a:pt x="148" y="772"/>
                  </a:lnTo>
                  <a:lnTo>
                    <a:pt x="180" y="672"/>
                  </a:lnTo>
                  <a:lnTo>
                    <a:pt x="173" y="668"/>
                  </a:lnTo>
                  <a:moveTo>
                    <a:pt x="389" y="0"/>
                  </a:moveTo>
                  <a:lnTo>
                    <a:pt x="363" y="79"/>
                  </a:lnTo>
                  <a:lnTo>
                    <a:pt x="176" y="659"/>
                  </a:lnTo>
                  <a:lnTo>
                    <a:pt x="183" y="663"/>
                  </a:lnTo>
                  <a:lnTo>
                    <a:pt x="372" y="81"/>
                  </a:lnTo>
                  <a:lnTo>
                    <a:pt x="3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0" name="Freeform 60"/>
            <p:cNvSpPr>
              <a:spLocks noEditPoints="1"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8089571" y="3417775"/>
              <a:ext cx="690247" cy="3251227"/>
            </a:xfrm>
            <a:custGeom>
              <a:avLst/>
              <a:gdLst>
                <a:gd name="T0" fmla="*/ 19 w 256"/>
                <a:gd name="T1" fmla="*/ 1114 h 1204"/>
                <a:gd name="T2" fmla="*/ 0 w 256"/>
                <a:gd name="T3" fmla="*/ 1204 h 1204"/>
                <a:gd name="T4" fmla="*/ 8 w 256"/>
                <a:gd name="T5" fmla="*/ 1204 h 1204"/>
                <a:gd name="T6" fmla="*/ 26 w 256"/>
                <a:gd name="T7" fmla="*/ 1121 h 1204"/>
                <a:gd name="T8" fmla="*/ 19 w 256"/>
                <a:gd name="T9" fmla="*/ 1114 h 1204"/>
                <a:gd name="T10" fmla="*/ 51 w 256"/>
                <a:gd name="T11" fmla="*/ 962 h 1204"/>
                <a:gd name="T12" fmla="*/ 21 w 256"/>
                <a:gd name="T13" fmla="*/ 1104 h 1204"/>
                <a:gd name="T14" fmla="*/ 28 w 256"/>
                <a:gd name="T15" fmla="*/ 1111 h 1204"/>
                <a:gd name="T16" fmla="*/ 58 w 256"/>
                <a:gd name="T17" fmla="*/ 968 h 1204"/>
                <a:gd name="T18" fmla="*/ 51 w 256"/>
                <a:gd name="T19" fmla="*/ 962 h 1204"/>
                <a:gd name="T20" fmla="*/ 80 w 256"/>
                <a:gd name="T21" fmla="*/ 827 h 1204"/>
                <a:gd name="T22" fmla="*/ 53 w 256"/>
                <a:gd name="T23" fmla="*/ 953 h 1204"/>
                <a:gd name="T24" fmla="*/ 61 w 256"/>
                <a:gd name="T25" fmla="*/ 958 h 1204"/>
                <a:gd name="T26" fmla="*/ 87 w 256"/>
                <a:gd name="T27" fmla="*/ 833 h 1204"/>
                <a:gd name="T28" fmla="*/ 80 w 256"/>
                <a:gd name="T29" fmla="*/ 827 h 1204"/>
                <a:gd name="T30" fmla="*/ 106 w 256"/>
                <a:gd name="T31" fmla="*/ 706 h 1204"/>
                <a:gd name="T32" fmla="*/ 82 w 256"/>
                <a:gd name="T33" fmla="*/ 818 h 1204"/>
                <a:gd name="T34" fmla="*/ 89 w 256"/>
                <a:gd name="T35" fmla="*/ 824 h 1204"/>
                <a:gd name="T36" fmla="*/ 113 w 256"/>
                <a:gd name="T37" fmla="*/ 710 h 1204"/>
                <a:gd name="T38" fmla="*/ 106 w 256"/>
                <a:gd name="T39" fmla="*/ 706 h 1204"/>
                <a:gd name="T40" fmla="*/ 256 w 256"/>
                <a:gd name="T41" fmla="*/ 0 h 1204"/>
                <a:gd name="T42" fmla="*/ 239 w 256"/>
                <a:gd name="T43" fmla="*/ 81 h 1204"/>
                <a:gd name="T44" fmla="*/ 108 w 256"/>
                <a:gd name="T45" fmla="*/ 697 h 1204"/>
                <a:gd name="T46" fmla="*/ 116 w 256"/>
                <a:gd name="T47" fmla="*/ 701 h 1204"/>
                <a:gd name="T48" fmla="*/ 247 w 256"/>
                <a:gd name="T49" fmla="*/ 81 h 1204"/>
                <a:gd name="T50" fmla="*/ 256 w 256"/>
                <a:gd name="T5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1204">
                  <a:moveTo>
                    <a:pt x="19" y="1114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26" y="1121"/>
                  </a:lnTo>
                  <a:lnTo>
                    <a:pt x="19" y="1114"/>
                  </a:lnTo>
                  <a:close/>
                  <a:moveTo>
                    <a:pt x="51" y="962"/>
                  </a:moveTo>
                  <a:lnTo>
                    <a:pt x="21" y="1104"/>
                  </a:lnTo>
                  <a:lnTo>
                    <a:pt x="28" y="1111"/>
                  </a:lnTo>
                  <a:lnTo>
                    <a:pt x="58" y="968"/>
                  </a:lnTo>
                  <a:lnTo>
                    <a:pt x="51" y="962"/>
                  </a:lnTo>
                  <a:close/>
                  <a:moveTo>
                    <a:pt x="80" y="827"/>
                  </a:moveTo>
                  <a:lnTo>
                    <a:pt x="53" y="953"/>
                  </a:lnTo>
                  <a:lnTo>
                    <a:pt x="61" y="958"/>
                  </a:lnTo>
                  <a:lnTo>
                    <a:pt x="87" y="833"/>
                  </a:lnTo>
                  <a:lnTo>
                    <a:pt x="80" y="827"/>
                  </a:lnTo>
                  <a:close/>
                  <a:moveTo>
                    <a:pt x="106" y="706"/>
                  </a:moveTo>
                  <a:lnTo>
                    <a:pt x="82" y="818"/>
                  </a:lnTo>
                  <a:lnTo>
                    <a:pt x="89" y="824"/>
                  </a:lnTo>
                  <a:lnTo>
                    <a:pt x="113" y="710"/>
                  </a:lnTo>
                  <a:lnTo>
                    <a:pt x="106" y="706"/>
                  </a:lnTo>
                  <a:close/>
                  <a:moveTo>
                    <a:pt x="256" y="0"/>
                  </a:moveTo>
                  <a:lnTo>
                    <a:pt x="239" y="81"/>
                  </a:lnTo>
                  <a:lnTo>
                    <a:pt x="108" y="697"/>
                  </a:lnTo>
                  <a:lnTo>
                    <a:pt x="116" y="701"/>
                  </a:lnTo>
                  <a:lnTo>
                    <a:pt x="247" y="81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1" name="Freeform 61"/>
            <p:cNvSpPr>
              <a:spLocks noEditPoints="1"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8089571" y="3417775"/>
              <a:ext cx="690247" cy="3251227"/>
            </a:xfrm>
            <a:custGeom>
              <a:avLst/>
              <a:gdLst>
                <a:gd name="T0" fmla="*/ 19 w 256"/>
                <a:gd name="T1" fmla="*/ 1114 h 1204"/>
                <a:gd name="T2" fmla="*/ 0 w 256"/>
                <a:gd name="T3" fmla="*/ 1204 h 1204"/>
                <a:gd name="T4" fmla="*/ 8 w 256"/>
                <a:gd name="T5" fmla="*/ 1204 h 1204"/>
                <a:gd name="T6" fmla="*/ 26 w 256"/>
                <a:gd name="T7" fmla="*/ 1121 h 1204"/>
                <a:gd name="T8" fmla="*/ 19 w 256"/>
                <a:gd name="T9" fmla="*/ 1114 h 1204"/>
                <a:gd name="T10" fmla="*/ 51 w 256"/>
                <a:gd name="T11" fmla="*/ 962 h 1204"/>
                <a:gd name="T12" fmla="*/ 21 w 256"/>
                <a:gd name="T13" fmla="*/ 1104 h 1204"/>
                <a:gd name="T14" fmla="*/ 28 w 256"/>
                <a:gd name="T15" fmla="*/ 1111 h 1204"/>
                <a:gd name="T16" fmla="*/ 58 w 256"/>
                <a:gd name="T17" fmla="*/ 968 h 1204"/>
                <a:gd name="T18" fmla="*/ 51 w 256"/>
                <a:gd name="T19" fmla="*/ 962 h 1204"/>
                <a:gd name="T20" fmla="*/ 80 w 256"/>
                <a:gd name="T21" fmla="*/ 827 h 1204"/>
                <a:gd name="T22" fmla="*/ 53 w 256"/>
                <a:gd name="T23" fmla="*/ 953 h 1204"/>
                <a:gd name="T24" fmla="*/ 61 w 256"/>
                <a:gd name="T25" fmla="*/ 958 h 1204"/>
                <a:gd name="T26" fmla="*/ 87 w 256"/>
                <a:gd name="T27" fmla="*/ 833 h 1204"/>
                <a:gd name="T28" fmla="*/ 80 w 256"/>
                <a:gd name="T29" fmla="*/ 827 h 1204"/>
                <a:gd name="T30" fmla="*/ 106 w 256"/>
                <a:gd name="T31" fmla="*/ 706 h 1204"/>
                <a:gd name="T32" fmla="*/ 82 w 256"/>
                <a:gd name="T33" fmla="*/ 818 h 1204"/>
                <a:gd name="T34" fmla="*/ 89 w 256"/>
                <a:gd name="T35" fmla="*/ 824 h 1204"/>
                <a:gd name="T36" fmla="*/ 113 w 256"/>
                <a:gd name="T37" fmla="*/ 710 h 1204"/>
                <a:gd name="T38" fmla="*/ 106 w 256"/>
                <a:gd name="T39" fmla="*/ 706 h 1204"/>
                <a:gd name="T40" fmla="*/ 256 w 256"/>
                <a:gd name="T41" fmla="*/ 0 h 1204"/>
                <a:gd name="T42" fmla="*/ 239 w 256"/>
                <a:gd name="T43" fmla="*/ 81 h 1204"/>
                <a:gd name="T44" fmla="*/ 108 w 256"/>
                <a:gd name="T45" fmla="*/ 697 h 1204"/>
                <a:gd name="T46" fmla="*/ 116 w 256"/>
                <a:gd name="T47" fmla="*/ 701 h 1204"/>
                <a:gd name="T48" fmla="*/ 247 w 256"/>
                <a:gd name="T49" fmla="*/ 81 h 1204"/>
                <a:gd name="T50" fmla="*/ 256 w 256"/>
                <a:gd name="T5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1204">
                  <a:moveTo>
                    <a:pt x="19" y="1114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26" y="1121"/>
                  </a:lnTo>
                  <a:lnTo>
                    <a:pt x="19" y="1114"/>
                  </a:lnTo>
                  <a:moveTo>
                    <a:pt x="51" y="962"/>
                  </a:moveTo>
                  <a:lnTo>
                    <a:pt x="21" y="1104"/>
                  </a:lnTo>
                  <a:lnTo>
                    <a:pt x="28" y="1111"/>
                  </a:lnTo>
                  <a:lnTo>
                    <a:pt x="58" y="968"/>
                  </a:lnTo>
                  <a:lnTo>
                    <a:pt x="51" y="962"/>
                  </a:lnTo>
                  <a:moveTo>
                    <a:pt x="80" y="827"/>
                  </a:moveTo>
                  <a:lnTo>
                    <a:pt x="53" y="953"/>
                  </a:lnTo>
                  <a:lnTo>
                    <a:pt x="61" y="958"/>
                  </a:lnTo>
                  <a:lnTo>
                    <a:pt x="87" y="833"/>
                  </a:lnTo>
                  <a:lnTo>
                    <a:pt x="80" y="827"/>
                  </a:lnTo>
                  <a:moveTo>
                    <a:pt x="106" y="706"/>
                  </a:moveTo>
                  <a:lnTo>
                    <a:pt x="82" y="818"/>
                  </a:lnTo>
                  <a:lnTo>
                    <a:pt x="89" y="824"/>
                  </a:lnTo>
                  <a:lnTo>
                    <a:pt x="113" y="710"/>
                  </a:lnTo>
                  <a:lnTo>
                    <a:pt x="106" y="706"/>
                  </a:lnTo>
                  <a:moveTo>
                    <a:pt x="256" y="0"/>
                  </a:moveTo>
                  <a:lnTo>
                    <a:pt x="239" y="81"/>
                  </a:lnTo>
                  <a:lnTo>
                    <a:pt x="108" y="697"/>
                  </a:lnTo>
                  <a:lnTo>
                    <a:pt x="116" y="701"/>
                  </a:lnTo>
                  <a:lnTo>
                    <a:pt x="247" y="81"/>
                  </a:lnTo>
                  <a:lnTo>
                    <a:pt x="2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2" name="Freeform 62"/>
            <p:cNvSpPr>
              <a:spLocks noEditPoints="1"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8437749" y="3417775"/>
              <a:ext cx="348178" cy="3251227"/>
            </a:xfrm>
            <a:custGeom>
              <a:avLst/>
              <a:gdLst>
                <a:gd name="T0" fmla="*/ 17 w 129"/>
                <a:gd name="T1" fmla="*/ 1041 h 1204"/>
                <a:gd name="T2" fmla="*/ 0 w 129"/>
                <a:gd name="T3" fmla="*/ 1204 h 1204"/>
                <a:gd name="T4" fmla="*/ 8 w 129"/>
                <a:gd name="T5" fmla="*/ 1204 h 1204"/>
                <a:gd name="T6" fmla="*/ 25 w 129"/>
                <a:gd name="T7" fmla="*/ 1047 h 1204"/>
                <a:gd name="T8" fmla="*/ 17 w 129"/>
                <a:gd name="T9" fmla="*/ 1041 h 1204"/>
                <a:gd name="T10" fmla="*/ 33 w 129"/>
                <a:gd name="T11" fmla="*/ 885 h 1204"/>
                <a:gd name="T12" fmla="*/ 18 w 129"/>
                <a:gd name="T13" fmla="*/ 1030 h 1204"/>
                <a:gd name="T14" fmla="*/ 26 w 129"/>
                <a:gd name="T15" fmla="*/ 1036 h 1204"/>
                <a:gd name="T16" fmla="*/ 41 w 129"/>
                <a:gd name="T17" fmla="*/ 891 h 1204"/>
                <a:gd name="T18" fmla="*/ 33 w 129"/>
                <a:gd name="T19" fmla="*/ 885 h 1204"/>
                <a:gd name="T20" fmla="*/ 48 w 129"/>
                <a:gd name="T21" fmla="*/ 747 h 1204"/>
                <a:gd name="T22" fmla="*/ 34 w 129"/>
                <a:gd name="T23" fmla="*/ 875 h 1204"/>
                <a:gd name="T24" fmla="*/ 42 w 129"/>
                <a:gd name="T25" fmla="*/ 881 h 1204"/>
                <a:gd name="T26" fmla="*/ 56 w 129"/>
                <a:gd name="T27" fmla="*/ 751 h 1204"/>
                <a:gd name="T28" fmla="*/ 48 w 129"/>
                <a:gd name="T29" fmla="*/ 747 h 1204"/>
                <a:gd name="T30" fmla="*/ 127 w 129"/>
                <a:gd name="T31" fmla="*/ 0 h 1204"/>
                <a:gd name="T32" fmla="*/ 127 w 129"/>
                <a:gd name="T33" fmla="*/ 0 h 1204"/>
                <a:gd name="T34" fmla="*/ 118 w 129"/>
                <a:gd name="T35" fmla="*/ 81 h 1204"/>
                <a:gd name="T36" fmla="*/ 49 w 129"/>
                <a:gd name="T37" fmla="*/ 738 h 1204"/>
                <a:gd name="T38" fmla="*/ 57 w 129"/>
                <a:gd name="T39" fmla="*/ 742 h 1204"/>
                <a:gd name="T40" fmla="*/ 129 w 129"/>
                <a:gd name="T41" fmla="*/ 61 h 1204"/>
                <a:gd name="T42" fmla="*/ 129 w 129"/>
                <a:gd name="T43" fmla="*/ 16 h 1204"/>
                <a:gd name="T44" fmla="*/ 127 w 129"/>
                <a:gd name="T45" fmla="*/ 1 h 1204"/>
                <a:gd name="T46" fmla="*/ 129 w 129"/>
                <a:gd name="T47" fmla="*/ 1 h 1204"/>
                <a:gd name="T48" fmla="*/ 129 w 129"/>
                <a:gd name="T49" fmla="*/ 0 h 1204"/>
                <a:gd name="T50" fmla="*/ 127 w 129"/>
                <a:gd name="T5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1204">
                  <a:moveTo>
                    <a:pt x="17" y="1041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25" y="1047"/>
                  </a:lnTo>
                  <a:lnTo>
                    <a:pt x="17" y="1041"/>
                  </a:lnTo>
                  <a:close/>
                  <a:moveTo>
                    <a:pt x="33" y="885"/>
                  </a:moveTo>
                  <a:lnTo>
                    <a:pt x="18" y="1030"/>
                  </a:lnTo>
                  <a:lnTo>
                    <a:pt x="26" y="1036"/>
                  </a:lnTo>
                  <a:lnTo>
                    <a:pt x="41" y="891"/>
                  </a:lnTo>
                  <a:lnTo>
                    <a:pt x="33" y="885"/>
                  </a:lnTo>
                  <a:close/>
                  <a:moveTo>
                    <a:pt x="48" y="747"/>
                  </a:moveTo>
                  <a:lnTo>
                    <a:pt x="34" y="875"/>
                  </a:lnTo>
                  <a:lnTo>
                    <a:pt x="42" y="881"/>
                  </a:lnTo>
                  <a:lnTo>
                    <a:pt x="56" y="751"/>
                  </a:lnTo>
                  <a:lnTo>
                    <a:pt x="48" y="747"/>
                  </a:lnTo>
                  <a:close/>
                  <a:moveTo>
                    <a:pt x="127" y="0"/>
                  </a:moveTo>
                  <a:lnTo>
                    <a:pt x="127" y="0"/>
                  </a:lnTo>
                  <a:lnTo>
                    <a:pt x="118" y="81"/>
                  </a:lnTo>
                  <a:lnTo>
                    <a:pt x="49" y="738"/>
                  </a:lnTo>
                  <a:lnTo>
                    <a:pt x="57" y="742"/>
                  </a:lnTo>
                  <a:lnTo>
                    <a:pt x="129" y="61"/>
                  </a:lnTo>
                  <a:lnTo>
                    <a:pt x="129" y="16"/>
                  </a:lnTo>
                  <a:lnTo>
                    <a:pt x="127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3" name="Freeform 63"/>
            <p:cNvSpPr>
              <a:spLocks noEditPoints="1"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8437749" y="3417775"/>
              <a:ext cx="348178" cy="3251227"/>
            </a:xfrm>
            <a:custGeom>
              <a:avLst/>
              <a:gdLst>
                <a:gd name="T0" fmla="*/ 17 w 129"/>
                <a:gd name="T1" fmla="*/ 1041 h 1204"/>
                <a:gd name="T2" fmla="*/ 0 w 129"/>
                <a:gd name="T3" fmla="*/ 1204 h 1204"/>
                <a:gd name="T4" fmla="*/ 8 w 129"/>
                <a:gd name="T5" fmla="*/ 1204 h 1204"/>
                <a:gd name="T6" fmla="*/ 25 w 129"/>
                <a:gd name="T7" fmla="*/ 1047 h 1204"/>
                <a:gd name="T8" fmla="*/ 17 w 129"/>
                <a:gd name="T9" fmla="*/ 1041 h 1204"/>
                <a:gd name="T10" fmla="*/ 33 w 129"/>
                <a:gd name="T11" fmla="*/ 885 h 1204"/>
                <a:gd name="T12" fmla="*/ 18 w 129"/>
                <a:gd name="T13" fmla="*/ 1030 h 1204"/>
                <a:gd name="T14" fmla="*/ 26 w 129"/>
                <a:gd name="T15" fmla="*/ 1036 h 1204"/>
                <a:gd name="T16" fmla="*/ 41 w 129"/>
                <a:gd name="T17" fmla="*/ 891 h 1204"/>
                <a:gd name="T18" fmla="*/ 33 w 129"/>
                <a:gd name="T19" fmla="*/ 885 h 1204"/>
                <a:gd name="T20" fmla="*/ 48 w 129"/>
                <a:gd name="T21" fmla="*/ 747 h 1204"/>
                <a:gd name="T22" fmla="*/ 34 w 129"/>
                <a:gd name="T23" fmla="*/ 875 h 1204"/>
                <a:gd name="T24" fmla="*/ 42 w 129"/>
                <a:gd name="T25" fmla="*/ 881 h 1204"/>
                <a:gd name="T26" fmla="*/ 56 w 129"/>
                <a:gd name="T27" fmla="*/ 751 h 1204"/>
                <a:gd name="T28" fmla="*/ 48 w 129"/>
                <a:gd name="T29" fmla="*/ 747 h 1204"/>
                <a:gd name="T30" fmla="*/ 127 w 129"/>
                <a:gd name="T31" fmla="*/ 0 h 1204"/>
                <a:gd name="T32" fmla="*/ 127 w 129"/>
                <a:gd name="T33" fmla="*/ 0 h 1204"/>
                <a:gd name="T34" fmla="*/ 118 w 129"/>
                <a:gd name="T35" fmla="*/ 81 h 1204"/>
                <a:gd name="T36" fmla="*/ 49 w 129"/>
                <a:gd name="T37" fmla="*/ 738 h 1204"/>
                <a:gd name="T38" fmla="*/ 57 w 129"/>
                <a:gd name="T39" fmla="*/ 742 h 1204"/>
                <a:gd name="T40" fmla="*/ 129 w 129"/>
                <a:gd name="T41" fmla="*/ 61 h 1204"/>
                <a:gd name="T42" fmla="*/ 129 w 129"/>
                <a:gd name="T43" fmla="*/ 16 h 1204"/>
                <a:gd name="T44" fmla="*/ 127 w 129"/>
                <a:gd name="T45" fmla="*/ 1 h 1204"/>
                <a:gd name="T46" fmla="*/ 129 w 129"/>
                <a:gd name="T47" fmla="*/ 1 h 1204"/>
                <a:gd name="T48" fmla="*/ 129 w 129"/>
                <a:gd name="T49" fmla="*/ 0 h 1204"/>
                <a:gd name="T50" fmla="*/ 127 w 129"/>
                <a:gd name="T5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1204">
                  <a:moveTo>
                    <a:pt x="17" y="1041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25" y="1047"/>
                  </a:lnTo>
                  <a:lnTo>
                    <a:pt x="17" y="1041"/>
                  </a:lnTo>
                  <a:moveTo>
                    <a:pt x="33" y="885"/>
                  </a:moveTo>
                  <a:lnTo>
                    <a:pt x="18" y="1030"/>
                  </a:lnTo>
                  <a:lnTo>
                    <a:pt x="26" y="1036"/>
                  </a:lnTo>
                  <a:lnTo>
                    <a:pt x="41" y="891"/>
                  </a:lnTo>
                  <a:lnTo>
                    <a:pt x="33" y="885"/>
                  </a:lnTo>
                  <a:moveTo>
                    <a:pt x="48" y="747"/>
                  </a:moveTo>
                  <a:lnTo>
                    <a:pt x="34" y="875"/>
                  </a:lnTo>
                  <a:lnTo>
                    <a:pt x="42" y="881"/>
                  </a:lnTo>
                  <a:lnTo>
                    <a:pt x="56" y="751"/>
                  </a:lnTo>
                  <a:lnTo>
                    <a:pt x="48" y="747"/>
                  </a:lnTo>
                  <a:moveTo>
                    <a:pt x="127" y="0"/>
                  </a:moveTo>
                  <a:lnTo>
                    <a:pt x="127" y="0"/>
                  </a:lnTo>
                  <a:lnTo>
                    <a:pt x="118" y="81"/>
                  </a:lnTo>
                  <a:lnTo>
                    <a:pt x="49" y="738"/>
                  </a:lnTo>
                  <a:lnTo>
                    <a:pt x="57" y="742"/>
                  </a:lnTo>
                  <a:lnTo>
                    <a:pt x="129" y="61"/>
                  </a:lnTo>
                  <a:lnTo>
                    <a:pt x="129" y="16"/>
                  </a:lnTo>
                  <a:lnTo>
                    <a:pt x="127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4" name="Freeform 64"/>
            <p:cNvSpPr>
              <a:spLocks noEditPoints="1"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8785926" y="3461044"/>
              <a:ext cx="21379" cy="3207958"/>
            </a:xfrm>
            <a:custGeom>
              <a:avLst/>
              <a:gdLst>
                <a:gd name="T0" fmla="*/ 0 w 8"/>
                <a:gd name="T1" fmla="*/ 1117 h 1188"/>
                <a:gd name="T2" fmla="*/ 0 w 8"/>
                <a:gd name="T3" fmla="*/ 1188 h 1188"/>
                <a:gd name="T4" fmla="*/ 8 w 8"/>
                <a:gd name="T5" fmla="*/ 1188 h 1188"/>
                <a:gd name="T6" fmla="*/ 8 w 8"/>
                <a:gd name="T7" fmla="*/ 1124 h 1188"/>
                <a:gd name="T8" fmla="*/ 0 w 8"/>
                <a:gd name="T9" fmla="*/ 1117 h 1188"/>
                <a:gd name="T10" fmla="*/ 0 w 8"/>
                <a:gd name="T11" fmla="*/ 935 h 1188"/>
                <a:gd name="T12" fmla="*/ 0 w 8"/>
                <a:gd name="T13" fmla="*/ 1106 h 1188"/>
                <a:gd name="T14" fmla="*/ 8 w 8"/>
                <a:gd name="T15" fmla="*/ 1113 h 1188"/>
                <a:gd name="T16" fmla="*/ 8 w 8"/>
                <a:gd name="T17" fmla="*/ 941 h 1188"/>
                <a:gd name="T18" fmla="*/ 0 w 8"/>
                <a:gd name="T19" fmla="*/ 935 h 1188"/>
                <a:gd name="T20" fmla="*/ 0 w 8"/>
                <a:gd name="T21" fmla="*/ 778 h 1188"/>
                <a:gd name="T22" fmla="*/ 0 w 8"/>
                <a:gd name="T23" fmla="*/ 925 h 1188"/>
                <a:gd name="T24" fmla="*/ 8 w 8"/>
                <a:gd name="T25" fmla="*/ 931 h 1188"/>
                <a:gd name="T26" fmla="*/ 8 w 8"/>
                <a:gd name="T27" fmla="*/ 783 h 1188"/>
                <a:gd name="T28" fmla="*/ 0 w 8"/>
                <a:gd name="T29" fmla="*/ 778 h 1188"/>
                <a:gd name="T30" fmla="*/ 0 w 8"/>
                <a:gd name="T31" fmla="*/ 0 h 1188"/>
                <a:gd name="T32" fmla="*/ 0 w 8"/>
                <a:gd name="T33" fmla="*/ 45 h 1188"/>
                <a:gd name="T34" fmla="*/ 0 w 8"/>
                <a:gd name="T35" fmla="*/ 768 h 1188"/>
                <a:gd name="T36" fmla="*/ 8 w 8"/>
                <a:gd name="T37" fmla="*/ 773 h 1188"/>
                <a:gd name="T38" fmla="*/ 8 w 8"/>
                <a:gd name="T39" fmla="*/ 79 h 1188"/>
                <a:gd name="T40" fmla="*/ 0 w 8"/>
                <a:gd name="T41" fmla="*/ 0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188">
                  <a:moveTo>
                    <a:pt x="0" y="1117"/>
                  </a:moveTo>
                  <a:lnTo>
                    <a:pt x="0" y="1188"/>
                  </a:lnTo>
                  <a:lnTo>
                    <a:pt x="8" y="1188"/>
                  </a:lnTo>
                  <a:lnTo>
                    <a:pt x="8" y="1124"/>
                  </a:lnTo>
                  <a:lnTo>
                    <a:pt x="0" y="1117"/>
                  </a:lnTo>
                  <a:close/>
                  <a:moveTo>
                    <a:pt x="0" y="935"/>
                  </a:moveTo>
                  <a:lnTo>
                    <a:pt x="0" y="1106"/>
                  </a:lnTo>
                  <a:lnTo>
                    <a:pt x="8" y="1113"/>
                  </a:lnTo>
                  <a:lnTo>
                    <a:pt x="8" y="941"/>
                  </a:lnTo>
                  <a:lnTo>
                    <a:pt x="0" y="935"/>
                  </a:lnTo>
                  <a:close/>
                  <a:moveTo>
                    <a:pt x="0" y="778"/>
                  </a:moveTo>
                  <a:lnTo>
                    <a:pt x="0" y="925"/>
                  </a:lnTo>
                  <a:lnTo>
                    <a:pt x="8" y="931"/>
                  </a:lnTo>
                  <a:lnTo>
                    <a:pt x="8" y="783"/>
                  </a:lnTo>
                  <a:lnTo>
                    <a:pt x="0" y="778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768"/>
                  </a:lnTo>
                  <a:lnTo>
                    <a:pt x="8" y="773"/>
                  </a:lnTo>
                  <a:lnTo>
                    <a:pt x="8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5" name="Freeform 65"/>
            <p:cNvSpPr>
              <a:spLocks noEditPoints="1"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8785926" y="3461044"/>
              <a:ext cx="21379" cy="3207958"/>
            </a:xfrm>
            <a:custGeom>
              <a:avLst/>
              <a:gdLst>
                <a:gd name="T0" fmla="*/ 0 w 8"/>
                <a:gd name="T1" fmla="*/ 1117 h 1188"/>
                <a:gd name="T2" fmla="*/ 0 w 8"/>
                <a:gd name="T3" fmla="*/ 1188 h 1188"/>
                <a:gd name="T4" fmla="*/ 8 w 8"/>
                <a:gd name="T5" fmla="*/ 1188 h 1188"/>
                <a:gd name="T6" fmla="*/ 8 w 8"/>
                <a:gd name="T7" fmla="*/ 1124 h 1188"/>
                <a:gd name="T8" fmla="*/ 0 w 8"/>
                <a:gd name="T9" fmla="*/ 1117 h 1188"/>
                <a:gd name="T10" fmla="*/ 0 w 8"/>
                <a:gd name="T11" fmla="*/ 935 h 1188"/>
                <a:gd name="T12" fmla="*/ 0 w 8"/>
                <a:gd name="T13" fmla="*/ 1106 h 1188"/>
                <a:gd name="T14" fmla="*/ 8 w 8"/>
                <a:gd name="T15" fmla="*/ 1113 h 1188"/>
                <a:gd name="T16" fmla="*/ 8 w 8"/>
                <a:gd name="T17" fmla="*/ 941 h 1188"/>
                <a:gd name="T18" fmla="*/ 0 w 8"/>
                <a:gd name="T19" fmla="*/ 935 h 1188"/>
                <a:gd name="T20" fmla="*/ 0 w 8"/>
                <a:gd name="T21" fmla="*/ 778 h 1188"/>
                <a:gd name="T22" fmla="*/ 0 w 8"/>
                <a:gd name="T23" fmla="*/ 925 h 1188"/>
                <a:gd name="T24" fmla="*/ 8 w 8"/>
                <a:gd name="T25" fmla="*/ 931 h 1188"/>
                <a:gd name="T26" fmla="*/ 8 w 8"/>
                <a:gd name="T27" fmla="*/ 783 h 1188"/>
                <a:gd name="T28" fmla="*/ 0 w 8"/>
                <a:gd name="T29" fmla="*/ 778 h 1188"/>
                <a:gd name="T30" fmla="*/ 0 w 8"/>
                <a:gd name="T31" fmla="*/ 0 h 1188"/>
                <a:gd name="T32" fmla="*/ 0 w 8"/>
                <a:gd name="T33" fmla="*/ 45 h 1188"/>
                <a:gd name="T34" fmla="*/ 0 w 8"/>
                <a:gd name="T35" fmla="*/ 768 h 1188"/>
                <a:gd name="T36" fmla="*/ 8 w 8"/>
                <a:gd name="T37" fmla="*/ 773 h 1188"/>
                <a:gd name="T38" fmla="*/ 8 w 8"/>
                <a:gd name="T39" fmla="*/ 79 h 1188"/>
                <a:gd name="T40" fmla="*/ 0 w 8"/>
                <a:gd name="T41" fmla="*/ 0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188">
                  <a:moveTo>
                    <a:pt x="0" y="1117"/>
                  </a:moveTo>
                  <a:lnTo>
                    <a:pt x="0" y="1188"/>
                  </a:lnTo>
                  <a:lnTo>
                    <a:pt x="8" y="1188"/>
                  </a:lnTo>
                  <a:lnTo>
                    <a:pt x="8" y="1124"/>
                  </a:lnTo>
                  <a:lnTo>
                    <a:pt x="0" y="1117"/>
                  </a:lnTo>
                  <a:moveTo>
                    <a:pt x="0" y="935"/>
                  </a:moveTo>
                  <a:lnTo>
                    <a:pt x="0" y="1106"/>
                  </a:lnTo>
                  <a:lnTo>
                    <a:pt x="8" y="1113"/>
                  </a:lnTo>
                  <a:lnTo>
                    <a:pt x="8" y="941"/>
                  </a:lnTo>
                  <a:lnTo>
                    <a:pt x="0" y="935"/>
                  </a:lnTo>
                  <a:moveTo>
                    <a:pt x="0" y="778"/>
                  </a:moveTo>
                  <a:lnTo>
                    <a:pt x="0" y="925"/>
                  </a:lnTo>
                  <a:lnTo>
                    <a:pt x="8" y="931"/>
                  </a:lnTo>
                  <a:lnTo>
                    <a:pt x="8" y="783"/>
                  </a:lnTo>
                  <a:lnTo>
                    <a:pt x="0" y="778"/>
                  </a:lnTo>
                  <a:moveTo>
                    <a:pt x="0" y="0"/>
                  </a:moveTo>
                  <a:lnTo>
                    <a:pt x="0" y="45"/>
                  </a:lnTo>
                  <a:lnTo>
                    <a:pt x="0" y="768"/>
                  </a:lnTo>
                  <a:lnTo>
                    <a:pt x="8" y="773"/>
                  </a:lnTo>
                  <a:lnTo>
                    <a:pt x="8" y="7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6" name="Freeform 66"/>
            <p:cNvSpPr>
              <a:spLocks noEditPoints="1"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8779818" y="3420759"/>
              <a:ext cx="368030" cy="3248243"/>
            </a:xfrm>
            <a:custGeom>
              <a:avLst/>
              <a:gdLst>
                <a:gd name="T0" fmla="*/ 108 w 136"/>
                <a:gd name="T1" fmla="*/ 1024 h 1203"/>
                <a:gd name="T2" fmla="*/ 127 w 136"/>
                <a:gd name="T3" fmla="*/ 1203 h 1203"/>
                <a:gd name="T4" fmla="*/ 136 w 136"/>
                <a:gd name="T5" fmla="*/ 1203 h 1203"/>
                <a:gd name="T6" fmla="*/ 117 w 136"/>
                <a:gd name="T7" fmla="*/ 1030 h 1203"/>
                <a:gd name="T8" fmla="*/ 108 w 136"/>
                <a:gd name="T9" fmla="*/ 1024 h 1203"/>
                <a:gd name="T10" fmla="*/ 89 w 136"/>
                <a:gd name="T11" fmla="*/ 844 h 1203"/>
                <a:gd name="T12" fmla="*/ 108 w 136"/>
                <a:gd name="T13" fmla="*/ 1014 h 1203"/>
                <a:gd name="T14" fmla="*/ 117 w 136"/>
                <a:gd name="T15" fmla="*/ 1020 h 1203"/>
                <a:gd name="T16" fmla="*/ 98 w 136"/>
                <a:gd name="T17" fmla="*/ 849 h 1203"/>
                <a:gd name="T18" fmla="*/ 89 w 136"/>
                <a:gd name="T19" fmla="*/ 844 h 1203"/>
                <a:gd name="T20" fmla="*/ 2 w 136"/>
                <a:gd name="T21" fmla="*/ 0 h 1203"/>
                <a:gd name="T22" fmla="*/ 2 w 136"/>
                <a:gd name="T23" fmla="*/ 0 h 1203"/>
                <a:gd name="T24" fmla="*/ 0 w 136"/>
                <a:gd name="T25" fmla="*/ 0 h 1203"/>
                <a:gd name="T26" fmla="*/ 2 w 136"/>
                <a:gd name="T27" fmla="*/ 15 h 1203"/>
                <a:gd name="T28" fmla="*/ 10 w 136"/>
                <a:gd name="T29" fmla="*/ 94 h 1203"/>
                <a:gd name="T30" fmla="*/ 89 w 136"/>
                <a:gd name="T31" fmla="*/ 833 h 1203"/>
                <a:gd name="T32" fmla="*/ 98 w 136"/>
                <a:gd name="T33" fmla="*/ 838 h 1203"/>
                <a:gd name="T34" fmla="*/ 17 w 136"/>
                <a:gd name="T35" fmla="*/ 80 h 1203"/>
                <a:gd name="T36" fmla="*/ 0 w 136"/>
                <a:gd name="T37" fmla="*/ 1 h 1203"/>
                <a:gd name="T38" fmla="*/ 2 w 136"/>
                <a:gd name="T39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203">
                  <a:moveTo>
                    <a:pt x="108" y="1024"/>
                  </a:moveTo>
                  <a:lnTo>
                    <a:pt x="127" y="1203"/>
                  </a:lnTo>
                  <a:lnTo>
                    <a:pt x="136" y="1203"/>
                  </a:lnTo>
                  <a:lnTo>
                    <a:pt x="117" y="1030"/>
                  </a:lnTo>
                  <a:lnTo>
                    <a:pt x="108" y="1024"/>
                  </a:lnTo>
                  <a:close/>
                  <a:moveTo>
                    <a:pt x="89" y="844"/>
                  </a:moveTo>
                  <a:lnTo>
                    <a:pt x="108" y="1014"/>
                  </a:lnTo>
                  <a:lnTo>
                    <a:pt x="117" y="1020"/>
                  </a:lnTo>
                  <a:lnTo>
                    <a:pt x="98" y="849"/>
                  </a:lnTo>
                  <a:lnTo>
                    <a:pt x="89" y="844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5"/>
                  </a:lnTo>
                  <a:lnTo>
                    <a:pt x="10" y="94"/>
                  </a:lnTo>
                  <a:lnTo>
                    <a:pt x="89" y="833"/>
                  </a:lnTo>
                  <a:lnTo>
                    <a:pt x="98" y="838"/>
                  </a:lnTo>
                  <a:lnTo>
                    <a:pt x="17" y="80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7" name="Freeform 67"/>
            <p:cNvSpPr>
              <a:spLocks noEditPoints="1"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8779818" y="3420759"/>
              <a:ext cx="368030" cy="3248243"/>
            </a:xfrm>
            <a:custGeom>
              <a:avLst/>
              <a:gdLst>
                <a:gd name="T0" fmla="*/ 108 w 136"/>
                <a:gd name="T1" fmla="*/ 1024 h 1203"/>
                <a:gd name="T2" fmla="*/ 127 w 136"/>
                <a:gd name="T3" fmla="*/ 1203 h 1203"/>
                <a:gd name="T4" fmla="*/ 136 w 136"/>
                <a:gd name="T5" fmla="*/ 1203 h 1203"/>
                <a:gd name="T6" fmla="*/ 117 w 136"/>
                <a:gd name="T7" fmla="*/ 1030 h 1203"/>
                <a:gd name="T8" fmla="*/ 108 w 136"/>
                <a:gd name="T9" fmla="*/ 1024 h 1203"/>
                <a:gd name="T10" fmla="*/ 89 w 136"/>
                <a:gd name="T11" fmla="*/ 844 h 1203"/>
                <a:gd name="T12" fmla="*/ 108 w 136"/>
                <a:gd name="T13" fmla="*/ 1014 h 1203"/>
                <a:gd name="T14" fmla="*/ 117 w 136"/>
                <a:gd name="T15" fmla="*/ 1020 h 1203"/>
                <a:gd name="T16" fmla="*/ 98 w 136"/>
                <a:gd name="T17" fmla="*/ 849 h 1203"/>
                <a:gd name="T18" fmla="*/ 89 w 136"/>
                <a:gd name="T19" fmla="*/ 844 h 1203"/>
                <a:gd name="T20" fmla="*/ 2 w 136"/>
                <a:gd name="T21" fmla="*/ 0 h 1203"/>
                <a:gd name="T22" fmla="*/ 2 w 136"/>
                <a:gd name="T23" fmla="*/ 0 h 1203"/>
                <a:gd name="T24" fmla="*/ 0 w 136"/>
                <a:gd name="T25" fmla="*/ 0 h 1203"/>
                <a:gd name="T26" fmla="*/ 2 w 136"/>
                <a:gd name="T27" fmla="*/ 15 h 1203"/>
                <a:gd name="T28" fmla="*/ 10 w 136"/>
                <a:gd name="T29" fmla="*/ 94 h 1203"/>
                <a:gd name="T30" fmla="*/ 89 w 136"/>
                <a:gd name="T31" fmla="*/ 833 h 1203"/>
                <a:gd name="T32" fmla="*/ 98 w 136"/>
                <a:gd name="T33" fmla="*/ 838 h 1203"/>
                <a:gd name="T34" fmla="*/ 17 w 136"/>
                <a:gd name="T35" fmla="*/ 80 h 1203"/>
                <a:gd name="T36" fmla="*/ 0 w 136"/>
                <a:gd name="T37" fmla="*/ 1 h 1203"/>
                <a:gd name="T38" fmla="*/ 2 w 136"/>
                <a:gd name="T39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203">
                  <a:moveTo>
                    <a:pt x="108" y="1024"/>
                  </a:moveTo>
                  <a:lnTo>
                    <a:pt x="127" y="1203"/>
                  </a:lnTo>
                  <a:lnTo>
                    <a:pt x="136" y="1203"/>
                  </a:lnTo>
                  <a:lnTo>
                    <a:pt x="117" y="1030"/>
                  </a:lnTo>
                  <a:lnTo>
                    <a:pt x="108" y="1024"/>
                  </a:lnTo>
                  <a:moveTo>
                    <a:pt x="89" y="844"/>
                  </a:moveTo>
                  <a:lnTo>
                    <a:pt x="108" y="1014"/>
                  </a:lnTo>
                  <a:lnTo>
                    <a:pt x="117" y="1020"/>
                  </a:lnTo>
                  <a:lnTo>
                    <a:pt x="98" y="849"/>
                  </a:lnTo>
                  <a:lnTo>
                    <a:pt x="89" y="844"/>
                  </a:lnTo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5"/>
                  </a:lnTo>
                  <a:lnTo>
                    <a:pt x="10" y="94"/>
                  </a:lnTo>
                  <a:lnTo>
                    <a:pt x="89" y="833"/>
                  </a:lnTo>
                  <a:lnTo>
                    <a:pt x="98" y="838"/>
                  </a:lnTo>
                  <a:lnTo>
                    <a:pt x="17" y="80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8" name="Freeform 68"/>
            <p:cNvSpPr>
              <a:spLocks noEditPoints="1"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8779818" y="3420759"/>
              <a:ext cx="716208" cy="3248243"/>
            </a:xfrm>
            <a:custGeom>
              <a:avLst/>
              <a:gdLst>
                <a:gd name="T0" fmla="*/ 237 w 265"/>
                <a:gd name="T1" fmla="*/ 1114 h 1203"/>
                <a:gd name="T2" fmla="*/ 256 w 265"/>
                <a:gd name="T3" fmla="*/ 1203 h 1203"/>
                <a:gd name="T4" fmla="*/ 265 w 265"/>
                <a:gd name="T5" fmla="*/ 1203 h 1203"/>
                <a:gd name="T6" fmla="*/ 248 w 265"/>
                <a:gd name="T7" fmla="*/ 1121 h 1203"/>
                <a:gd name="T8" fmla="*/ 237 w 265"/>
                <a:gd name="T9" fmla="*/ 1114 h 1203"/>
                <a:gd name="T10" fmla="*/ 193 w 265"/>
                <a:gd name="T11" fmla="*/ 904 h 1203"/>
                <a:gd name="T12" fmla="*/ 235 w 265"/>
                <a:gd name="T13" fmla="*/ 1102 h 1203"/>
                <a:gd name="T14" fmla="*/ 245 w 265"/>
                <a:gd name="T15" fmla="*/ 1109 h 1203"/>
                <a:gd name="T16" fmla="*/ 203 w 265"/>
                <a:gd name="T17" fmla="*/ 909 h 1203"/>
                <a:gd name="T18" fmla="*/ 193 w 265"/>
                <a:gd name="T19" fmla="*/ 904 h 1203"/>
                <a:gd name="T20" fmla="*/ 2 w 265"/>
                <a:gd name="T21" fmla="*/ 0 h 1203"/>
                <a:gd name="T22" fmla="*/ 0 w 265"/>
                <a:gd name="T23" fmla="*/ 1 h 1203"/>
                <a:gd name="T24" fmla="*/ 17 w 265"/>
                <a:gd name="T25" fmla="*/ 80 h 1203"/>
                <a:gd name="T26" fmla="*/ 190 w 265"/>
                <a:gd name="T27" fmla="*/ 892 h 1203"/>
                <a:gd name="T28" fmla="*/ 200 w 265"/>
                <a:gd name="T29" fmla="*/ 898 h 1203"/>
                <a:gd name="T30" fmla="*/ 26 w 265"/>
                <a:gd name="T31" fmla="*/ 79 h 1203"/>
                <a:gd name="T32" fmla="*/ 2 w 265"/>
                <a:gd name="T33" fmla="*/ 6 h 1203"/>
                <a:gd name="T34" fmla="*/ 2 w 265"/>
                <a:gd name="T35" fmla="*/ 5 h 1203"/>
                <a:gd name="T36" fmla="*/ 0 w 265"/>
                <a:gd name="T37" fmla="*/ 1 h 1203"/>
                <a:gd name="T38" fmla="*/ 2 w 265"/>
                <a:gd name="T39" fmla="*/ 1 h 1203"/>
                <a:gd name="T40" fmla="*/ 2 w 265"/>
                <a:gd name="T4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5" h="1203">
                  <a:moveTo>
                    <a:pt x="237" y="1114"/>
                  </a:moveTo>
                  <a:lnTo>
                    <a:pt x="256" y="1203"/>
                  </a:lnTo>
                  <a:lnTo>
                    <a:pt x="265" y="1203"/>
                  </a:lnTo>
                  <a:lnTo>
                    <a:pt x="248" y="1121"/>
                  </a:lnTo>
                  <a:lnTo>
                    <a:pt x="237" y="1114"/>
                  </a:lnTo>
                  <a:close/>
                  <a:moveTo>
                    <a:pt x="193" y="904"/>
                  </a:moveTo>
                  <a:lnTo>
                    <a:pt x="235" y="1102"/>
                  </a:lnTo>
                  <a:lnTo>
                    <a:pt x="245" y="1109"/>
                  </a:lnTo>
                  <a:lnTo>
                    <a:pt x="203" y="909"/>
                  </a:lnTo>
                  <a:lnTo>
                    <a:pt x="193" y="904"/>
                  </a:lnTo>
                  <a:close/>
                  <a:moveTo>
                    <a:pt x="2" y="0"/>
                  </a:moveTo>
                  <a:lnTo>
                    <a:pt x="0" y="1"/>
                  </a:lnTo>
                  <a:lnTo>
                    <a:pt x="17" y="80"/>
                  </a:lnTo>
                  <a:lnTo>
                    <a:pt x="190" y="892"/>
                  </a:lnTo>
                  <a:lnTo>
                    <a:pt x="200" y="898"/>
                  </a:lnTo>
                  <a:lnTo>
                    <a:pt x="26" y="79"/>
                  </a:lnTo>
                  <a:lnTo>
                    <a:pt x="2" y="6"/>
                  </a:lnTo>
                  <a:lnTo>
                    <a:pt x="2" y="5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9" name="Freeform 69"/>
            <p:cNvSpPr>
              <a:spLocks noEditPoints="1"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8779818" y="3420759"/>
              <a:ext cx="716208" cy="3248243"/>
            </a:xfrm>
            <a:custGeom>
              <a:avLst/>
              <a:gdLst>
                <a:gd name="T0" fmla="*/ 237 w 265"/>
                <a:gd name="T1" fmla="*/ 1114 h 1203"/>
                <a:gd name="T2" fmla="*/ 256 w 265"/>
                <a:gd name="T3" fmla="*/ 1203 h 1203"/>
                <a:gd name="T4" fmla="*/ 265 w 265"/>
                <a:gd name="T5" fmla="*/ 1203 h 1203"/>
                <a:gd name="T6" fmla="*/ 248 w 265"/>
                <a:gd name="T7" fmla="*/ 1121 h 1203"/>
                <a:gd name="T8" fmla="*/ 237 w 265"/>
                <a:gd name="T9" fmla="*/ 1114 h 1203"/>
                <a:gd name="T10" fmla="*/ 193 w 265"/>
                <a:gd name="T11" fmla="*/ 904 h 1203"/>
                <a:gd name="T12" fmla="*/ 235 w 265"/>
                <a:gd name="T13" fmla="*/ 1102 h 1203"/>
                <a:gd name="T14" fmla="*/ 245 w 265"/>
                <a:gd name="T15" fmla="*/ 1109 h 1203"/>
                <a:gd name="T16" fmla="*/ 203 w 265"/>
                <a:gd name="T17" fmla="*/ 909 h 1203"/>
                <a:gd name="T18" fmla="*/ 193 w 265"/>
                <a:gd name="T19" fmla="*/ 904 h 1203"/>
                <a:gd name="T20" fmla="*/ 2 w 265"/>
                <a:gd name="T21" fmla="*/ 0 h 1203"/>
                <a:gd name="T22" fmla="*/ 0 w 265"/>
                <a:gd name="T23" fmla="*/ 1 h 1203"/>
                <a:gd name="T24" fmla="*/ 17 w 265"/>
                <a:gd name="T25" fmla="*/ 80 h 1203"/>
                <a:gd name="T26" fmla="*/ 190 w 265"/>
                <a:gd name="T27" fmla="*/ 892 h 1203"/>
                <a:gd name="T28" fmla="*/ 200 w 265"/>
                <a:gd name="T29" fmla="*/ 898 h 1203"/>
                <a:gd name="T30" fmla="*/ 26 w 265"/>
                <a:gd name="T31" fmla="*/ 79 h 1203"/>
                <a:gd name="T32" fmla="*/ 2 w 265"/>
                <a:gd name="T33" fmla="*/ 6 h 1203"/>
                <a:gd name="T34" fmla="*/ 2 w 265"/>
                <a:gd name="T35" fmla="*/ 5 h 1203"/>
                <a:gd name="T36" fmla="*/ 0 w 265"/>
                <a:gd name="T37" fmla="*/ 1 h 1203"/>
                <a:gd name="T38" fmla="*/ 2 w 265"/>
                <a:gd name="T39" fmla="*/ 1 h 1203"/>
                <a:gd name="T40" fmla="*/ 2 w 265"/>
                <a:gd name="T4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5" h="1203">
                  <a:moveTo>
                    <a:pt x="237" y="1114"/>
                  </a:moveTo>
                  <a:lnTo>
                    <a:pt x="256" y="1203"/>
                  </a:lnTo>
                  <a:lnTo>
                    <a:pt x="265" y="1203"/>
                  </a:lnTo>
                  <a:lnTo>
                    <a:pt x="248" y="1121"/>
                  </a:lnTo>
                  <a:lnTo>
                    <a:pt x="237" y="1114"/>
                  </a:lnTo>
                  <a:moveTo>
                    <a:pt x="193" y="904"/>
                  </a:moveTo>
                  <a:lnTo>
                    <a:pt x="235" y="1102"/>
                  </a:lnTo>
                  <a:lnTo>
                    <a:pt x="245" y="1109"/>
                  </a:lnTo>
                  <a:lnTo>
                    <a:pt x="203" y="909"/>
                  </a:lnTo>
                  <a:lnTo>
                    <a:pt x="193" y="904"/>
                  </a:lnTo>
                  <a:moveTo>
                    <a:pt x="2" y="0"/>
                  </a:moveTo>
                  <a:lnTo>
                    <a:pt x="0" y="1"/>
                  </a:lnTo>
                  <a:lnTo>
                    <a:pt x="17" y="80"/>
                  </a:lnTo>
                  <a:lnTo>
                    <a:pt x="190" y="892"/>
                  </a:lnTo>
                  <a:lnTo>
                    <a:pt x="200" y="898"/>
                  </a:lnTo>
                  <a:lnTo>
                    <a:pt x="26" y="79"/>
                  </a:lnTo>
                  <a:lnTo>
                    <a:pt x="2" y="6"/>
                  </a:lnTo>
                  <a:lnTo>
                    <a:pt x="2" y="5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0" name="Freeform 70"/>
            <p:cNvSpPr>
              <a:spLocks noEditPoints="1"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8779818" y="3423743"/>
              <a:ext cx="1075075" cy="3245259"/>
            </a:xfrm>
            <a:custGeom>
              <a:avLst/>
              <a:gdLst>
                <a:gd name="T0" fmla="*/ 316 w 398"/>
                <a:gd name="T1" fmla="*/ 974 h 1202"/>
                <a:gd name="T2" fmla="*/ 390 w 398"/>
                <a:gd name="T3" fmla="*/ 1202 h 1202"/>
                <a:gd name="T4" fmla="*/ 398 w 398"/>
                <a:gd name="T5" fmla="*/ 1202 h 1202"/>
                <a:gd name="T6" fmla="*/ 326 w 398"/>
                <a:gd name="T7" fmla="*/ 980 h 1202"/>
                <a:gd name="T8" fmla="*/ 316 w 398"/>
                <a:gd name="T9" fmla="*/ 974 h 1202"/>
                <a:gd name="T10" fmla="*/ 3 w 398"/>
                <a:gd name="T11" fmla="*/ 5 h 1202"/>
                <a:gd name="T12" fmla="*/ 2 w 398"/>
                <a:gd name="T13" fmla="*/ 5 h 1202"/>
                <a:gd name="T14" fmla="*/ 26 w 398"/>
                <a:gd name="T15" fmla="*/ 78 h 1202"/>
                <a:gd name="T16" fmla="*/ 311 w 398"/>
                <a:gd name="T17" fmla="*/ 962 h 1202"/>
                <a:gd name="T18" fmla="*/ 323 w 398"/>
                <a:gd name="T19" fmla="*/ 968 h 1202"/>
                <a:gd name="T20" fmla="*/ 34 w 398"/>
                <a:gd name="T21" fmla="*/ 77 h 1202"/>
                <a:gd name="T22" fmla="*/ 3 w 398"/>
                <a:gd name="T23" fmla="*/ 5 h 1202"/>
                <a:gd name="T24" fmla="*/ 2 w 398"/>
                <a:gd name="T25" fmla="*/ 0 h 1202"/>
                <a:gd name="T26" fmla="*/ 0 w 398"/>
                <a:gd name="T27" fmla="*/ 0 h 1202"/>
                <a:gd name="T28" fmla="*/ 2 w 398"/>
                <a:gd name="T29" fmla="*/ 4 h 1202"/>
                <a:gd name="T30" fmla="*/ 2 w 398"/>
                <a:gd name="T31" fmla="*/ 3 h 1202"/>
                <a:gd name="T32" fmla="*/ 0 w 398"/>
                <a:gd name="T33" fmla="*/ 0 h 1202"/>
                <a:gd name="T34" fmla="*/ 2 w 398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8" h="1202">
                  <a:moveTo>
                    <a:pt x="316" y="974"/>
                  </a:moveTo>
                  <a:lnTo>
                    <a:pt x="390" y="1202"/>
                  </a:lnTo>
                  <a:lnTo>
                    <a:pt x="398" y="1202"/>
                  </a:lnTo>
                  <a:lnTo>
                    <a:pt x="326" y="980"/>
                  </a:lnTo>
                  <a:lnTo>
                    <a:pt x="316" y="974"/>
                  </a:lnTo>
                  <a:close/>
                  <a:moveTo>
                    <a:pt x="3" y="5"/>
                  </a:moveTo>
                  <a:lnTo>
                    <a:pt x="2" y="5"/>
                  </a:lnTo>
                  <a:lnTo>
                    <a:pt x="26" y="78"/>
                  </a:lnTo>
                  <a:lnTo>
                    <a:pt x="311" y="962"/>
                  </a:lnTo>
                  <a:lnTo>
                    <a:pt x="323" y="968"/>
                  </a:lnTo>
                  <a:lnTo>
                    <a:pt x="34" y="77"/>
                  </a:lnTo>
                  <a:lnTo>
                    <a:pt x="3" y="5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1" name="Freeform 71"/>
            <p:cNvSpPr>
              <a:spLocks noEditPoints="1" noChangeArrowheads="1"/>
            </p:cNvSpPr>
            <p:nvPr>
              <p:custDataLst>
                <p:tags r:id="rId67"/>
              </p:custDataLst>
            </p:nvPr>
          </p:nvSpPr>
          <p:spPr bwMode="auto">
            <a:xfrm>
              <a:off x="8779818" y="3423743"/>
              <a:ext cx="1075075" cy="3245259"/>
            </a:xfrm>
            <a:custGeom>
              <a:avLst/>
              <a:gdLst>
                <a:gd name="T0" fmla="*/ 316 w 398"/>
                <a:gd name="T1" fmla="*/ 974 h 1202"/>
                <a:gd name="T2" fmla="*/ 390 w 398"/>
                <a:gd name="T3" fmla="*/ 1202 h 1202"/>
                <a:gd name="T4" fmla="*/ 398 w 398"/>
                <a:gd name="T5" fmla="*/ 1202 h 1202"/>
                <a:gd name="T6" fmla="*/ 326 w 398"/>
                <a:gd name="T7" fmla="*/ 980 h 1202"/>
                <a:gd name="T8" fmla="*/ 316 w 398"/>
                <a:gd name="T9" fmla="*/ 974 h 1202"/>
                <a:gd name="T10" fmla="*/ 3 w 398"/>
                <a:gd name="T11" fmla="*/ 5 h 1202"/>
                <a:gd name="T12" fmla="*/ 2 w 398"/>
                <a:gd name="T13" fmla="*/ 5 h 1202"/>
                <a:gd name="T14" fmla="*/ 26 w 398"/>
                <a:gd name="T15" fmla="*/ 78 h 1202"/>
                <a:gd name="T16" fmla="*/ 311 w 398"/>
                <a:gd name="T17" fmla="*/ 962 h 1202"/>
                <a:gd name="T18" fmla="*/ 323 w 398"/>
                <a:gd name="T19" fmla="*/ 968 h 1202"/>
                <a:gd name="T20" fmla="*/ 34 w 398"/>
                <a:gd name="T21" fmla="*/ 77 h 1202"/>
                <a:gd name="T22" fmla="*/ 3 w 398"/>
                <a:gd name="T23" fmla="*/ 5 h 1202"/>
                <a:gd name="T24" fmla="*/ 2 w 398"/>
                <a:gd name="T25" fmla="*/ 0 h 1202"/>
                <a:gd name="T26" fmla="*/ 0 w 398"/>
                <a:gd name="T27" fmla="*/ 0 h 1202"/>
                <a:gd name="T28" fmla="*/ 2 w 398"/>
                <a:gd name="T29" fmla="*/ 4 h 1202"/>
                <a:gd name="T30" fmla="*/ 2 w 398"/>
                <a:gd name="T31" fmla="*/ 3 h 1202"/>
                <a:gd name="T32" fmla="*/ 0 w 398"/>
                <a:gd name="T33" fmla="*/ 0 h 1202"/>
                <a:gd name="T34" fmla="*/ 2 w 398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8" h="1202">
                  <a:moveTo>
                    <a:pt x="316" y="974"/>
                  </a:moveTo>
                  <a:lnTo>
                    <a:pt x="390" y="1202"/>
                  </a:lnTo>
                  <a:lnTo>
                    <a:pt x="398" y="1202"/>
                  </a:lnTo>
                  <a:lnTo>
                    <a:pt x="326" y="980"/>
                  </a:lnTo>
                  <a:lnTo>
                    <a:pt x="316" y="974"/>
                  </a:lnTo>
                  <a:moveTo>
                    <a:pt x="3" y="5"/>
                  </a:moveTo>
                  <a:lnTo>
                    <a:pt x="2" y="5"/>
                  </a:lnTo>
                  <a:lnTo>
                    <a:pt x="26" y="78"/>
                  </a:lnTo>
                  <a:lnTo>
                    <a:pt x="311" y="962"/>
                  </a:lnTo>
                  <a:lnTo>
                    <a:pt x="323" y="968"/>
                  </a:lnTo>
                  <a:lnTo>
                    <a:pt x="34" y="77"/>
                  </a:lnTo>
                  <a:lnTo>
                    <a:pt x="3" y="5"/>
                  </a:lnTo>
                  <a:moveTo>
                    <a:pt x="2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2" name="Freeform 72"/>
            <p:cNvSpPr>
              <a:spLocks noEditPoints="1"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8779818" y="3423743"/>
              <a:ext cx="1453795" cy="3245259"/>
            </a:xfrm>
            <a:custGeom>
              <a:avLst/>
              <a:gdLst>
                <a:gd name="T0" fmla="*/ 467 w 538"/>
                <a:gd name="T1" fmla="*/ 1062 h 1202"/>
                <a:gd name="T2" fmla="*/ 528 w 538"/>
                <a:gd name="T3" fmla="*/ 1202 h 1202"/>
                <a:gd name="T4" fmla="*/ 538 w 538"/>
                <a:gd name="T5" fmla="*/ 1202 h 1202"/>
                <a:gd name="T6" fmla="*/ 479 w 538"/>
                <a:gd name="T7" fmla="*/ 1069 h 1202"/>
                <a:gd name="T8" fmla="*/ 467 w 538"/>
                <a:gd name="T9" fmla="*/ 1062 h 1202"/>
                <a:gd name="T10" fmla="*/ 3 w 538"/>
                <a:gd name="T11" fmla="*/ 5 h 1202"/>
                <a:gd name="T12" fmla="*/ 3 w 538"/>
                <a:gd name="T13" fmla="*/ 5 h 1202"/>
                <a:gd name="T14" fmla="*/ 34 w 538"/>
                <a:gd name="T15" fmla="*/ 77 h 1202"/>
                <a:gd name="T16" fmla="*/ 461 w 538"/>
                <a:gd name="T17" fmla="*/ 1048 h 1202"/>
                <a:gd name="T18" fmla="*/ 473 w 538"/>
                <a:gd name="T19" fmla="*/ 1055 h 1202"/>
                <a:gd name="T20" fmla="*/ 43 w 538"/>
                <a:gd name="T21" fmla="*/ 75 h 1202"/>
                <a:gd name="T22" fmla="*/ 3 w 538"/>
                <a:gd name="T23" fmla="*/ 5 h 1202"/>
                <a:gd name="T24" fmla="*/ 2 w 538"/>
                <a:gd name="T25" fmla="*/ 0 h 1202"/>
                <a:gd name="T26" fmla="*/ 0 w 538"/>
                <a:gd name="T27" fmla="*/ 0 h 1202"/>
                <a:gd name="T28" fmla="*/ 2 w 538"/>
                <a:gd name="T29" fmla="*/ 3 h 1202"/>
                <a:gd name="T30" fmla="*/ 0 w 538"/>
                <a:gd name="T31" fmla="*/ 0 h 1202"/>
                <a:gd name="T32" fmla="*/ 2 w 538"/>
                <a:gd name="T3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8" h="1202">
                  <a:moveTo>
                    <a:pt x="467" y="1062"/>
                  </a:moveTo>
                  <a:lnTo>
                    <a:pt x="528" y="1202"/>
                  </a:lnTo>
                  <a:lnTo>
                    <a:pt x="538" y="1202"/>
                  </a:lnTo>
                  <a:lnTo>
                    <a:pt x="479" y="1069"/>
                  </a:lnTo>
                  <a:lnTo>
                    <a:pt x="467" y="1062"/>
                  </a:lnTo>
                  <a:close/>
                  <a:moveTo>
                    <a:pt x="3" y="5"/>
                  </a:moveTo>
                  <a:lnTo>
                    <a:pt x="3" y="5"/>
                  </a:lnTo>
                  <a:lnTo>
                    <a:pt x="34" y="77"/>
                  </a:lnTo>
                  <a:lnTo>
                    <a:pt x="461" y="1048"/>
                  </a:lnTo>
                  <a:lnTo>
                    <a:pt x="473" y="1055"/>
                  </a:lnTo>
                  <a:lnTo>
                    <a:pt x="43" y="75"/>
                  </a:lnTo>
                  <a:lnTo>
                    <a:pt x="3" y="5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3" name="Freeform 73"/>
            <p:cNvSpPr>
              <a:spLocks noEditPoints="1"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8779818" y="3423743"/>
              <a:ext cx="1453795" cy="3245259"/>
            </a:xfrm>
            <a:custGeom>
              <a:avLst/>
              <a:gdLst>
                <a:gd name="T0" fmla="*/ 467 w 538"/>
                <a:gd name="T1" fmla="*/ 1062 h 1202"/>
                <a:gd name="T2" fmla="*/ 528 w 538"/>
                <a:gd name="T3" fmla="*/ 1202 h 1202"/>
                <a:gd name="T4" fmla="*/ 538 w 538"/>
                <a:gd name="T5" fmla="*/ 1202 h 1202"/>
                <a:gd name="T6" fmla="*/ 479 w 538"/>
                <a:gd name="T7" fmla="*/ 1069 h 1202"/>
                <a:gd name="T8" fmla="*/ 467 w 538"/>
                <a:gd name="T9" fmla="*/ 1062 h 1202"/>
                <a:gd name="T10" fmla="*/ 3 w 538"/>
                <a:gd name="T11" fmla="*/ 5 h 1202"/>
                <a:gd name="T12" fmla="*/ 3 w 538"/>
                <a:gd name="T13" fmla="*/ 5 h 1202"/>
                <a:gd name="T14" fmla="*/ 34 w 538"/>
                <a:gd name="T15" fmla="*/ 77 h 1202"/>
                <a:gd name="T16" fmla="*/ 461 w 538"/>
                <a:gd name="T17" fmla="*/ 1048 h 1202"/>
                <a:gd name="T18" fmla="*/ 473 w 538"/>
                <a:gd name="T19" fmla="*/ 1055 h 1202"/>
                <a:gd name="T20" fmla="*/ 43 w 538"/>
                <a:gd name="T21" fmla="*/ 75 h 1202"/>
                <a:gd name="T22" fmla="*/ 3 w 538"/>
                <a:gd name="T23" fmla="*/ 5 h 1202"/>
                <a:gd name="T24" fmla="*/ 2 w 538"/>
                <a:gd name="T25" fmla="*/ 0 h 1202"/>
                <a:gd name="T26" fmla="*/ 0 w 538"/>
                <a:gd name="T27" fmla="*/ 0 h 1202"/>
                <a:gd name="T28" fmla="*/ 2 w 538"/>
                <a:gd name="T29" fmla="*/ 3 h 1202"/>
                <a:gd name="T30" fmla="*/ 0 w 538"/>
                <a:gd name="T31" fmla="*/ 0 h 1202"/>
                <a:gd name="T32" fmla="*/ 2 w 538"/>
                <a:gd name="T3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8" h="1202">
                  <a:moveTo>
                    <a:pt x="467" y="1062"/>
                  </a:moveTo>
                  <a:lnTo>
                    <a:pt x="528" y="1202"/>
                  </a:lnTo>
                  <a:lnTo>
                    <a:pt x="538" y="1202"/>
                  </a:lnTo>
                  <a:lnTo>
                    <a:pt x="479" y="1069"/>
                  </a:lnTo>
                  <a:lnTo>
                    <a:pt x="467" y="1062"/>
                  </a:lnTo>
                  <a:moveTo>
                    <a:pt x="3" y="5"/>
                  </a:moveTo>
                  <a:lnTo>
                    <a:pt x="3" y="5"/>
                  </a:lnTo>
                  <a:lnTo>
                    <a:pt x="34" y="77"/>
                  </a:lnTo>
                  <a:lnTo>
                    <a:pt x="461" y="1048"/>
                  </a:lnTo>
                  <a:lnTo>
                    <a:pt x="473" y="1055"/>
                  </a:lnTo>
                  <a:lnTo>
                    <a:pt x="43" y="75"/>
                  </a:lnTo>
                  <a:lnTo>
                    <a:pt x="3" y="5"/>
                  </a:lnTo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4" name="Freeform 74"/>
            <p:cNvSpPr>
              <a:spLocks noEditPoints="1"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8779818" y="3423743"/>
              <a:ext cx="1852367" cy="3245259"/>
            </a:xfrm>
            <a:custGeom>
              <a:avLst/>
              <a:gdLst>
                <a:gd name="T0" fmla="*/ 662 w 686"/>
                <a:gd name="T1" fmla="*/ 1174 h 1202"/>
                <a:gd name="T2" fmla="*/ 677 w 686"/>
                <a:gd name="T3" fmla="*/ 1202 h 1202"/>
                <a:gd name="T4" fmla="*/ 686 w 686"/>
                <a:gd name="T5" fmla="*/ 1202 h 1202"/>
                <a:gd name="T6" fmla="*/ 676 w 686"/>
                <a:gd name="T7" fmla="*/ 1183 h 1202"/>
                <a:gd name="T8" fmla="*/ 662 w 686"/>
                <a:gd name="T9" fmla="*/ 1174 h 1202"/>
                <a:gd name="T10" fmla="*/ 3 w 686"/>
                <a:gd name="T11" fmla="*/ 5 h 1202"/>
                <a:gd name="T12" fmla="*/ 3 w 686"/>
                <a:gd name="T13" fmla="*/ 5 h 1202"/>
                <a:gd name="T14" fmla="*/ 43 w 686"/>
                <a:gd name="T15" fmla="*/ 75 h 1202"/>
                <a:gd name="T16" fmla="*/ 653 w 686"/>
                <a:gd name="T17" fmla="*/ 1160 h 1202"/>
                <a:gd name="T18" fmla="*/ 668 w 686"/>
                <a:gd name="T19" fmla="*/ 1168 h 1202"/>
                <a:gd name="T20" fmla="*/ 51 w 686"/>
                <a:gd name="T21" fmla="*/ 73 h 1202"/>
                <a:gd name="T22" fmla="*/ 3 w 686"/>
                <a:gd name="T23" fmla="*/ 5 h 1202"/>
                <a:gd name="T24" fmla="*/ 2 w 686"/>
                <a:gd name="T25" fmla="*/ 0 h 1202"/>
                <a:gd name="T26" fmla="*/ 0 w 686"/>
                <a:gd name="T27" fmla="*/ 0 h 1202"/>
                <a:gd name="T28" fmla="*/ 2 w 686"/>
                <a:gd name="T29" fmla="*/ 3 h 1202"/>
                <a:gd name="T30" fmla="*/ 2 w 686"/>
                <a:gd name="T31" fmla="*/ 2 h 1202"/>
                <a:gd name="T32" fmla="*/ 1 w 686"/>
                <a:gd name="T33" fmla="*/ 1 h 1202"/>
                <a:gd name="T34" fmla="*/ 2 w 686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6" h="1202">
                  <a:moveTo>
                    <a:pt x="662" y="1174"/>
                  </a:moveTo>
                  <a:lnTo>
                    <a:pt x="677" y="1202"/>
                  </a:lnTo>
                  <a:lnTo>
                    <a:pt x="686" y="1202"/>
                  </a:lnTo>
                  <a:lnTo>
                    <a:pt x="676" y="1183"/>
                  </a:lnTo>
                  <a:lnTo>
                    <a:pt x="662" y="1174"/>
                  </a:lnTo>
                  <a:close/>
                  <a:moveTo>
                    <a:pt x="3" y="5"/>
                  </a:moveTo>
                  <a:lnTo>
                    <a:pt x="3" y="5"/>
                  </a:lnTo>
                  <a:lnTo>
                    <a:pt x="43" y="75"/>
                  </a:lnTo>
                  <a:lnTo>
                    <a:pt x="653" y="1160"/>
                  </a:lnTo>
                  <a:lnTo>
                    <a:pt x="668" y="1168"/>
                  </a:lnTo>
                  <a:lnTo>
                    <a:pt x="51" y="73"/>
                  </a:lnTo>
                  <a:lnTo>
                    <a:pt x="3" y="5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5" name="Freeform 75"/>
            <p:cNvSpPr>
              <a:spLocks noEditPoints="1"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8779818" y="3423743"/>
              <a:ext cx="1852367" cy="3245259"/>
            </a:xfrm>
            <a:custGeom>
              <a:avLst/>
              <a:gdLst>
                <a:gd name="T0" fmla="*/ 662 w 686"/>
                <a:gd name="T1" fmla="*/ 1174 h 1202"/>
                <a:gd name="T2" fmla="*/ 677 w 686"/>
                <a:gd name="T3" fmla="*/ 1202 h 1202"/>
                <a:gd name="T4" fmla="*/ 686 w 686"/>
                <a:gd name="T5" fmla="*/ 1202 h 1202"/>
                <a:gd name="T6" fmla="*/ 676 w 686"/>
                <a:gd name="T7" fmla="*/ 1183 h 1202"/>
                <a:gd name="T8" fmla="*/ 662 w 686"/>
                <a:gd name="T9" fmla="*/ 1174 h 1202"/>
                <a:gd name="T10" fmla="*/ 3 w 686"/>
                <a:gd name="T11" fmla="*/ 5 h 1202"/>
                <a:gd name="T12" fmla="*/ 3 w 686"/>
                <a:gd name="T13" fmla="*/ 5 h 1202"/>
                <a:gd name="T14" fmla="*/ 43 w 686"/>
                <a:gd name="T15" fmla="*/ 75 h 1202"/>
                <a:gd name="T16" fmla="*/ 653 w 686"/>
                <a:gd name="T17" fmla="*/ 1160 h 1202"/>
                <a:gd name="T18" fmla="*/ 668 w 686"/>
                <a:gd name="T19" fmla="*/ 1168 h 1202"/>
                <a:gd name="T20" fmla="*/ 51 w 686"/>
                <a:gd name="T21" fmla="*/ 73 h 1202"/>
                <a:gd name="T22" fmla="*/ 3 w 686"/>
                <a:gd name="T23" fmla="*/ 5 h 1202"/>
                <a:gd name="T24" fmla="*/ 2 w 686"/>
                <a:gd name="T25" fmla="*/ 0 h 1202"/>
                <a:gd name="T26" fmla="*/ 0 w 686"/>
                <a:gd name="T27" fmla="*/ 0 h 1202"/>
                <a:gd name="T28" fmla="*/ 2 w 686"/>
                <a:gd name="T29" fmla="*/ 3 h 1202"/>
                <a:gd name="T30" fmla="*/ 2 w 686"/>
                <a:gd name="T31" fmla="*/ 2 h 1202"/>
                <a:gd name="T32" fmla="*/ 1 w 686"/>
                <a:gd name="T33" fmla="*/ 1 h 1202"/>
                <a:gd name="T34" fmla="*/ 2 w 686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6" h="1202">
                  <a:moveTo>
                    <a:pt x="662" y="1174"/>
                  </a:moveTo>
                  <a:lnTo>
                    <a:pt x="677" y="1202"/>
                  </a:lnTo>
                  <a:lnTo>
                    <a:pt x="686" y="1202"/>
                  </a:lnTo>
                  <a:lnTo>
                    <a:pt x="676" y="1183"/>
                  </a:lnTo>
                  <a:lnTo>
                    <a:pt x="662" y="1174"/>
                  </a:lnTo>
                  <a:moveTo>
                    <a:pt x="3" y="5"/>
                  </a:moveTo>
                  <a:lnTo>
                    <a:pt x="3" y="5"/>
                  </a:lnTo>
                  <a:lnTo>
                    <a:pt x="43" y="75"/>
                  </a:lnTo>
                  <a:lnTo>
                    <a:pt x="653" y="1160"/>
                  </a:lnTo>
                  <a:lnTo>
                    <a:pt x="668" y="1168"/>
                  </a:lnTo>
                  <a:lnTo>
                    <a:pt x="51" y="73"/>
                  </a:lnTo>
                  <a:lnTo>
                    <a:pt x="3" y="5"/>
                  </a:lnTo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6" name="Freeform 76"/>
            <p:cNvSpPr>
              <a:spLocks noEditPoints="1"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8782872" y="3423743"/>
              <a:ext cx="2287589" cy="3245259"/>
            </a:xfrm>
            <a:custGeom>
              <a:avLst/>
              <a:gdLst>
                <a:gd name="T0" fmla="*/ 3 w 847"/>
                <a:gd name="T1" fmla="*/ 5 h 1202"/>
                <a:gd name="T2" fmla="*/ 2 w 847"/>
                <a:gd name="T3" fmla="*/ 5 h 1202"/>
                <a:gd name="T4" fmla="*/ 50 w 847"/>
                <a:gd name="T5" fmla="*/ 73 h 1202"/>
                <a:gd name="T6" fmla="*/ 837 w 847"/>
                <a:gd name="T7" fmla="*/ 1202 h 1202"/>
                <a:gd name="T8" fmla="*/ 847 w 847"/>
                <a:gd name="T9" fmla="*/ 1202 h 1202"/>
                <a:gd name="T10" fmla="*/ 59 w 847"/>
                <a:gd name="T11" fmla="*/ 70 h 1202"/>
                <a:gd name="T12" fmla="*/ 3 w 847"/>
                <a:gd name="T13" fmla="*/ 5 h 1202"/>
                <a:gd name="T14" fmla="*/ 1 w 847"/>
                <a:gd name="T15" fmla="*/ 0 h 1202"/>
                <a:gd name="T16" fmla="*/ 0 w 847"/>
                <a:gd name="T17" fmla="*/ 1 h 1202"/>
                <a:gd name="T18" fmla="*/ 1 w 847"/>
                <a:gd name="T19" fmla="*/ 2 h 1202"/>
                <a:gd name="T20" fmla="*/ 0 w 847"/>
                <a:gd name="T21" fmla="*/ 1 h 1202"/>
                <a:gd name="T22" fmla="*/ 1 w 847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7" h="1202">
                  <a:moveTo>
                    <a:pt x="3" y="5"/>
                  </a:moveTo>
                  <a:lnTo>
                    <a:pt x="2" y="5"/>
                  </a:lnTo>
                  <a:lnTo>
                    <a:pt x="50" y="73"/>
                  </a:lnTo>
                  <a:lnTo>
                    <a:pt x="837" y="1202"/>
                  </a:lnTo>
                  <a:lnTo>
                    <a:pt x="847" y="1202"/>
                  </a:lnTo>
                  <a:lnTo>
                    <a:pt x="59" y="70"/>
                  </a:lnTo>
                  <a:lnTo>
                    <a:pt x="3" y="5"/>
                  </a:lnTo>
                  <a:close/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7" name="Freeform 77"/>
            <p:cNvSpPr>
              <a:spLocks noEditPoints="1" noChangeArrowheads="1"/>
            </p:cNvSpPr>
            <p:nvPr>
              <p:custDataLst>
                <p:tags r:id="rId73"/>
              </p:custDataLst>
            </p:nvPr>
          </p:nvSpPr>
          <p:spPr bwMode="auto">
            <a:xfrm>
              <a:off x="8782872" y="3423743"/>
              <a:ext cx="2287589" cy="3245259"/>
            </a:xfrm>
            <a:custGeom>
              <a:avLst/>
              <a:gdLst>
                <a:gd name="T0" fmla="*/ 3 w 847"/>
                <a:gd name="T1" fmla="*/ 5 h 1202"/>
                <a:gd name="T2" fmla="*/ 2 w 847"/>
                <a:gd name="T3" fmla="*/ 5 h 1202"/>
                <a:gd name="T4" fmla="*/ 50 w 847"/>
                <a:gd name="T5" fmla="*/ 73 h 1202"/>
                <a:gd name="T6" fmla="*/ 837 w 847"/>
                <a:gd name="T7" fmla="*/ 1202 h 1202"/>
                <a:gd name="T8" fmla="*/ 847 w 847"/>
                <a:gd name="T9" fmla="*/ 1202 h 1202"/>
                <a:gd name="T10" fmla="*/ 59 w 847"/>
                <a:gd name="T11" fmla="*/ 70 h 1202"/>
                <a:gd name="T12" fmla="*/ 3 w 847"/>
                <a:gd name="T13" fmla="*/ 5 h 1202"/>
                <a:gd name="T14" fmla="*/ 1 w 847"/>
                <a:gd name="T15" fmla="*/ 0 h 1202"/>
                <a:gd name="T16" fmla="*/ 0 w 847"/>
                <a:gd name="T17" fmla="*/ 1 h 1202"/>
                <a:gd name="T18" fmla="*/ 1 w 847"/>
                <a:gd name="T19" fmla="*/ 2 h 1202"/>
                <a:gd name="T20" fmla="*/ 0 w 847"/>
                <a:gd name="T21" fmla="*/ 1 h 1202"/>
                <a:gd name="T22" fmla="*/ 1 w 847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7" h="1202">
                  <a:moveTo>
                    <a:pt x="3" y="5"/>
                  </a:moveTo>
                  <a:lnTo>
                    <a:pt x="2" y="5"/>
                  </a:lnTo>
                  <a:lnTo>
                    <a:pt x="50" y="73"/>
                  </a:lnTo>
                  <a:lnTo>
                    <a:pt x="837" y="1202"/>
                  </a:lnTo>
                  <a:lnTo>
                    <a:pt x="847" y="1202"/>
                  </a:lnTo>
                  <a:lnTo>
                    <a:pt x="59" y="70"/>
                  </a:lnTo>
                  <a:lnTo>
                    <a:pt x="3" y="5"/>
                  </a:lnTo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8" name="Freeform 78"/>
            <p:cNvSpPr>
              <a:spLocks noEditPoints="1" noChangeArrowheads="1"/>
            </p:cNvSpPr>
            <p:nvPr>
              <p:custDataLst>
                <p:tags r:id="rId74"/>
              </p:custDataLst>
            </p:nvPr>
          </p:nvSpPr>
          <p:spPr bwMode="auto">
            <a:xfrm>
              <a:off x="8782872" y="3423743"/>
              <a:ext cx="2770151" cy="3245259"/>
            </a:xfrm>
            <a:custGeom>
              <a:avLst/>
              <a:gdLst>
                <a:gd name="T0" fmla="*/ 4 w 1026"/>
                <a:gd name="T1" fmla="*/ 5 h 1202"/>
                <a:gd name="T2" fmla="*/ 3 w 1026"/>
                <a:gd name="T3" fmla="*/ 5 h 1202"/>
                <a:gd name="T4" fmla="*/ 59 w 1026"/>
                <a:gd name="T5" fmla="*/ 70 h 1202"/>
                <a:gd name="T6" fmla="*/ 1015 w 1026"/>
                <a:gd name="T7" fmla="*/ 1202 h 1202"/>
                <a:gd name="T8" fmla="*/ 1026 w 1026"/>
                <a:gd name="T9" fmla="*/ 1202 h 1202"/>
                <a:gd name="T10" fmla="*/ 67 w 1026"/>
                <a:gd name="T11" fmla="*/ 67 h 1202"/>
                <a:gd name="T12" fmla="*/ 4 w 1026"/>
                <a:gd name="T13" fmla="*/ 5 h 1202"/>
                <a:gd name="T14" fmla="*/ 1 w 1026"/>
                <a:gd name="T15" fmla="*/ 0 h 1202"/>
                <a:gd name="T16" fmla="*/ 0 w 1026"/>
                <a:gd name="T17" fmla="*/ 1 h 1202"/>
                <a:gd name="T18" fmla="*/ 1 w 1026"/>
                <a:gd name="T19" fmla="*/ 2 h 1202"/>
                <a:gd name="T20" fmla="*/ 0 w 1026"/>
                <a:gd name="T21" fmla="*/ 1 h 1202"/>
                <a:gd name="T22" fmla="*/ 1 w 1026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6" h="1202">
                  <a:moveTo>
                    <a:pt x="4" y="5"/>
                  </a:moveTo>
                  <a:lnTo>
                    <a:pt x="3" y="5"/>
                  </a:lnTo>
                  <a:lnTo>
                    <a:pt x="59" y="70"/>
                  </a:lnTo>
                  <a:lnTo>
                    <a:pt x="1015" y="1202"/>
                  </a:lnTo>
                  <a:lnTo>
                    <a:pt x="1026" y="1202"/>
                  </a:lnTo>
                  <a:lnTo>
                    <a:pt x="67" y="67"/>
                  </a:lnTo>
                  <a:lnTo>
                    <a:pt x="4" y="5"/>
                  </a:lnTo>
                  <a:close/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9" name="Freeform 79"/>
            <p:cNvSpPr>
              <a:spLocks noEditPoints="1"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8782872" y="3423743"/>
              <a:ext cx="2770151" cy="3245259"/>
            </a:xfrm>
            <a:custGeom>
              <a:avLst/>
              <a:gdLst>
                <a:gd name="T0" fmla="*/ 4 w 1026"/>
                <a:gd name="T1" fmla="*/ 5 h 1202"/>
                <a:gd name="T2" fmla="*/ 3 w 1026"/>
                <a:gd name="T3" fmla="*/ 5 h 1202"/>
                <a:gd name="T4" fmla="*/ 59 w 1026"/>
                <a:gd name="T5" fmla="*/ 70 h 1202"/>
                <a:gd name="T6" fmla="*/ 1015 w 1026"/>
                <a:gd name="T7" fmla="*/ 1202 h 1202"/>
                <a:gd name="T8" fmla="*/ 1026 w 1026"/>
                <a:gd name="T9" fmla="*/ 1202 h 1202"/>
                <a:gd name="T10" fmla="*/ 67 w 1026"/>
                <a:gd name="T11" fmla="*/ 67 h 1202"/>
                <a:gd name="T12" fmla="*/ 4 w 1026"/>
                <a:gd name="T13" fmla="*/ 5 h 1202"/>
                <a:gd name="T14" fmla="*/ 1 w 1026"/>
                <a:gd name="T15" fmla="*/ 0 h 1202"/>
                <a:gd name="T16" fmla="*/ 0 w 1026"/>
                <a:gd name="T17" fmla="*/ 1 h 1202"/>
                <a:gd name="T18" fmla="*/ 1 w 1026"/>
                <a:gd name="T19" fmla="*/ 2 h 1202"/>
                <a:gd name="T20" fmla="*/ 0 w 1026"/>
                <a:gd name="T21" fmla="*/ 1 h 1202"/>
                <a:gd name="T22" fmla="*/ 1 w 1026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6" h="1202">
                  <a:moveTo>
                    <a:pt x="4" y="5"/>
                  </a:moveTo>
                  <a:lnTo>
                    <a:pt x="3" y="5"/>
                  </a:lnTo>
                  <a:lnTo>
                    <a:pt x="59" y="70"/>
                  </a:lnTo>
                  <a:lnTo>
                    <a:pt x="1015" y="1202"/>
                  </a:lnTo>
                  <a:lnTo>
                    <a:pt x="1026" y="1202"/>
                  </a:lnTo>
                  <a:lnTo>
                    <a:pt x="67" y="67"/>
                  </a:lnTo>
                  <a:lnTo>
                    <a:pt x="4" y="5"/>
                  </a:lnTo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0" name="Freeform 80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>
              <a:off x="8782872" y="3423743"/>
              <a:ext cx="3054" cy="596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1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1" name="Freeform 81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>
              <a:off x="8782872" y="3423743"/>
              <a:ext cx="3054" cy="596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1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2" name="Freeform 82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8793562" y="3437171"/>
              <a:ext cx="3202319" cy="3161704"/>
            </a:xfrm>
            <a:custGeom>
              <a:avLst/>
              <a:gdLst>
                <a:gd name="T0" fmla="*/ 0 w 1186"/>
                <a:gd name="T1" fmla="*/ 0 h 1171"/>
                <a:gd name="T2" fmla="*/ 0 w 1186"/>
                <a:gd name="T3" fmla="*/ 0 h 1171"/>
                <a:gd name="T4" fmla="*/ 63 w 1186"/>
                <a:gd name="T5" fmla="*/ 62 h 1171"/>
                <a:gd name="T6" fmla="*/ 1186 w 1186"/>
                <a:gd name="T7" fmla="*/ 1171 h 1171"/>
                <a:gd name="T8" fmla="*/ 1186 w 1186"/>
                <a:gd name="T9" fmla="*/ 1160 h 1171"/>
                <a:gd name="T10" fmla="*/ 71 w 1186"/>
                <a:gd name="T11" fmla="*/ 58 h 1171"/>
                <a:gd name="T12" fmla="*/ 0 w 1186"/>
                <a:gd name="T13" fmla="*/ 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6" h="1171">
                  <a:moveTo>
                    <a:pt x="0" y="0"/>
                  </a:moveTo>
                  <a:lnTo>
                    <a:pt x="0" y="0"/>
                  </a:lnTo>
                  <a:lnTo>
                    <a:pt x="63" y="62"/>
                  </a:lnTo>
                  <a:lnTo>
                    <a:pt x="1186" y="1171"/>
                  </a:lnTo>
                  <a:lnTo>
                    <a:pt x="1186" y="1160"/>
                  </a:lnTo>
                  <a:lnTo>
                    <a:pt x="71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3" name="Freeform 83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auto">
            <a:xfrm>
              <a:off x="8793562" y="3437171"/>
              <a:ext cx="3202319" cy="3161704"/>
            </a:xfrm>
            <a:custGeom>
              <a:avLst/>
              <a:gdLst>
                <a:gd name="T0" fmla="*/ 0 w 1186"/>
                <a:gd name="T1" fmla="*/ 0 h 1171"/>
                <a:gd name="T2" fmla="*/ 0 w 1186"/>
                <a:gd name="T3" fmla="*/ 0 h 1171"/>
                <a:gd name="T4" fmla="*/ 63 w 1186"/>
                <a:gd name="T5" fmla="*/ 62 h 1171"/>
                <a:gd name="T6" fmla="*/ 1186 w 1186"/>
                <a:gd name="T7" fmla="*/ 1171 h 1171"/>
                <a:gd name="T8" fmla="*/ 1186 w 1186"/>
                <a:gd name="T9" fmla="*/ 1160 h 1171"/>
                <a:gd name="T10" fmla="*/ 71 w 1186"/>
                <a:gd name="T11" fmla="*/ 58 h 1171"/>
                <a:gd name="T12" fmla="*/ 0 w 1186"/>
                <a:gd name="T13" fmla="*/ 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6" h="1171">
                  <a:moveTo>
                    <a:pt x="0" y="0"/>
                  </a:moveTo>
                  <a:lnTo>
                    <a:pt x="0" y="0"/>
                  </a:lnTo>
                  <a:lnTo>
                    <a:pt x="63" y="62"/>
                  </a:lnTo>
                  <a:lnTo>
                    <a:pt x="1186" y="1171"/>
                  </a:lnTo>
                  <a:lnTo>
                    <a:pt x="1186" y="1160"/>
                  </a:lnTo>
                  <a:lnTo>
                    <a:pt x="71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4" name="Freeform 84"/>
            <p:cNvSpPr>
              <a:spLocks noChangeArrowheads="1"/>
            </p:cNvSpPr>
            <p:nvPr>
              <p:custDataLst>
                <p:tags r:id="rId80"/>
              </p:custDataLst>
            </p:nvPr>
          </p:nvSpPr>
          <p:spPr bwMode="auto">
            <a:xfrm>
              <a:off x="8782872" y="3426727"/>
              <a:ext cx="3054" cy="298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5" name="Freeform 85"/>
            <p:cNvSpPr>
              <a:spLocks noChangeArrowheads="1"/>
            </p:cNvSpPr>
            <p:nvPr>
              <p:custDataLst>
                <p:tags r:id="rId81"/>
              </p:custDataLst>
            </p:nvPr>
          </p:nvSpPr>
          <p:spPr bwMode="auto">
            <a:xfrm>
              <a:off x="8782872" y="3426727"/>
              <a:ext cx="3054" cy="298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6" name="Freeform 86"/>
            <p:cNvSpPr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>
              <a:off x="8793562" y="3437171"/>
              <a:ext cx="3202319" cy="2651415"/>
            </a:xfrm>
            <a:custGeom>
              <a:avLst/>
              <a:gdLst>
                <a:gd name="T0" fmla="*/ 1 w 1186"/>
                <a:gd name="T1" fmla="*/ 0 h 982"/>
                <a:gd name="T2" fmla="*/ 0 w 1186"/>
                <a:gd name="T3" fmla="*/ 0 h 982"/>
                <a:gd name="T4" fmla="*/ 71 w 1186"/>
                <a:gd name="T5" fmla="*/ 58 h 982"/>
                <a:gd name="T6" fmla="*/ 1186 w 1186"/>
                <a:gd name="T7" fmla="*/ 982 h 982"/>
                <a:gd name="T8" fmla="*/ 1186 w 1186"/>
                <a:gd name="T9" fmla="*/ 971 h 982"/>
                <a:gd name="T10" fmla="*/ 79 w 1186"/>
                <a:gd name="T11" fmla="*/ 54 h 982"/>
                <a:gd name="T12" fmla="*/ 1 w 1186"/>
                <a:gd name="T13" fmla="*/ 0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6" h="982">
                  <a:moveTo>
                    <a:pt x="1" y="0"/>
                  </a:moveTo>
                  <a:lnTo>
                    <a:pt x="0" y="0"/>
                  </a:lnTo>
                  <a:lnTo>
                    <a:pt x="71" y="58"/>
                  </a:lnTo>
                  <a:lnTo>
                    <a:pt x="1186" y="982"/>
                  </a:lnTo>
                  <a:lnTo>
                    <a:pt x="1186" y="971"/>
                  </a:lnTo>
                  <a:lnTo>
                    <a:pt x="79" y="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7" name="Freeform 87"/>
            <p:cNvSpPr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>
              <a:off x="8793562" y="3437171"/>
              <a:ext cx="3202319" cy="2651415"/>
            </a:xfrm>
            <a:custGeom>
              <a:avLst/>
              <a:gdLst>
                <a:gd name="T0" fmla="*/ 1 w 1186"/>
                <a:gd name="T1" fmla="*/ 0 h 982"/>
                <a:gd name="T2" fmla="*/ 0 w 1186"/>
                <a:gd name="T3" fmla="*/ 0 h 982"/>
                <a:gd name="T4" fmla="*/ 71 w 1186"/>
                <a:gd name="T5" fmla="*/ 58 h 982"/>
                <a:gd name="T6" fmla="*/ 1186 w 1186"/>
                <a:gd name="T7" fmla="*/ 982 h 982"/>
                <a:gd name="T8" fmla="*/ 1186 w 1186"/>
                <a:gd name="T9" fmla="*/ 971 h 982"/>
                <a:gd name="T10" fmla="*/ 79 w 1186"/>
                <a:gd name="T11" fmla="*/ 54 h 982"/>
                <a:gd name="T12" fmla="*/ 1 w 1186"/>
                <a:gd name="T13" fmla="*/ 0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6" h="982">
                  <a:moveTo>
                    <a:pt x="1" y="0"/>
                  </a:moveTo>
                  <a:lnTo>
                    <a:pt x="0" y="0"/>
                  </a:lnTo>
                  <a:lnTo>
                    <a:pt x="71" y="58"/>
                  </a:lnTo>
                  <a:lnTo>
                    <a:pt x="1186" y="982"/>
                  </a:lnTo>
                  <a:lnTo>
                    <a:pt x="1186" y="971"/>
                  </a:lnTo>
                  <a:lnTo>
                    <a:pt x="79" y="5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8" name="Rectangle 88"/>
            <p:cNvSpPr>
              <a:spLocks noChangeArrowheads="1"/>
            </p:cNvSpPr>
            <p:nvPr>
              <p:custDataLst>
                <p:tags r:id="rId84"/>
              </p:custDataLst>
            </p:nvPr>
          </p:nvSpPr>
          <p:spPr bwMode="auto">
            <a:xfrm>
              <a:off x="8785926" y="3426727"/>
              <a:ext cx="3054" cy="2984"/>
            </a:xfrm>
            <a:prstGeom prst="rect">
              <a:avLst/>
            </a:pr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89" name="Freeform 89"/>
            <p:cNvSpPr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8785926" y="3426727"/>
              <a:ext cx="0" cy="298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0" name="Freeform 90"/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>
              <a:off x="8796616" y="3437171"/>
              <a:ext cx="3199265" cy="2224682"/>
            </a:xfrm>
            <a:custGeom>
              <a:avLst/>
              <a:gdLst>
                <a:gd name="T0" fmla="*/ 1 w 1185"/>
                <a:gd name="T1" fmla="*/ 0 h 824"/>
                <a:gd name="T2" fmla="*/ 0 w 1185"/>
                <a:gd name="T3" fmla="*/ 0 h 824"/>
                <a:gd name="T4" fmla="*/ 78 w 1185"/>
                <a:gd name="T5" fmla="*/ 54 h 824"/>
                <a:gd name="T6" fmla="*/ 1185 w 1185"/>
                <a:gd name="T7" fmla="*/ 824 h 824"/>
                <a:gd name="T8" fmla="*/ 1185 w 1185"/>
                <a:gd name="T9" fmla="*/ 813 h 824"/>
                <a:gd name="T10" fmla="*/ 85 w 1185"/>
                <a:gd name="T11" fmla="*/ 48 h 824"/>
                <a:gd name="T12" fmla="*/ 1 w 1185"/>
                <a:gd name="T13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5" h="824">
                  <a:moveTo>
                    <a:pt x="1" y="0"/>
                  </a:moveTo>
                  <a:lnTo>
                    <a:pt x="0" y="0"/>
                  </a:lnTo>
                  <a:lnTo>
                    <a:pt x="78" y="54"/>
                  </a:lnTo>
                  <a:lnTo>
                    <a:pt x="1185" y="824"/>
                  </a:lnTo>
                  <a:lnTo>
                    <a:pt x="1185" y="813"/>
                  </a:lnTo>
                  <a:lnTo>
                    <a:pt x="8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1" name="Freeform 91"/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>
              <a:off x="8796616" y="3437171"/>
              <a:ext cx="3199265" cy="2224682"/>
            </a:xfrm>
            <a:custGeom>
              <a:avLst/>
              <a:gdLst>
                <a:gd name="T0" fmla="*/ 1 w 1185"/>
                <a:gd name="T1" fmla="*/ 0 h 824"/>
                <a:gd name="T2" fmla="*/ 0 w 1185"/>
                <a:gd name="T3" fmla="*/ 0 h 824"/>
                <a:gd name="T4" fmla="*/ 78 w 1185"/>
                <a:gd name="T5" fmla="*/ 54 h 824"/>
                <a:gd name="T6" fmla="*/ 1185 w 1185"/>
                <a:gd name="T7" fmla="*/ 824 h 824"/>
                <a:gd name="T8" fmla="*/ 1185 w 1185"/>
                <a:gd name="T9" fmla="*/ 813 h 824"/>
                <a:gd name="T10" fmla="*/ 85 w 1185"/>
                <a:gd name="T11" fmla="*/ 48 h 824"/>
                <a:gd name="T12" fmla="*/ 1 w 1185"/>
                <a:gd name="T13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5" h="824">
                  <a:moveTo>
                    <a:pt x="1" y="0"/>
                  </a:moveTo>
                  <a:lnTo>
                    <a:pt x="0" y="0"/>
                  </a:lnTo>
                  <a:lnTo>
                    <a:pt x="78" y="54"/>
                  </a:lnTo>
                  <a:lnTo>
                    <a:pt x="1185" y="824"/>
                  </a:lnTo>
                  <a:lnTo>
                    <a:pt x="1185" y="813"/>
                  </a:lnTo>
                  <a:lnTo>
                    <a:pt x="8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2" name="Freeform 92"/>
            <p:cNvSpPr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>
              <a:off x="8799671" y="3437171"/>
              <a:ext cx="3196210" cy="1854648"/>
            </a:xfrm>
            <a:custGeom>
              <a:avLst/>
              <a:gdLst>
                <a:gd name="T0" fmla="*/ 1 w 1184"/>
                <a:gd name="T1" fmla="*/ 0 h 687"/>
                <a:gd name="T2" fmla="*/ 0 w 1184"/>
                <a:gd name="T3" fmla="*/ 0 h 687"/>
                <a:gd name="T4" fmla="*/ 84 w 1184"/>
                <a:gd name="T5" fmla="*/ 48 h 687"/>
                <a:gd name="T6" fmla="*/ 1184 w 1184"/>
                <a:gd name="T7" fmla="*/ 687 h 687"/>
                <a:gd name="T8" fmla="*/ 1184 w 1184"/>
                <a:gd name="T9" fmla="*/ 677 h 687"/>
                <a:gd name="T10" fmla="*/ 91 w 1184"/>
                <a:gd name="T11" fmla="*/ 43 h 687"/>
                <a:gd name="T12" fmla="*/ 1 w 1184"/>
                <a:gd name="T13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4" h="687">
                  <a:moveTo>
                    <a:pt x="1" y="0"/>
                  </a:moveTo>
                  <a:lnTo>
                    <a:pt x="0" y="0"/>
                  </a:lnTo>
                  <a:lnTo>
                    <a:pt x="84" y="48"/>
                  </a:lnTo>
                  <a:lnTo>
                    <a:pt x="1184" y="687"/>
                  </a:lnTo>
                  <a:lnTo>
                    <a:pt x="1184" y="677"/>
                  </a:lnTo>
                  <a:lnTo>
                    <a:pt x="91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3" name="Freeform 93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8799671" y="3437171"/>
              <a:ext cx="3196210" cy="1854648"/>
            </a:xfrm>
            <a:custGeom>
              <a:avLst/>
              <a:gdLst>
                <a:gd name="T0" fmla="*/ 1 w 1184"/>
                <a:gd name="T1" fmla="*/ 0 h 687"/>
                <a:gd name="T2" fmla="*/ 0 w 1184"/>
                <a:gd name="T3" fmla="*/ 0 h 687"/>
                <a:gd name="T4" fmla="*/ 84 w 1184"/>
                <a:gd name="T5" fmla="*/ 48 h 687"/>
                <a:gd name="T6" fmla="*/ 1184 w 1184"/>
                <a:gd name="T7" fmla="*/ 687 h 687"/>
                <a:gd name="T8" fmla="*/ 1184 w 1184"/>
                <a:gd name="T9" fmla="*/ 677 h 687"/>
                <a:gd name="T10" fmla="*/ 91 w 1184"/>
                <a:gd name="T11" fmla="*/ 43 h 687"/>
                <a:gd name="T12" fmla="*/ 1 w 1184"/>
                <a:gd name="T13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4" h="687">
                  <a:moveTo>
                    <a:pt x="1" y="0"/>
                  </a:moveTo>
                  <a:lnTo>
                    <a:pt x="0" y="0"/>
                  </a:lnTo>
                  <a:lnTo>
                    <a:pt x="84" y="48"/>
                  </a:lnTo>
                  <a:lnTo>
                    <a:pt x="1184" y="687"/>
                  </a:lnTo>
                  <a:lnTo>
                    <a:pt x="1184" y="677"/>
                  </a:lnTo>
                  <a:lnTo>
                    <a:pt x="91" y="4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4" name="Freeform 94"/>
            <p:cNvSpPr>
              <a:spLocks noChangeArrowheads="1"/>
            </p:cNvSpPr>
            <p:nvPr>
              <p:custDataLst>
                <p:tags r:id="rId90"/>
              </p:custDataLst>
            </p:nvPr>
          </p:nvSpPr>
          <p:spPr bwMode="auto">
            <a:xfrm>
              <a:off x="8802725" y="3437171"/>
              <a:ext cx="3193156" cy="1527883"/>
            </a:xfrm>
            <a:custGeom>
              <a:avLst/>
              <a:gdLst>
                <a:gd name="T0" fmla="*/ 2 w 1183"/>
                <a:gd name="T1" fmla="*/ 0 h 566"/>
                <a:gd name="T2" fmla="*/ 0 w 1183"/>
                <a:gd name="T3" fmla="*/ 0 h 566"/>
                <a:gd name="T4" fmla="*/ 90 w 1183"/>
                <a:gd name="T5" fmla="*/ 43 h 566"/>
                <a:gd name="T6" fmla="*/ 1183 w 1183"/>
                <a:gd name="T7" fmla="*/ 566 h 566"/>
                <a:gd name="T8" fmla="*/ 1183 w 1183"/>
                <a:gd name="T9" fmla="*/ 556 h 566"/>
                <a:gd name="T10" fmla="*/ 96 w 1183"/>
                <a:gd name="T11" fmla="*/ 36 h 566"/>
                <a:gd name="T12" fmla="*/ 2 w 1183"/>
                <a:gd name="T13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3" h="566">
                  <a:moveTo>
                    <a:pt x="2" y="0"/>
                  </a:moveTo>
                  <a:lnTo>
                    <a:pt x="0" y="0"/>
                  </a:lnTo>
                  <a:lnTo>
                    <a:pt x="90" y="43"/>
                  </a:lnTo>
                  <a:lnTo>
                    <a:pt x="1183" y="566"/>
                  </a:lnTo>
                  <a:lnTo>
                    <a:pt x="1183" y="556"/>
                  </a:lnTo>
                  <a:lnTo>
                    <a:pt x="96" y="3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5" name="Freeform 95"/>
            <p:cNvSpPr>
              <a:spLocks noChangeArrowheads="1"/>
            </p:cNvSpPr>
            <p:nvPr>
              <p:custDataLst>
                <p:tags r:id="rId91"/>
              </p:custDataLst>
            </p:nvPr>
          </p:nvSpPr>
          <p:spPr bwMode="auto">
            <a:xfrm>
              <a:off x="8802725" y="3437171"/>
              <a:ext cx="3193156" cy="1527883"/>
            </a:xfrm>
            <a:custGeom>
              <a:avLst/>
              <a:gdLst>
                <a:gd name="T0" fmla="*/ 2 w 1183"/>
                <a:gd name="T1" fmla="*/ 0 h 566"/>
                <a:gd name="T2" fmla="*/ 0 w 1183"/>
                <a:gd name="T3" fmla="*/ 0 h 566"/>
                <a:gd name="T4" fmla="*/ 90 w 1183"/>
                <a:gd name="T5" fmla="*/ 43 h 566"/>
                <a:gd name="T6" fmla="*/ 1183 w 1183"/>
                <a:gd name="T7" fmla="*/ 566 h 566"/>
                <a:gd name="T8" fmla="*/ 1183 w 1183"/>
                <a:gd name="T9" fmla="*/ 556 h 566"/>
                <a:gd name="T10" fmla="*/ 96 w 1183"/>
                <a:gd name="T11" fmla="*/ 36 h 566"/>
                <a:gd name="T12" fmla="*/ 2 w 1183"/>
                <a:gd name="T13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3" h="566">
                  <a:moveTo>
                    <a:pt x="2" y="0"/>
                  </a:moveTo>
                  <a:lnTo>
                    <a:pt x="0" y="0"/>
                  </a:lnTo>
                  <a:lnTo>
                    <a:pt x="90" y="43"/>
                  </a:lnTo>
                  <a:lnTo>
                    <a:pt x="1183" y="566"/>
                  </a:lnTo>
                  <a:lnTo>
                    <a:pt x="1183" y="556"/>
                  </a:lnTo>
                  <a:lnTo>
                    <a:pt x="96" y="36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6" name="Freeform 96"/>
            <p:cNvSpPr>
              <a:spLocks noChangeArrowheads="1"/>
            </p:cNvSpPr>
            <p:nvPr>
              <p:custDataLst>
                <p:tags r:id="rId92"/>
              </p:custDataLst>
            </p:nvPr>
          </p:nvSpPr>
          <p:spPr bwMode="auto">
            <a:xfrm>
              <a:off x="8807306" y="3437171"/>
              <a:ext cx="3188575" cy="1230961"/>
            </a:xfrm>
            <a:custGeom>
              <a:avLst/>
              <a:gdLst>
                <a:gd name="T0" fmla="*/ 2 w 1181"/>
                <a:gd name="T1" fmla="*/ 0 h 456"/>
                <a:gd name="T2" fmla="*/ 0 w 1181"/>
                <a:gd name="T3" fmla="*/ 0 h 456"/>
                <a:gd name="T4" fmla="*/ 94 w 1181"/>
                <a:gd name="T5" fmla="*/ 36 h 456"/>
                <a:gd name="T6" fmla="*/ 1181 w 1181"/>
                <a:gd name="T7" fmla="*/ 456 h 456"/>
                <a:gd name="T8" fmla="*/ 1181 w 1181"/>
                <a:gd name="T9" fmla="*/ 447 h 456"/>
                <a:gd name="T10" fmla="*/ 99 w 1181"/>
                <a:gd name="T11" fmla="*/ 29 h 456"/>
                <a:gd name="T12" fmla="*/ 2 w 1181"/>
                <a:gd name="T13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1" h="456">
                  <a:moveTo>
                    <a:pt x="2" y="0"/>
                  </a:moveTo>
                  <a:lnTo>
                    <a:pt x="0" y="0"/>
                  </a:lnTo>
                  <a:lnTo>
                    <a:pt x="94" y="36"/>
                  </a:lnTo>
                  <a:lnTo>
                    <a:pt x="1181" y="456"/>
                  </a:lnTo>
                  <a:lnTo>
                    <a:pt x="1181" y="447"/>
                  </a:lnTo>
                  <a:lnTo>
                    <a:pt x="99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7" name="Freeform 97"/>
            <p:cNvSpPr>
              <a:spLocks noChangeArrowheads="1"/>
            </p:cNvSpPr>
            <p:nvPr>
              <p:custDataLst>
                <p:tags r:id="rId93"/>
              </p:custDataLst>
            </p:nvPr>
          </p:nvSpPr>
          <p:spPr bwMode="auto">
            <a:xfrm>
              <a:off x="8807306" y="3437171"/>
              <a:ext cx="3188575" cy="1230961"/>
            </a:xfrm>
            <a:custGeom>
              <a:avLst/>
              <a:gdLst>
                <a:gd name="T0" fmla="*/ 2 w 1181"/>
                <a:gd name="T1" fmla="*/ 0 h 456"/>
                <a:gd name="T2" fmla="*/ 0 w 1181"/>
                <a:gd name="T3" fmla="*/ 0 h 456"/>
                <a:gd name="T4" fmla="*/ 94 w 1181"/>
                <a:gd name="T5" fmla="*/ 36 h 456"/>
                <a:gd name="T6" fmla="*/ 1181 w 1181"/>
                <a:gd name="T7" fmla="*/ 456 h 456"/>
                <a:gd name="T8" fmla="*/ 1181 w 1181"/>
                <a:gd name="T9" fmla="*/ 447 h 456"/>
                <a:gd name="T10" fmla="*/ 99 w 1181"/>
                <a:gd name="T11" fmla="*/ 29 h 456"/>
                <a:gd name="T12" fmla="*/ 2 w 1181"/>
                <a:gd name="T13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1" h="456">
                  <a:moveTo>
                    <a:pt x="2" y="0"/>
                  </a:moveTo>
                  <a:lnTo>
                    <a:pt x="0" y="0"/>
                  </a:lnTo>
                  <a:lnTo>
                    <a:pt x="94" y="36"/>
                  </a:lnTo>
                  <a:lnTo>
                    <a:pt x="1181" y="456"/>
                  </a:lnTo>
                  <a:lnTo>
                    <a:pt x="1181" y="447"/>
                  </a:lnTo>
                  <a:lnTo>
                    <a:pt x="99" y="29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8" name="Freeform 98"/>
            <p:cNvSpPr>
              <a:spLocks noChangeArrowheads="1"/>
            </p:cNvSpPr>
            <p:nvPr>
              <p:custDataLst>
                <p:tags r:id="rId94"/>
              </p:custDataLst>
            </p:nvPr>
          </p:nvSpPr>
          <p:spPr bwMode="auto">
            <a:xfrm>
              <a:off x="8813414" y="3437171"/>
              <a:ext cx="3182467" cy="957911"/>
            </a:xfrm>
            <a:custGeom>
              <a:avLst/>
              <a:gdLst>
                <a:gd name="T0" fmla="*/ 3 w 1179"/>
                <a:gd name="T1" fmla="*/ 0 h 355"/>
                <a:gd name="T2" fmla="*/ 0 w 1179"/>
                <a:gd name="T3" fmla="*/ 0 h 355"/>
                <a:gd name="T4" fmla="*/ 97 w 1179"/>
                <a:gd name="T5" fmla="*/ 29 h 355"/>
                <a:gd name="T6" fmla="*/ 1179 w 1179"/>
                <a:gd name="T7" fmla="*/ 355 h 355"/>
                <a:gd name="T8" fmla="*/ 1179 w 1179"/>
                <a:gd name="T9" fmla="*/ 347 h 355"/>
                <a:gd name="T10" fmla="*/ 101 w 1179"/>
                <a:gd name="T11" fmla="*/ 21 h 355"/>
                <a:gd name="T12" fmla="*/ 3 w 1179"/>
                <a:gd name="T13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9" h="355">
                  <a:moveTo>
                    <a:pt x="3" y="0"/>
                  </a:moveTo>
                  <a:lnTo>
                    <a:pt x="0" y="0"/>
                  </a:lnTo>
                  <a:lnTo>
                    <a:pt x="97" y="29"/>
                  </a:lnTo>
                  <a:lnTo>
                    <a:pt x="1179" y="355"/>
                  </a:lnTo>
                  <a:lnTo>
                    <a:pt x="1179" y="347"/>
                  </a:lnTo>
                  <a:lnTo>
                    <a:pt x="101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9" name="Freeform 99"/>
            <p:cNvSpPr>
              <a:spLocks noChangeArrowheads="1"/>
            </p:cNvSpPr>
            <p:nvPr>
              <p:custDataLst>
                <p:tags r:id="rId95"/>
              </p:custDataLst>
            </p:nvPr>
          </p:nvSpPr>
          <p:spPr bwMode="auto">
            <a:xfrm>
              <a:off x="8813414" y="3437171"/>
              <a:ext cx="3182467" cy="957911"/>
            </a:xfrm>
            <a:custGeom>
              <a:avLst/>
              <a:gdLst>
                <a:gd name="T0" fmla="*/ 3 w 1179"/>
                <a:gd name="T1" fmla="*/ 0 h 355"/>
                <a:gd name="T2" fmla="*/ 0 w 1179"/>
                <a:gd name="T3" fmla="*/ 0 h 355"/>
                <a:gd name="T4" fmla="*/ 97 w 1179"/>
                <a:gd name="T5" fmla="*/ 29 h 355"/>
                <a:gd name="T6" fmla="*/ 1179 w 1179"/>
                <a:gd name="T7" fmla="*/ 355 h 355"/>
                <a:gd name="T8" fmla="*/ 1179 w 1179"/>
                <a:gd name="T9" fmla="*/ 347 h 355"/>
                <a:gd name="T10" fmla="*/ 101 w 1179"/>
                <a:gd name="T11" fmla="*/ 21 h 355"/>
                <a:gd name="T12" fmla="*/ 3 w 1179"/>
                <a:gd name="T13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9" h="355">
                  <a:moveTo>
                    <a:pt x="3" y="0"/>
                  </a:moveTo>
                  <a:lnTo>
                    <a:pt x="0" y="0"/>
                  </a:lnTo>
                  <a:lnTo>
                    <a:pt x="97" y="29"/>
                  </a:lnTo>
                  <a:lnTo>
                    <a:pt x="1179" y="355"/>
                  </a:lnTo>
                  <a:lnTo>
                    <a:pt x="1179" y="347"/>
                  </a:lnTo>
                  <a:lnTo>
                    <a:pt x="101" y="21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0" name="Freeform 100"/>
            <p:cNvSpPr>
              <a:spLocks noChangeArrowheads="1"/>
            </p:cNvSpPr>
            <p:nvPr>
              <p:custDataLst>
                <p:tags r:id="rId96"/>
              </p:custDataLst>
            </p:nvPr>
          </p:nvSpPr>
          <p:spPr bwMode="auto">
            <a:xfrm>
              <a:off x="8821050" y="3437171"/>
              <a:ext cx="3174831" cy="704259"/>
            </a:xfrm>
            <a:custGeom>
              <a:avLst/>
              <a:gdLst>
                <a:gd name="T0" fmla="*/ 6 w 1176"/>
                <a:gd name="T1" fmla="*/ 0 h 261"/>
                <a:gd name="T2" fmla="*/ 0 w 1176"/>
                <a:gd name="T3" fmla="*/ 0 h 261"/>
                <a:gd name="T4" fmla="*/ 98 w 1176"/>
                <a:gd name="T5" fmla="*/ 21 h 261"/>
                <a:gd name="T6" fmla="*/ 1176 w 1176"/>
                <a:gd name="T7" fmla="*/ 261 h 261"/>
                <a:gd name="T8" fmla="*/ 1176 w 1176"/>
                <a:gd name="T9" fmla="*/ 252 h 261"/>
                <a:gd name="T10" fmla="*/ 102 w 1176"/>
                <a:gd name="T11" fmla="*/ 14 h 261"/>
                <a:gd name="T12" fmla="*/ 6 w 1176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6" h="261">
                  <a:moveTo>
                    <a:pt x="6" y="0"/>
                  </a:moveTo>
                  <a:lnTo>
                    <a:pt x="0" y="0"/>
                  </a:lnTo>
                  <a:lnTo>
                    <a:pt x="98" y="21"/>
                  </a:lnTo>
                  <a:lnTo>
                    <a:pt x="1176" y="261"/>
                  </a:lnTo>
                  <a:lnTo>
                    <a:pt x="1176" y="252"/>
                  </a:lnTo>
                  <a:lnTo>
                    <a:pt x="102" y="1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1" name="Freeform 101"/>
            <p:cNvSpPr>
              <a:spLocks noChangeArrowheads="1"/>
            </p:cNvSpPr>
            <p:nvPr>
              <p:custDataLst>
                <p:tags r:id="rId97"/>
              </p:custDataLst>
            </p:nvPr>
          </p:nvSpPr>
          <p:spPr bwMode="auto">
            <a:xfrm>
              <a:off x="8821050" y="3437171"/>
              <a:ext cx="3174831" cy="704259"/>
            </a:xfrm>
            <a:custGeom>
              <a:avLst/>
              <a:gdLst>
                <a:gd name="T0" fmla="*/ 6 w 1176"/>
                <a:gd name="T1" fmla="*/ 0 h 261"/>
                <a:gd name="T2" fmla="*/ 0 w 1176"/>
                <a:gd name="T3" fmla="*/ 0 h 261"/>
                <a:gd name="T4" fmla="*/ 98 w 1176"/>
                <a:gd name="T5" fmla="*/ 21 h 261"/>
                <a:gd name="T6" fmla="*/ 1176 w 1176"/>
                <a:gd name="T7" fmla="*/ 261 h 261"/>
                <a:gd name="T8" fmla="*/ 1176 w 1176"/>
                <a:gd name="T9" fmla="*/ 252 h 261"/>
                <a:gd name="T10" fmla="*/ 102 w 1176"/>
                <a:gd name="T11" fmla="*/ 14 h 261"/>
                <a:gd name="T12" fmla="*/ 6 w 1176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6" h="261">
                  <a:moveTo>
                    <a:pt x="6" y="0"/>
                  </a:moveTo>
                  <a:lnTo>
                    <a:pt x="0" y="0"/>
                  </a:lnTo>
                  <a:lnTo>
                    <a:pt x="98" y="21"/>
                  </a:lnTo>
                  <a:lnTo>
                    <a:pt x="1176" y="261"/>
                  </a:lnTo>
                  <a:lnTo>
                    <a:pt x="1176" y="252"/>
                  </a:lnTo>
                  <a:lnTo>
                    <a:pt x="102" y="1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2" name="Freeform 102"/>
            <p:cNvSpPr>
              <a:spLocks noChangeArrowheads="1"/>
            </p:cNvSpPr>
            <p:nvPr>
              <p:custDataLst>
                <p:tags r:id="rId98"/>
              </p:custDataLst>
            </p:nvPr>
          </p:nvSpPr>
          <p:spPr bwMode="auto">
            <a:xfrm>
              <a:off x="8837848" y="3437171"/>
              <a:ext cx="3158033" cy="461051"/>
            </a:xfrm>
            <a:custGeom>
              <a:avLst/>
              <a:gdLst>
                <a:gd name="T0" fmla="*/ 18 w 1170"/>
                <a:gd name="T1" fmla="*/ 0 h 171"/>
                <a:gd name="T2" fmla="*/ 0 w 1170"/>
                <a:gd name="T3" fmla="*/ 0 h 171"/>
                <a:gd name="T4" fmla="*/ 96 w 1170"/>
                <a:gd name="T5" fmla="*/ 14 h 171"/>
                <a:gd name="T6" fmla="*/ 1170 w 1170"/>
                <a:gd name="T7" fmla="*/ 171 h 171"/>
                <a:gd name="T8" fmla="*/ 1170 w 1170"/>
                <a:gd name="T9" fmla="*/ 162 h 171"/>
                <a:gd name="T10" fmla="*/ 98 w 1170"/>
                <a:gd name="T11" fmla="*/ 5 h 171"/>
                <a:gd name="T12" fmla="*/ 18 w 1170"/>
                <a:gd name="T1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0" h="171">
                  <a:moveTo>
                    <a:pt x="18" y="0"/>
                  </a:moveTo>
                  <a:lnTo>
                    <a:pt x="0" y="0"/>
                  </a:lnTo>
                  <a:lnTo>
                    <a:pt x="96" y="14"/>
                  </a:lnTo>
                  <a:lnTo>
                    <a:pt x="1170" y="171"/>
                  </a:lnTo>
                  <a:lnTo>
                    <a:pt x="1170" y="162"/>
                  </a:lnTo>
                  <a:lnTo>
                    <a:pt x="98" y="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3" name="Freeform 103"/>
            <p:cNvSpPr>
              <a:spLocks noChangeArrowheads="1"/>
            </p:cNvSpPr>
            <p:nvPr>
              <p:custDataLst>
                <p:tags r:id="rId99"/>
              </p:custDataLst>
            </p:nvPr>
          </p:nvSpPr>
          <p:spPr bwMode="auto">
            <a:xfrm>
              <a:off x="8837848" y="3437171"/>
              <a:ext cx="3158033" cy="461051"/>
            </a:xfrm>
            <a:custGeom>
              <a:avLst/>
              <a:gdLst>
                <a:gd name="T0" fmla="*/ 18 w 1170"/>
                <a:gd name="T1" fmla="*/ 0 h 171"/>
                <a:gd name="T2" fmla="*/ 0 w 1170"/>
                <a:gd name="T3" fmla="*/ 0 h 171"/>
                <a:gd name="T4" fmla="*/ 96 w 1170"/>
                <a:gd name="T5" fmla="*/ 14 h 171"/>
                <a:gd name="T6" fmla="*/ 1170 w 1170"/>
                <a:gd name="T7" fmla="*/ 171 h 171"/>
                <a:gd name="T8" fmla="*/ 1170 w 1170"/>
                <a:gd name="T9" fmla="*/ 162 h 171"/>
                <a:gd name="T10" fmla="*/ 98 w 1170"/>
                <a:gd name="T11" fmla="*/ 5 h 171"/>
                <a:gd name="T12" fmla="*/ 18 w 1170"/>
                <a:gd name="T1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0" h="171">
                  <a:moveTo>
                    <a:pt x="18" y="0"/>
                  </a:moveTo>
                  <a:lnTo>
                    <a:pt x="0" y="0"/>
                  </a:lnTo>
                  <a:lnTo>
                    <a:pt x="96" y="14"/>
                  </a:lnTo>
                  <a:lnTo>
                    <a:pt x="1170" y="171"/>
                  </a:lnTo>
                  <a:lnTo>
                    <a:pt x="1170" y="162"/>
                  </a:lnTo>
                  <a:lnTo>
                    <a:pt x="98" y="5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4" name="Freeform 104"/>
            <p:cNvSpPr>
              <a:spLocks noChangeArrowheads="1"/>
            </p:cNvSpPr>
            <p:nvPr>
              <p:custDataLst>
                <p:tags r:id="rId100"/>
              </p:custDataLst>
            </p:nvPr>
          </p:nvSpPr>
          <p:spPr bwMode="auto">
            <a:xfrm>
              <a:off x="8885188" y="3437171"/>
              <a:ext cx="3110693" cy="223811"/>
            </a:xfrm>
            <a:custGeom>
              <a:avLst/>
              <a:gdLst>
                <a:gd name="T0" fmla="*/ 117 w 1152"/>
                <a:gd name="T1" fmla="*/ 0 h 83"/>
                <a:gd name="T2" fmla="*/ 0 w 1152"/>
                <a:gd name="T3" fmla="*/ 0 h 83"/>
                <a:gd name="T4" fmla="*/ 80 w 1152"/>
                <a:gd name="T5" fmla="*/ 5 h 83"/>
                <a:gd name="T6" fmla="*/ 1152 w 1152"/>
                <a:gd name="T7" fmla="*/ 83 h 83"/>
                <a:gd name="T8" fmla="*/ 1152 w 1152"/>
                <a:gd name="T9" fmla="*/ 75 h 83"/>
                <a:gd name="T10" fmla="*/ 117 w 1152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2" h="83">
                  <a:moveTo>
                    <a:pt x="117" y="0"/>
                  </a:moveTo>
                  <a:lnTo>
                    <a:pt x="0" y="0"/>
                  </a:lnTo>
                  <a:lnTo>
                    <a:pt x="80" y="5"/>
                  </a:lnTo>
                  <a:lnTo>
                    <a:pt x="1152" y="83"/>
                  </a:lnTo>
                  <a:lnTo>
                    <a:pt x="1152" y="7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5" name="Freeform 105"/>
            <p:cNvSpPr>
              <a:spLocks noChangeArrowheads="1"/>
            </p:cNvSpPr>
            <p:nvPr>
              <p:custDataLst>
                <p:tags r:id="rId101"/>
              </p:custDataLst>
            </p:nvPr>
          </p:nvSpPr>
          <p:spPr bwMode="auto">
            <a:xfrm>
              <a:off x="8885188" y="3437171"/>
              <a:ext cx="3110693" cy="223811"/>
            </a:xfrm>
            <a:custGeom>
              <a:avLst/>
              <a:gdLst>
                <a:gd name="T0" fmla="*/ 117 w 1152"/>
                <a:gd name="T1" fmla="*/ 0 h 83"/>
                <a:gd name="T2" fmla="*/ 0 w 1152"/>
                <a:gd name="T3" fmla="*/ 0 h 83"/>
                <a:gd name="T4" fmla="*/ 80 w 1152"/>
                <a:gd name="T5" fmla="*/ 5 h 83"/>
                <a:gd name="T6" fmla="*/ 1152 w 1152"/>
                <a:gd name="T7" fmla="*/ 83 h 83"/>
                <a:gd name="T8" fmla="*/ 1152 w 1152"/>
                <a:gd name="T9" fmla="*/ 75 h 83"/>
                <a:gd name="T10" fmla="*/ 117 w 1152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2" h="83">
                  <a:moveTo>
                    <a:pt x="117" y="0"/>
                  </a:moveTo>
                  <a:lnTo>
                    <a:pt x="0" y="0"/>
                  </a:lnTo>
                  <a:lnTo>
                    <a:pt x="80" y="5"/>
                  </a:lnTo>
                  <a:lnTo>
                    <a:pt x="1152" y="83"/>
                  </a:lnTo>
                  <a:lnTo>
                    <a:pt x="1152" y="75"/>
                  </a:lnTo>
                  <a:lnTo>
                    <a:pt x="1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6" name="Freeform 106"/>
            <p:cNvSpPr>
              <a:spLocks noChangeArrowheads="1"/>
            </p:cNvSpPr>
            <p:nvPr>
              <p:custDataLst>
                <p:tags r:id="rId102"/>
              </p:custDataLst>
            </p:nvPr>
          </p:nvSpPr>
          <p:spPr bwMode="auto">
            <a:xfrm>
              <a:off x="8785926" y="3413298"/>
              <a:ext cx="3209955" cy="23873"/>
            </a:xfrm>
            <a:custGeom>
              <a:avLst/>
              <a:gdLst>
                <a:gd name="T0" fmla="*/ 1189 w 1189"/>
                <a:gd name="T1" fmla="*/ 0 h 9"/>
                <a:gd name="T2" fmla="*/ 89 w 1189"/>
                <a:gd name="T3" fmla="*/ 0 h 9"/>
                <a:gd name="T4" fmla="*/ 2 w 1189"/>
                <a:gd name="T5" fmla="*/ 7 h 9"/>
                <a:gd name="T6" fmla="*/ 2 w 1189"/>
                <a:gd name="T7" fmla="*/ 3 h 9"/>
                <a:gd name="T8" fmla="*/ 1 w 1189"/>
                <a:gd name="T9" fmla="*/ 2 h 9"/>
                <a:gd name="T10" fmla="*/ 0 w 1189"/>
                <a:gd name="T11" fmla="*/ 2 h 9"/>
                <a:gd name="T12" fmla="*/ 0 w 1189"/>
                <a:gd name="T13" fmla="*/ 3 h 9"/>
                <a:gd name="T14" fmla="*/ 0 w 1189"/>
                <a:gd name="T15" fmla="*/ 4 h 9"/>
                <a:gd name="T16" fmla="*/ 0 w 1189"/>
                <a:gd name="T17" fmla="*/ 5 h 9"/>
                <a:gd name="T18" fmla="*/ 0 w 1189"/>
                <a:gd name="T19" fmla="*/ 6 h 9"/>
                <a:gd name="T20" fmla="*/ 0 w 1189"/>
                <a:gd name="T21" fmla="*/ 7 h 9"/>
                <a:gd name="T22" fmla="*/ 0 w 1189"/>
                <a:gd name="T23" fmla="*/ 8 h 9"/>
                <a:gd name="T24" fmla="*/ 0 w 1189"/>
                <a:gd name="T25" fmla="*/ 9 h 9"/>
                <a:gd name="T26" fmla="*/ 1 w 1189"/>
                <a:gd name="T27" fmla="*/ 9 h 9"/>
                <a:gd name="T28" fmla="*/ 2 w 1189"/>
                <a:gd name="T29" fmla="*/ 9 h 9"/>
                <a:gd name="T30" fmla="*/ 3 w 1189"/>
                <a:gd name="T31" fmla="*/ 9 h 9"/>
                <a:gd name="T32" fmla="*/ 4 w 1189"/>
                <a:gd name="T33" fmla="*/ 9 h 9"/>
                <a:gd name="T34" fmla="*/ 5 w 1189"/>
                <a:gd name="T35" fmla="*/ 9 h 9"/>
                <a:gd name="T36" fmla="*/ 6 w 1189"/>
                <a:gd name="T37" fmla="*/ 9 h 9"/>
                <a:gd name="T38" fmla="*/ 8 w 1189"/>
                <a:gd name="T39" fmla="*/ 9 h 9"/>
                <a:gd name="T40" fmla="*/ 10 w 1189"/>
                <a:gd name="T41" fmla="*/ 9 h 9"/>
                <a:gd name="T42" fmla="*/ 13 w 1189"/>
                <a:gd name="T43" fmla="*/ 9 h 9"/>
                <a:gd name="T44" fmla="*/ 19 w 1189"/>
                <a:gd name="T45" fmla="*/ 9 h 9"/>
                <a:gd name="T46" fmla="*/ 37 w 1189"/>
                <a:gd name="T47" fmla="*/ 9 h 9"/>
                <a:gd name="T48" fmla="*/ 154 w 1189"/>
                <a:gd name="T49" fmla="*/ 9 h 9"/>
                <a:gd name="T50" fmla="*/ 1189 w 1189"/>
                <a:gd name="T51" fmla="*/ 9 h 9"/>
                <a:gd name="T52" fmla="*/ 1189 w 1189"/>
                <a:gd name="T5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9" h="9">
                  <a:moveTo>
                    <a:pt x="1189" y="0"/>
                  </a:moveTo>
                  <a:lnTo>
                    <a:pt x="89" y="0"/>
                  </a:lnTo>
                  <a:lnTo>
                    <a:pt x="2" y="7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37" y="9"/>
                  </a:lnTo>
                  <a:lnTo>
                    <a:pt x="154" y="9"/>
                  </a:lnTo>
                  <a:lnTo>
                    <a:pt x="1189" y="9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7" name="Freeform 107"/>
            <p:cNvSpPr>
              <a:spLocks noChangeArrowheads="1"/>
            </p:cNvSpPr>
            <p:nvPr>
              <p:custDataLst>
                <p:tags r:id="rId103"/>
              </p:custDataLst>
            </p:nvPr>
          </p:nvSpPr>
          <p:spPr bwMode="auto">
            <a:xfrm>
              <a:off x="8785926" y="3413298"/>
              <a:ext cx="3209955" cy="23873"/>
            </a:xfrm>
            <a:custGeom>
              <a:avLst/>
              <a:gdLst>
                <a:gd name="T0" fmla="*/ 1189 w 1189"/>
                <a:gd name="T1" fmla="*/ 0 h 9"/>
                <a:gd name="T2" fmla="*/ 89 w 1189"/>
                <a:gd name="T3" fmla="*/ 0 h 9"/>
                <a:gd name="T4" fmla="*/ 2 w 1189"/>
                <a:gd name="T5" fmla="*/ 7 h 9"/>
                <a:gd name="T6" fmla="*/ 2 w 1189"/>
                <a:gd name="T7" fmla="*/ 3 h 9"/>
                <a:gd name="T8" fmla="*/ 1 w 1189"/>
                <a:gd name="T9" fmla="*/ 2 h 9"/>
                <a:gd name="T10" fmla="*/ 0 w 1189"/>
                <a:gd name="T11" fmla="*/ 2 h 9"/>
                <a:gd name="T12" fmla="*/ 0 w 1189"/>
                <a:gd name="T13" fmla="*/ 3 h 9"/>
                <a:gd name="T14" fmla="*/ 0 w 1189"/>
                <a:gd name="T15" fmla="*/ 4 h 9"/>
                <a:gd name="T16" fmla="*/ 0 w 1189"/>
                <a:gd name="T17" fmla="*/ 5 h 9"/>
                <a:gd name="T18" fmla="*/ 0 w 1189"/>
                <a:gd name="T19" fmla="*/ 6 h 9"/>
                <a:gd name="T20" fmla="*/ 0 w 1189"/>
                <a:gd name="T21" fmla="*/ 7 h 9"/>
                <a:gd name="T22" fmla="*/ 0 w 1189"/>
                <a:gd name="T23" fmla="*/ 8 h 9"/>
                <a:gd name="T24" fmla="*/ 0 w 1189"/>
                <a:gd name="T25" fmla="*/ 9 h 9"/>
                <a:gd name="T26" fmla="*/ 1 w 1189"/>
                <a:gd name="T27" fmla="*/ 9 h 9"/>
                <a:gd name="T28" fmla="*/ 2 w 1189"/>
                <a:gd name="T29" fmla="*/ 9 h 9"/>
                <a:gd name="T30" fmla="*/ 3 w 1189"/>
                <a:gd name="T31" fmla="*/ 9 h 9"/>
                <a:gd name="T32" fmla="*/ 4 w 1189"/>
                <a:gd name="T33" fmla="*/ 9 h 9"/>
                <a:gd name="T34" fmla="*/ 5 w 1189"/>
                <a:gd name="T35" fmla="*/ 9 h 9"/>
                <a:gd name="T36" fmla="*/ 6 w 1189"/>
                <a:gd name="T37" fmla="*/ 9 h 9"/>
                <a:gd name="T38" fmla="*/ 8 w 1189"/>
                <a:gd name="T39" fmla="*/ 9 h 9"/>
                <a:gd name="T40" fmla="*/ 10 w 1189"/>
                <a:gd name="T41" fmla="*/ 9 h 9"/>
                <a:gd name="T42" fmla="*/ 13 w 1189"/>
                <a:gd name="T43" fmla="*/ 9 h 9"/>
                <a:gd name="T44" fmla="*/ 19 w 1189"/>
                <a:gd name="T45" fmla="*/ 9 h 9"/>
                <a:gd name="T46" fmla="*/ 37 w 1189"/>
                <a:gd name="T47" fmla="*/ 9 h 9"/>
                <a:gd name="T48" fmla="*/ 154 w 1189"/>
                <a:gd name="T49" fmla="*/ 9 h 9"/>
                <a:gd name="T50" fmla="*/ 1189 w 1189"/>
                <a:gd name="T51" fmla="*/ 9 h 9"/>
                <a:gd name="T52" fmla="*/ 1189 w 1189"/>
                <a:gd name="T5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9" h="9">
                  <a:moveTo>
                    <a:pt x="1189" y="0"/>
                  </a:moveTo>
                  <a:lnTo>
                    <a:pt x="89" y="0"/>
                  </a:lnTo>
                  <a:lnTo>
                    <a:pt x="2" y="7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37" y="9"/>
                  </a:lnTo>
                  <a:lnTo>
                    <a:pt x="154" y="9"/>
                  </a:lnTo>
                  <a:lnTo>
                    <a:pt x="1189" y="9"/>
                  </a:lnTo>
                  <a:lnTo>
                    <a:pt x="1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8" name="Freeform 108"/>
            <p:cNvSpPr>
              <a:spLocks noChangeArrowheads="1"/>
            </p:cNvSpPr>
            <p:nvPr>
              <p:custDataLst>
                <p:tags r:id="rId104"/>
              </p:custDataLst>
            </p:nvPr>
          </p:nvSpPr>
          <p:spPr bwMode="auto">
            <a:xfrm>
              <a:off x="8790508" y="3174566"/>
              <a:ext cx="3205373" cy="256637"/>
            </a:xfrm>
            <a:custGeom>
              <a:avLst/>
              <a:gdLst>
                <a:gd name="T0" fmla="*/ 1187 w 1187"/>
                <a:gd name="T1" fmla="*/ 0 h 95"/>
                <a:gd name="T2" fmla="*/ 115 w 1187"/>
                <a:gd name="T3" fmla="*/ 78 h 95"/>
                <a:gd name="T4" fmla="*/ 1 w 1187"/>
                <a:gd name="T5" fmla="*/ 95 h 95"/>
                <a:gd name="T6" fmla="*/ 0 w 1187"/>
                <a:gd name="T7" fmla="*/ 91 h 95"/>
                <a:gd name="T8" fmla="*/ 0 w 1187"/>
                <a:gd name="T9" fmla="*/ 95 h 95"/>
                <a:gd name="T10" fmla="*/ 87 w 1187"/>
                <a:gd name="T11" fmla="*/ 88 h 95"/>
                <a:gd name="T12" fmla="*/ 1187 w 1187"/>
                <a:gd name="T13" fmla="*/ 9 h 95"/>
                <a:gd name="T14" fmla="*/ 1187 w 1187"/>
                <a:gd name="T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95">
                  <a:moveTo>
                    <a:pt x="1187" y="0"/>
                  </a:moveTo>
                  <a:lnTo>
                    <a:pt x="115" y="78"/>
                  </a:lnTo>
                  <a:lnTo>
                    <a:pt x="1" y="95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87" y="88"/>
                  </a:lnTo>
                  <a:lnTo>
                    <a:pt x="1187" y="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9" name="Freeform 109"/>
            <p:cNvSpPr>
              <a:spLocks noChangeArrowheads="1"/>
            </p:cNvSpPr>
            <p:nvPr>
              <p:custDataLst>
                <p:tags r:id="rId105"/>
              </p:custDataLst>
            </p:nvPr>
          </p:nvSpPr>
          <p:spPr bwMode="auto">
            <a:xfrm>
              <a:off x="8790508" y="3174566"/>
              <a:ext cx="3205373" cy="256637"/>
            </a:xfrm>
            <a:custGeom>
              <a:avLst/>
              <a:gdLst>
                <a:gd name="T0" fmla="*/ 1187 w 1187"/>
                <a:gd name="T1" fmla="*/ 0 h 95"/>
                <a:gd name="T2" fmla="*/ 115 w 1187"/>
                <a:gd name="T3" fmla="*/ 78 h 95"/>
                <a:gd name="T4" fmla="*/ 1 w 1187"/>
                <a:gd name="T5" fmla="*/ 95 h 95"/>
                <a:gd name="T6" fmla="*/ 0 w 1187"/>
                <a:gd name="T7" fmla="*/ 91 h 95"/>
                <a:gd name="T8" fmla="*/ 0 w 1187"/>
                <a:gd name="T9" fmla="*/ 95 h 95"/>
                <a:gd name="T10" fmla="*/ 87 w 1187"/>
                <a:gd name="T11" fmla="*/ 88 h 95"/>
                <a:gd name="T12" fmla="*/ 1187 w 1187"/>
                <a:gd name="T13" fmla="*/ 9 h 95"/>
                <a:gd name="T14" fmla="*/ 1187 w 1187"/>
                <a:gd name="T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95">
                  <a:moveTo>
                    <a:pt x="1187" y="0"/>
                  </a:moveTo>
                  <a:lnTo>
                    <a:pt x="115" y="78"/>
                  </a:lnTo>
                  <a:lnTo>
                    <a:pt x="1" y="95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87" y="88"/>
                  </a:lnTo>
                  <a:lnTo>
                    <a:pt x="1187" y="9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0" name="Freeform 110"/>
            <p:cNvSpPr>
              <a:spLocks noChangeArrowheads="1"/>
            </p:cNvSpPr>
            <p:nvPr>
              <p:custDataLst>
                <p:tags r:id="rId106"/>
              </p:custDataLst>
            </p:nvPr>
          </p:nvSpPr>
          <p:spPr bwMode="auto">
            <a:xfrm>
              <a:off x="8790508" y="2937327"/>
              <a:ext cx="3205373" cy="493876"/>
            </a:xfrm>
            <a:custGeom>
              <a:avLst/>
              <a:gdLst>
                <a:gd name="T0" fmla="*/ 1187 w 1187"/>
                <a:gd name="T1" fmla="*/ 0 h 183"/>
                <a:gd name="T2" fmla="*/ 112 w 1187"/>
                <a:gd name="T3" fmla="*/ 158 h 183"/>
                <a:gd name="T4" fmla="*/ 1 w 1187"/>
                <a:gd name="T5" fmla="*/ 183 h 183"/>
                <a:gd name="T6" fmla="*/ 0 w 1187"/>
                <a:gd name="T7" fmla="*/ 179 h 183"/>
                <a:gd name="T8" fmla="*/ 1 w 1187"/>
                <a:gd name="T9" fmla="*/ 183 h 183"/>
                <a:gd name="T10" fmla="*/ 115 w 1187"/>
                <a:gd name="T11" fmla="*/ 166 h 183"/>
                <a:gd name="T12" fmla="*/ 1187 w 1187"/>
                <a:gd name="T13" fmla="*/ 9 h 183"/>
                <a:gd name="T14" fmla="*/ 1187 w 1187"/>
                <a:gd name="T1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183">
                  <a:moveTo>
                    <a:pt x="1187" y="0"/>
                  </a:moveTo>
                  <a:lnTo>
                    <a:pt x="112" y="158"/>
                  </a:lnTo>
                  <a:lnTo>
                    <a:pt x="1" y="183"/>
                  </a:lnTo>
                  <a:lnTo>
                    <a:pt x="0" y="179"/>
                  </a:lnTo>
                  <a:lnTo>
                    <a:pt x="1" y="183"/>
                  </a:lnTo>
                  <a:lnTo>
                    <a:pt x="115" y="166"/>
                  </a:lnTo>
                  <a:lnTo>
                    <a:pt x="1187" y="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1" name="Freeform 111"/>
            <p:cNvSpPr>
              <a:spLocks noChangeArrowheads="1"/>
            </p:cNvSpPr>
            <p:nvPr>
              <p:custDataLst>
                <p:tags r:id="rId107"/>
              </p:custDataLst>
            </p:nvPr>
          </p:nvSpPr>
          <p:spPr bwMode="auto">
            <a:xfrm>
              <a:off x="8790508" y="2937327"/>
              <a:ext cx="3205373" cy="493876"/>
            </a:xfrm>
            <a:custGeom>
              <a:avLst/>
              <a:gdLst>
                <a:gd name="T0" fmla="*/ 1187 w 1187"/>
                <a:gd name="T1" fmla="*/ 0 h 183"/>
                <a:gd name="T2" fmla="*/ 112 w 1187"/>
                <a:gd name="T3" fmla="*/ 158 h 183"/>
                <a:gd name="T4" fmla="*/ 1 w 1187"/>
                <a:gd name="T5" fmla="*/ 183 h 183"/>
                <a:gd name="T6" fmla="*/ 0 w 1187"/>
                <a:gd name="T7" fmla="*/ 179 h 183"/>
                <a:gd name="T8" fmla="*/ 1 w 1187"/>
                <a:gd name="T9" fmla="*/ 183 h 183"/>
                <a:gd name="T10" fmla="*/ 115 w 1187"/>
                <a:gd name="T11" fmla="*/ 166 h 183"/>
                <a:gd name="T12" fmla="*/ 1187 w 1187"/>
                <a:gd name="T13" fmla="*/ 9 h 183"/>
                <a:gd name="T14" fmla="*/ 1187 w 1187"/>
                <a:gd name="T1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183">
                  <a:moveTo>
                    <a:pt x="1187" y="0"/>
                  </a:moveTo>
                  <a:lnTo>
                    <a:pt x="112" y="158"/>
                  </a:lnTo>
                  <a:lnTo>
                    <a:pt x="1" y="183"/>
                  </a:lnTo>
                  <a:lnTo>
                    <a:pt x="0" y="179"/>
                  </a:lnTo>
                  <a:lnTo>
                    <a:pt x="1" y="183"/>
                  </a:lnTo>
                  <a:lnTo>
                    <a:pt x="115" y="166"/>
                  </a:lnTo>
                  <a:lnTo>
                    <a:pt x="1187" y="9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2" name="Freeform 112"/>
            <p:cNvSpPr>
              <a:spLocks noChangeArrowheads="1"/>
            </p:cNvSpPr>
            <p:nvPr>
              <p:custDataLst>
                <p:tags r:id="rId108"/>
              </p:custDataLst>
            </p:nvPr>
          </p:nvSpPr>
          <p:spPr bwMode="auto">
            <a:xfrm>
              <a:off x="8790508" y="2694119"/>
              <a:ext cx="3205373" cy="737084"/>
            </a:xfrm>
            <a:custGeom>
              <a:avLst/>
              <a:gdLst>
                <a:gd name="T0" fmla="*/ 1187 w 1187"/>
                <a:gd name="T1" fmla="*/ 0 h 273"/>
                <a:gd name="T2" fmla="*/ 109 w 1187"/>
                <a:gd name="T3" fmla="*/ 239 h 273"/>
                <a:gd name="T4" fmla="*/ 1 w 1187"/>
                <a:gd name="T5" fmla="*/ 273 h 273"/>
                <a:gd name="T6" fmla="*/ 0 w 1187"/>
                <a:gd name="T7" fmla="*/ 269 h 273"/>
                <a:gd name="T8" fmla="*/ 1 w 1187"/>
                <a:gd name="T9" fmla="*/ 273 h 273"/>
                <a:gd name="T10" fmla="*/ 112 w 1187"/>
                <a:gd name="T11" fmla="*/ 248 h 273"/>
                <a:gd name="T12" fmla="*/ 1187 w 1187"/>
                <a:gd name="T13" fmla="*/ 9 h 273"/>
                <a:gd name="T14" fmla="*/ 1187 w 1187"/>
                <a:gd name="T1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273">
                  <a:moveTo>
                    <a:pt x="1187" y="0"/>
                  </a:moveTo>
                  <a:lnTo>
                    <a:pt x="109" y="239"/>
                  </a:lnTo>
                  <a:lnTo>
                    <a:pt x="1" y="273"/>
                  </a:lnTo>
                  <a:lnTo>
                    <a:pt x="0" y="269"/>
                  </a:lnTo>
                  <a:lnTo>
                    <a:pt x="1" y="273"/>
                  </a:lnTo>
                  <a:lnTo>
                    <a:pt x="112" y="248"/>
                  </a:lnTo>
                  <a:lnTo>
                    <a:pt x="1187" y="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3" name="Freeform 113"/>
            <p:cNvSpPr>
              <a:spLocks noChangeArrowheads="1"/>
            </p:cNvSpPr>
            <p:nvPr>
              <p:custDataLst>
                <p:tags r:id="rId109"/>
              </p:custDataLst>
            </p:nvPr>
          </p:nvSpPr>
          <p:spPr bwMode="auto">
            <a:xfrm>
              <a:off x="8790508" y="2694119"/>
              <a:ext cx="3205373" cy="737084"/>
            </a:xfrm>
            <a:custGeom>
              <a:avLst/>
              <a:gdLst>
                <a:gd name="T0" fmla="*/ 1187 w 1187"/>
                <a:gd name="T1" fmla="*/ 0 h 273"/>
                <a:gd name="T2" fmla="*/ 109 w 1187"/>
                <a:gd name="T3" fmla="*/ 239 h 273"/>
                <a:gd name="T4" fmla="*/ 1 w 1187"/>
                <a:gd name="T5" fmla="*/ 273 h 273"/>
                <a:gd name="T6" fmla="*/ 0 w 1187"/>
                <a:gd name="T7" fmla="*/ 269 h 273"/>
                <a:gd name="T8" fmla="*/ 1 w 1187"/>
                <a:gd name="T9" fmla="*/ 273 h 273"/>
                <a:gd name="T10" fmla="*/ 112 w 1187"/>
                <a:gd name="T11" fmla="*/ 248 h 273"/>
                <a:gd name="T12" fmla="*/ 1187 w 1187"/>
                <a:gd name="T13" fmla="*/ 9 h 273"/>
                <a:gd name="T14" fmla="*/ 1187 w 1187"/>
                <a:gd name="T1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273">
                  <a:moveTo>
                    <a:pt x="1187" y="0"/>
                  </a:moveTo>
                  <a:lnTo>
                    <a:pt x="109" y="239"/>
                  </a:lnTo>
                  <a:lnTo>
                    <a:pt x="1" y="273"/>
                  </a:lnTo>
                  <a:lnTo>
                    <a:pt x="0" y="269"/>
                  </a:lnTo>
                  <a:lnTo>
                    <a:pt x="1" y="273"/>
                  </a:lnTo>
                  <a:lnTo>
                    <a:pt x="112" y="248"/>
                  </a:lnTo>
                  <a:lnTo>
                    <a:pt x="1187" y="9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4" name="Freeform 114"/>
            <p:cNvSpPr>
              <a:spLocks noChangeArrowheads="1"/>
            </p:cNvSpPr>
            <p:nvPr>
              <p:custDataLst>
                <p:tags r:id="rId110"/>
              </p:custDataLst>
            </p:nvPr>
          </p:nvSpPr>
          <p:spPr bwMode="auto">
            <a:xfrm>
              <a:off x="8790508" y="2440466"/>
              <a:ext cx="3205373" cy="990737"/>
            </a:xfrm>
            <a:custGeom>
              <a:avLst/>
              <a:gdLst>
                <a:gd name="T0" fmla="*/ 1187 w 1187"/>
                <a:gd name="T1" fmla="*/ 0 h 367"/>
                <a:gd name="T2" fmla="*/ 104 w 1187"/>
                <a:gd name="T3" fmla="*/ 326 h 367"/>
                <a:gd name="T4" fmla="*/ 1 w 1187"/>
                <a:gd name="T5" fmla="*/ 366 h 367"/>
                <a:gd name="T6" fmla="*/ 0 w 1187"/>
                <a:gd name="T7" fmla="*/ 363 h 367"/>
                <a:gd name="T8" fmla="*/ 1 w 1187"/>
                <a:gd name="T9" fmla="*/ 367 h 367"/>
                <a:gd name="T10" fmla="*/ 109 w 1187"/>
                <a:gd name="T11" fmla="*/ 333 h 367"/>
                <a:gd name="T12" fmla="*/ 1187 w 1187"/>
                <a:gd name="T13" fmla="*/ 8 h 367"/>
                <a:gd name="T14" fmla="*/ 1187 w 1187"/>
                <a:gd name="T15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367">
                  <a:moveTo>
                    <a:pt x="1187" y="0"/>
                  </a:moveTo>
                  <a:lnTo>
                    <a:pt x="104" y="326"/>
                  </a:lnTo>
                  <a:lnTo>
                    <a:pt x="1" y="366"/>
                  </a:lnTo>
                  <a:lnTo>
                    <a:pt x="0" y="363"/>
                  </a:lnTo>
                  <a:lnTo>
                    <a:pt x="1" y="367"/>
                  </a:lnTo>
                  <a:lnTo>
                    <a:pt x="109" y="333"/>
                  </a:lnTo>
                  <a:lnTo>
                    <a:pt x="1187" y="8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5" name="Freeform 115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8790508" y="2440466"/>
              <a:ext cx="3205373" cy="990737"/>
            </a:xfrm>
            <a:custGeom>
              <a:avLst/>
              <a:gdLst>
                <a:gd name="T0" fmla="*/ 1187 w 1187"/>
                <a:gd name="T1" fmla="*/ 0 h 367"/>
                <a:gd name="T2" fmla="*/ 104 w 1187"/>
                <a:gd name="T3" fmla="*/ 326 h 367"/>
                <a:gd name="T4" fmla="*/ 1 w 1187"/>
                <a:gd name="T5" fmla="*/ 366 h 367"/>
                <a:gd name="T6" fmla="*/ 0 w 1187"/>
                <a:gd name="T7" fmla="*/ 363 h 367"/>
                <a:gd name="T8" fmla="*/ 1 w 1187"/>
                <a:gd name="T9" fmla="*/ 367 h 367"/>
                <a:gd name="T10" fmla="*/ 109 w 1187"/>
                <a:gd name="T11" fmla="*/ 333 h 367"/>
                <a:gd name="T12" fmla="*/ 1187 w 1187"/>
                <a:gd name="T13" fmla="*/ 8 h 367"/>
                <a:gd name="T14" fmla="*/ 1187 w 1187"/>
                <a:gd name="T15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367">
                  <a:moveTo>
                    <a:pt x="1187" y="0"/>
                  </a:moveTo>
                  <a:lnTo>
                    <a:pt x="104" y="326"/>
                  </a:lnTo>
                  <a:lnTo>
                    <a:pt x="1" y="366"/>
                  </a:lnTo>
                  <a:lnTo>
                    <a:pt x="0" y="363"/>
                  </a:lnTo>
                  <a:lnTo>
                    <a:pt x="1" y="367"/>
                  </a:lnTo>
                  <a:lnTo>
                    <a:pt x="109" y="333"/>
                  </a:lnTo>
                  <a:lnTo>
                    <a:pt x="1187" y="8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6" name="Freeform 116"/>
            <p:cNvSpPr>
              <a:spLocks noChangeArrowheads="1"/>
            </p:cNvSpPr>
            <p:nvPr>
              <p:custDataLst>
                <p:tags r:id="rId112"/>
              </p:custDataLst>
            </p:nvPr>
          </p:nvSpPr>
          <p:spPr bwMode="auto">
            <a:xfrm>
              <a:off x="8790508" y="2167417"/>
              <a:ext cx="3205373" cy="1262294"/>
            </a:xfrm>
            <a:custGeom>
              <a:avLst/>
              <a:gdLst>
                <a:gd name="T0" fmla="*/ 1187 w 1187"/>
                <a:gd name="T1" fmla="*/ 0 h 467"/>
                <a:gd name="T2" fmla="*/ 99 w 1187"/>
                <a:gd name="T3" fmla="*/ 420 h 467"/>
                <a:gd name="T4" fmla="*/ 1 w 1187"/>
                <a:gd name="T5" fmla="*/ 467 h 467"/>
                <a:gd name="T6" fmla="*/ 0 w 1187"/>
                <a:gd name="T7" fmla="*/ 464 h 467"/>
                <a:gd name="T8" fmla="*/ 1 w 1187"/>
                <a:gd name="T9" fmla="*/ 467 h 467"/>
                <a:gd name="T10" fmla="*/ 104 w 1187"/>
                <a:gd name="T11" fmla="*/ 427 h 467"/>
                <a:gd name="T12" fmla="*/ 1187 w 1187"/>
                <a:gd name="T13" fmla="*/ 9 h 467"/>
                <a:gd name="T14" fmla="*/ 1187 w 1187"/>
                <a:gd name="T1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467">
                  <a:moveTo>
                    <a:pt x="1187" y="0"/>
                  </a:moveTo>
                  <a:lnTo>
                    <a:pt x="99" y="420"/>
                  </a:lnTo>
                  <a:lnTo>
                    <a:pt x="1" y="467"/>
                  </a:lnTo>
                  <a:lnTo>
                    <a:pt x="0" y="464"/>
                  </a:lnTo>
                  <a:lnTo>
                    <a:pt x="1" y="467"/>
                  </a:lnTo>
                  <a:lnTo>
                    <a:pt x="104" y="427"/>
                  </a:lnTo>
                  <a:lnTo>
                    <a:pt x="1187" y="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7" name="Freeform 117"/>
            <p:cNvSpPr>
              <a:spLocks noChangeArrowheads="1"/>
            </p:cNvSpPr>
            <p:nvPr>
              <p:custDataLst>
                <p:tags r:id="rId113"/>
              </p:custDataLst>
            </p:nvPr>
          </p:nvSpPr>
          <p:spPr bwMode="auto">
            <a:xfrm>
              <a:off x="8790508" y="2167417"/>
              <a:ext cx="3205373" cy="1262294"/>
            </a:xfrm>
            <a:custGeom>
              <a:avLst/>
              <a:gdLst>
                <a:gd name="T0" fmla="*/ 1187 w 1187"/>
                <a:gd name="T1" fmla="*/ 0 h 467"/>
                <a:gd name="T2" fmla="*/ 99 w 1187"/>
                <a:gd name="T3" fmla="*/ 420 h 467"/>
                <a:gd name="T4" fmla="*/ 1 w 1187"/>
                <a:gd name="T5" fmla="*/ 467 h 467"/>
                <a:gd name="T6" fmla="*/ 0 w 1187"/>
                <a:gd name="T7" fmla="*/ 464 h 467"/>
                <a:gd name="T8" fmla="*/ 1 w 1187"/>
                <a:gd name="T9" fmla="*/ 467 h 467"/>
                <a:gd name="T10" fmla="*/ 104 w 1187"/>
                <a:gd name="T11" fmla="*/ 427 h 467"/>
                <a:gd name="T12" fmla="*/ 1187 w 1187"/>
                <a:gd name="T13" fmla="*/ 9 h 467"/>
                <a:gd name="T14" fmla="*/ 1187 w 1187"/>
                <a:gd name="T1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467">
                  <a:moveTo>
                    <a:pt x="1187" y="0"/>
                  </a:moveTo>
                  <a:lnTo>
                    <a:pt x="99" y="420"/>
                  </a:lnTo>
                  <a:lnTo>
                    <a:pt x="1" y="467"/>
                  </a:lnTo>
                  <a:lnTo>
                    <a:pt x="0" y="464"/>
                  </a:lnTo>
                  <a:lnTo>
                    <a:pt x="1" y="467"/>
                  </a:lnTo>
                  <a:lnTo>
                    <a:pt x="104" y="427"/>
                  </a:lnTo>
                  <a:lnTo>
                    <a:pt x="1187" y="9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8" name="Freeform 118"/>
            <p:cNvSpPr>
              <a:spLocks noChangeArrowheads="1"/>
            </p:cNvSpPr>
            <p:nvPr>
              <p:custDataLst>
                <p:tags r:id="rId114"/>
              </p:custDataLst>
            </p:nvPr>
          </p:nvSpPr>
          <p:spPr bwMode="auto">
            <a:xfrm>
              <a:off x="8790508" y="1870494"/>
              <a:ext cx="3205373" cy="1559217"/>
            </a:xfrm>
            <a:custGeom>
              <a:avLst/>
              <a:gdLst>
                <a:gd name="T0" fmla="*/ 1187 w 1187"/>
                <a:gd name="T1" fmla="*/ 0 h 577"/>
                <a:gd name="T2" fmla="*/ 93 w 1187"/>
                <a:gd name="T3" fmla="*/ 524 h 577"/>
                <a:gd name="T4" fmla="*/ 1 w 1187"/>
                <a:gd name="T5" fmla="*/ 577 h 577"/>
                <a:gd name="T6" fmla="*/ 0 w 1187"/>
                <a:gd name="T7" fmla="*/ 574 h 577"/>
                <a:gd name="T8" fmla="*/ 1 w 1187"/>
                <a:gd name="T9" fmla="*/ 577 h 577"/>
                <a:gd name="T10" fmla="*/ 99 w 1187"/>
                <a:gd name="T11" fmla="*/ 530 h 577"/>
                <a:gd name="T12" fmla="*/ 1187 w 1187"/>
                <a:gd name="T13" fmla="*/ 10 h 577"/>
                <a:gd name="T14" fmla="*/ 1187 w 1187"/>
                <a:gd name="T15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577">
                  <a:moveTo>
                    <a:pt x="1187" y="0"/>
                  </a:moveTo>
                  <a:lnTo>
                    <a:pt x="93" y="524"/>
                  </a:lnTo>
                  <a:lnTo>
                    <a:pt x="1" y="577"/>
                  </a:lnTo>
                  <a:lnTo>
                    <a:pt x="0" y="574"/>
                  </a:lnTo>
                  <a:lnTo>
                    <a:pt x="1" y="577"/>
                  </a:lnTo>
                  <a:lnTo>
                    <a:pt x="99" y="530"/>
                  </a:lnTo>
                  <a:lnTo>
                    <a:pt x="1187" y="10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9" name="Freeform 119"/>
            <p:cNvSpPr>
              <a:spLocks noChangeArrowheads="1"/>
            </p:cNvSpPr>
            <p:nvPr>
              <p:custDataLst>
                <p:tags r:id="rId115"/>
              </p:custDataLst>
            </p:nvPr>
          </p:nvSpPr>
          <p:spPr bwMode="auto">
            <a:xfrm>
              <a:off x="8790508" y="1870494"/>
              <a:ext cx="3205373" cy="1559217"/>
            </a:xfrm>
            <a:custGeom>
              <a:avLst/>
              <a:gdLst>
                <a:gd name="T0" fmla="*/ 1187 w 1187"/>
                <a:gd name="T1" fmla="*/ 0 h 577"/>
                <a:gd name="T2" fmla="*/ 93 w 1187"/>
                <a:gd name="T3" fmla="*/ 524 h 577"/>
                <a:gd name="T4" fmla="*/ 1 w 1187"/>
                <a:gd name="T5" fmla="*/ 577 h 577"/>
                <a:gd name="T6" fmla="*/ 0 w 1187"/>
                <a:gd name="T7" fmla="*/ 574 h 577"/>
                <a:gd name="T8" fmla="*/ 1 w 1187"/>
                <a:gd name="T9" fmla="*/ 577 h 577"/>
                <a:gd name="T10" fmla="*/ 99 w 1187"/>
                <a:gd name="T11" fmla="*/ 530 h 577"/>
                <a:gd name="T12" fmla="*/ 1187 w 1187"/>
                <a:gd name="T13" fmla="*/ 10 h 577"/>
                <a:gd name="T14" fmla="*/ 1187 w 1187"/>
                <a:gd name="T15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577">
                  <a:moveTo>
                    <a:pt x="1187" y="0"/>
                  </a:moveTo>
                  <a:lnTo>
                    <a:pt x="93" y="524"/>
                  </a:lnTo>
                  <a:lnTo>
                    <a:pt x="1" y="577"/>
                  </a:lnTo>
                  <a:lnTo>
                    <a:pt x="0" y="574"/>
                  </a:lnTo>
                  <a:lnTo>
                    <a:pt x="1" y="577"/>
                  </a:lnTo>
                  <a:lnTo>
                    <a:pt x="99" y="530"/>
                  </a:lnTo>
                  <a:lnTo>
                    <a:pt x="1187" y="10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0" name="Freeform 120"/>
            <p:cNvSpPr>
              <a:spLocks noChangeArrowheads="1"/>
            </p:cNvSpPr>
            <p:nvPr>
              <p:custDataLst>
                <p:tags r:id="rId116"/>
              </p:custDataLst>
            </p:nvPr>
          </p:nvSpPr>
          <p:spPr bwMode="auto">
            <a:xfrm>
              <a:off x="8790508" y="1543731"/>
              <a:ext cx="3205373" cy="1885981"/>
            </a:xfrm>
            <a:custGeom>
              <a:avLst/>
              <a:gdLst>
                <a:gd name="T0" fmla="*/ 1187 w 1187"/>
                <a:gd name="T1" fmla="*/ 0 h 698"/>
                <a:gd name="T2" fmla="*/ 86 w 1187"/>
                <a:gd name="T3" fmla="*/ 639 h 698"/>
                <a:gd name="T4" fmla="*/ 2 w 1187"/>
                <a:gd name="T5" fmla="*/ 698 h 698"/>
                <a:gd name="T6" fmla="*/ 0 w 1187"/>
                <a:gd name="T7" fmla="*/ 695 h 698"/>
                <a:gd name="T8" fmla="*/ 1 w 1187"/>
                <a:gd name="T9" fmla="*/ 698 h 698"/>
                <a:gd name="T10" fmla="*/ 93 w 1187"/>
                <a:gd name="T11" fmla="*/ 645 h 698"/>
                <a:gd name="T12" fmla="*/ 1187 w 1187"/>
                <a:gd name="T13" fmla="*/ 10 h 698"/>
                <a:gd name="T14" fmla="*/ 1187 w 1187"/>
                <a:gd name="T15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698">
                  <a:moveTo>
                    <a:pt x="1187" y="0"/>
                  </a:moveTo>
                  <a:lnTo>
                    <a:pt x="86" y="639"/>
                  </a:lnTo>
                  <a:lnTo>
                    <a:pt x="2" y="698"/>
                  </a:lnTo>
                  <a:lnTo>
                    <a:pt x="0" y="695"/>
                  </a:lnTo>
                  <a:lnTo>
                    <a:pt x="1" y="698"/>
                  </a:lnTo>
                  <a:lnTo>
                    <a:pt x="93" y="645"/>
                  </a:lnTo>
                  <a:lnTo>
                    <a:pt x="1187" y="10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1" name="Freeform 121"/>
            <p:cNvSpPr>
              <a:spLocks noChangeArrowheads="1"/>
            </p:cNvSpPr>
            <p:nvPr>
              <p:custDataLst>
                <p:tags r:id="rId117"/>
              </p:custDataLst>
            </p:nvPr>
          </p:nvSpPr>
          <p:spPr bwMode="auto">
            <a:xfrm>
              <a:off x="8790508" y="1543731"/>
              <a:ext cx="3205373" cy="1885981"/>
            </a:xfrm>
            <a:custGeom>
              <a:avLst/>
              <a:gdLst>
                <a:gd name="T0" fmla="*/ 1187 w 1187"/>
                <a:gd name="T1" fmla="*/ 0 h 698"/>
                <a:gd name="T2" fmla="*/ 86 w 1187"/>
                <a:gd name="T3" fmla="*/ 639 h 698"/>
                <a:gd name="T4" fmla="*/ 2 w 1187"/>
                <a:gd name="T5" fmla="*/ 698 h 698"/>
                <a:gd name="T6" fmla="*/ 0 w 1187"/>
                <a:gd name="T7" fmla="*/ 695 h 698"/>
                <a:gd name="T8" fmla="*/ 1 w 1187"/>
                <a:gd name="T9" fmla="*/ 698 h 698"/>
                <a:gd name="T10" fmla="*/ 93 w 1187"/>
                <a:gd name="T11" fmla="*/ 645 h 698"/>
                <a:gd name="T12" fmla="*/ 1187 w 1187"/>
                <a:gd name="T13" fmla="*/ 10 h 698"/>
                <a:gd name="T14" fmla="*/ 1187 w 1187"/>
                <a:gd name="T15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698">
                  <a:moveTo>
                    <a:pt x="1187" y="0"/>
                  </a:moveTo>
                  <a:lnTo>
                    <a:pt x="86" y="639"/>
                  </a:lnTo>
                  <a:lnTo>
                    <a:pt x="2" y="698"/>
                  </a:lnTo>
                  <a:lnTo>
                    <a:pt x="0" y="695"/>
                  </a:lnTo>
                  <a:lnTo>
                    <a:pt x="1" y="698"/>
                  </a:lnTo>
                  <a:lnTo>
                    <a:pt x="93" y="645"/>
                  </a:lnTo>
                  <a:lnTo>
                    <a:pt x="1187" y="10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2" name="Freeform 122"/>
            <p:cNvSpPr>
              <a:spLocks noChangeArrowheads="1"/>
            </p:cNvSpPr>
            <p:nvPr>
              <p:custDataLst>
                <p:tags r:id="rId118"/>
              </p:custDataLst>
            </p:nvPr>
          </p:nvSpPr>
          <p:spPr bwMode="auto">
            <a:xfrm>
              <a:off x="8790508" y="1175188"/>
              <a:ext cx="3205373" cy="2254523"/>
            </a:xfrm>
            <a:custGeom>
              <a:avLst/>
              <a:gdLst>
                <a:gd name="T0" fmla="*/ 1187 w 1187"/>
                <a:gd name="T1" fmla="*/ 0 h 835"/>
                <a:gd name="T2" fmla="*/ 78 w 1187"/>
                <a:gd name="T3" fmla="*/ 771 h 835"/>
                <a:gd name="T4" fmla="*/ 2 w 1187"/>
                <a:gd name="T5" fmla="*/ 834 h 835"/>
                <a:gd name="T6" fmla="*/ 0 w 1187"/>
                <a:gd name="T7" fmla="*/ 832 h 835"/>
                <a:gd name="T8" fmla="*/ 2 w 1187"/>
                <a:gd name="T9" fmla="*/ 835 h 835"/>
                <a:gd name="T10" fmla="*/ 86 w 1187"/>
                <a:gd name="T11" fmla="*/ 776 h 835"/>
                <a:gd name="T12" fmla="*/ 1187 w 1187"/>
                <a:gd name="T13" fmla="*/ 11 h 835"/>
                <a:gd name="T14" fmla="*/ 1187 w 1187"/>
                <a:gd name="T1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835">
                  <a:moveTo>
                    <a:pt x="1187" y="0"/>
                  </a:moveTo>
                  <a:lnTo>
                    <a:pt x="78" y="771"/>
                  </a:lnTo>
                  <a:lnTo>
                    <a:pt x="2" y="834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86" y="776"/>
                  </a:lnTo>
                  <a:lnTo>
                    <a:pt x="1187" y="11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3" name="Freeform 123"/>
            <p:cNvSpPr>
              <a:spLocks noChangeArrowheads="1"/>
            </p:cNvSpPr>
            <p:nvPr>
              <p:custDataLst>
                <p:tags r:id="rId119"/>
              </p:custDataLst>
            </p:nvPr>
          </p:nvSpPr>
          <p:spPr bwMode="auto">
            <a:xfrm>
              <a:off x="8790508" y="1175188"/>
              <a:ext cx="3205373" cy="2254523"/>
            </a:xfrm>
            <a:custGeom>
              <a:avLst/>
              <a:gdLst>
                <a:gd name="T0" fmla="*/ 1187 w 1187"/>
                <a:gd name="T1" fmla="*/ 0 h 835"/>
                <a:gd name="T2" fmla="*/ 78 w 1187"/>
                <a:gd name="T3" fmla="*/ 771 h 835"/>
                <a:gd name="T4" fmla="*/ 2 w 1187"/>
                <a:gd name="T5" fmla="*/ 834 h 835"/>
                <a:gd name="T6" fmla="*/ 0 w 1187"/>
                <a:gd name="T7" fmla="*/ 832 h 835"/>
                <a:gd name="T8" fmla="*/ 2 w 1187"/>
                <a:gd name="T9" fmla="*/ 835 h 835"/>
                <a:gd name="T10" fmla="*/ 86 w 1187"/>
                <a:gd name="T11" fmla="*/ 776 h 835"/>
                <a:gd name="T12" fmla="*/ 1187 w 1187"/>
                <a:gd name="T13" fmla="*/ 11 h 835"/>
                <a:gd name="T14" fmla="*/ 1187 w 1187"/>
                <a:gd name="T1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835">
                  <a:moveTo>
                    <a:pt x="1187" y="0"/>
                  </a:moveTo>
                  <a:lnTo>
                    <a:pt x="78" y="771"/>
                  </a:lnTo>
                  <a:lnTo>
                    <a:pt x="2" y="834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86" y="776"/>
                  </a:lnTo>
                  <a:lnTo>
                    <a:pt x="1187" y="11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4" name="Freeform 124"/>
            <p:cNvSpPr>
              <a:spLocks noChangeArrowheads="1"/>
            </p:cNvSpPr>
            <p:nvPr>
              <p:custDataLst>
                <p:tags r:id="rId120"/>
              </p:custDataLst>
            </p:nvPr>
          </p:nvSpPr>
          <p:spPr bwMode="auto">
            <a:xfrm>
              <a:off x="8790508" y="748455"/>
              <a:ext cx="3205373" cy="2678272"/>
            </a:xfrm>
            <a:custGeom>
              <a:avLst/>
              <a:gdLst>
                <a:gd name="T0" fmla="*/ 1187 w 1187"/>
                <a:gd name="T1" fmla="*/ 0 h 992"/>
                <a:gd name="T2" fmla="*/ 70 w 1187"/>
                <a:gd name="T3" fmla="*/ 925 h 992"/>
                <a:gd name="T4" fmla="*/ 2 w 1187"/>
                <a:gd name="T5" fmla="*/ 992 h 992"/>
                <a:gd name="T6" fmla="*/ 0 w 1187"/>
                <a:gd name="T7" fmla="*/ 990 h 992"/>
                <a:gd name="T8" fmla="*/ 2 w 1187"/>
                <a:gd name="T9" fmla="*/ 992 h 992"/>
                <a:gd name="T10" fmla="*/ 78 w 1187"/>
                <a:gd name="T11" fmla="*/ 929 h 992"/>
                <a:gd name="T12" fmla="*/ 1187 w 1187"/>
                <a:gd name="T13" fmla="*/ 10 h 992"/>
                <a:gd name="T14" fmla="*/ 1187 w 1187"/>
                <a:gd name="T15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992">
                  <a:moveTo>
                    <a:pt x="1187" y="0"/>
                  </a:moveTo>
                  <a:lnTo>
                    <a:pt x="70" y="925"/>
                  </a:lnTo>
                  <a:lnTo>
                    <a:pt x="2" y="992"/>
                  </a:lnTo>
                  <a:lnTo>
                    <a:pt x="0" y="990"/>
                  </a:lnTo>
                  <a:lnTo>
                    <a:pt x="2" y="992"/>
                  </a:lnTo>
                  <a:lnTo>
                    <a:pt x="78" y="929"/>
                  </a:lnTo>
                  <a:lnTo>
                    <a:pt x="1187" y="10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5" name="Freeform 125"/>
            <p:cNvSpPr>
              <a:spLocks noChangeArrowheads="1"/>
            </p:cNvSpPr>
            <p:nvPr>
              <p:custDataLst>
                <p:tags r:id="rId121"/>
              </p:custDataLst>
            </p:nvPr>
          </p:nvSpPr>
          <p:spPr bwMode="auto">
            <a:xfrm>
              <a:off x="8790508" y="748455"/>
              <a:ext cx="3205373" cy="2678272"/>
            </a:xfrm>
            <a:custGeom>
              <a:avLst/>
              <a:gdLst>
                <a:gd name="T0" fmla="*/ 1187 w 1187"/>
                <a:gd name="T1" fmla="*/ 0 h 992"/>
                <a:gd name="T2" fmla="*/ 70 w 1187"/>
                <a:gd name="T3" fmla="*/ 925 h 992"/>
                <a:gd name="T4" fmla="*/ 2 w 1187"/>
                <a:gd name="T5" fmla="*/ 992 h 992"/>
                <a:gd name="T6" fmla="*/ 0 w 1187"/>
                <a:gd name="T7" fmla="*/ 990 h 992"/>
                <a:gd name="T8" fmla="*/ 2 w 1187"/>
                <a:gd name="T9" fmla="*/ 992 h 992"/>
                <a:gd name="T10" fmla="*/ 78 w 1187"/>
                <a:gd name="T11" fmla="*/ 929 h 992"/>
                <a:gd name="T12" fmla="*/ 1187 w 1187"/>
                <a:gd name="T13" fmla="*/ 10 h 992"/>
                <a:gd name="T14" fmla="*/ 1187 w 1187"/>
                <a:gd name="T15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992">
                  <a:moveTo>
                    <a:pt x="1187" y="0"/>
                  </a:moveTo>
                  <a:lnTo>
                    <a:pt x="70" y="925"/>
                  </a:lnTo>
                  <a:lnTo>
                    <a:pt x="2" y="992"/>
                  </a:lnTo>
                  <a:lnTo>
                    <a:pt x="0" y="990"/>
                  </a:lnTo>
                  <a:lnTo>
                    <a:pt x="2" y="992"/>
                  </a:lnTo>
                  <a:lnTo>
                    <a:pt x="78" y="929"/>
                  </a:lnTo>
                  <a:lnTo>
                    <a:pt x="1187" y="10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6" name="Freeform 126"/>
            <p:cNvSpPr>
              <a:spLocks noChangeArrowheads="1"/>
            </p:cNvSpPr>
            <p:nvPr>
              <p:custDataLst>
                <p:tags r:id="rId122"/>
              </p:custDataLst>
            </p:nvPr>
          </p:nvSpPr>
          <p:spPr bwMode="auto">
            <a:xfrm>
              <a:off x="8788980" y="235182"/>
              <a:ext cx="3206900" cy="3191545"/>
            </a:xfrm>
            <a:custGeom>
              <a:avLst/>
              <a:gdLst>
                <a:gd name="T0" fmla="*/ 1188 w 1188"/>
                <a:gd name="T1" fmla="*/ 0 h 1182"/>
                <a:gd name="T2" fmla="*/ 64 w 1188"/>
                <a:gd name="T3" fmla="*/ 1110 h 1182"/>
                <a:gd name="T4" fmla="*/ 3 w 1188"/>
                <a:gd name="T5" fmla="*/ 1182 h 1182"/>
                <a:gd name="T6" fmla="*/ 0 w 1188"/>
                <a:gd name="T7" fmla="*/ 1179 h 1182"/>
                <a:gd name="T8" fmla="*/ 1 w 1188"/>
                <a:gd name="T9" fmla="*/ 1180 h 1182"/>
                <a:gd name="T10" fmla="*/ 3 w 1188"/>
                <a:gd name="T11" fmla="*/ 1182 h 1182"/>
                <a:gd name="T12" fmla="*/ 71 w 1188"/>
                <a:gd name="T13" fmla="*/ 1115 h 1182"/>
                <a:gd name="T14" fmla="*/ 1188 w 1188"/>
                <a:gd name="T15" fmla="*/ 12 h 1182"/>
                <a:gd name="T16" fmla="*/ 1188 w 1188"/>
                <a:gd name="T17" fmla="*/ 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8" h="1182">
                  <a:moveTo>
                    <a:pt x="1188" y="0"/>
                  </a:moveTo>
                  <a:lnTo>
                    <a:pt x="64" y="1110"/>
                  </a:lnTo>
                  <a:lnTo>
                    <a:pt x="3" y="1182"/>
                  </a:lnTo>
                  <a:lnTo>
                    <a:pt x="0" y="1179"/>
                  </a:lnTo>
                  <a:lnTo>
                    <a:pt x="1" y="1180"/>
                  </a:lnTo>
                  <a:lnTo>
                    <a:pt x="3" y="1182"/>
                  </a:lnTo>
                  <a:lnTo>
                    <a:pt x="71" y="1115"/>
                  </a:lnTo>
                  <a:lnTo>
                    <a:pt x="1188" y="12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7" name="Freeform 127"/>
            <p:cNvSpPr>
              <a:spLocks noChangeArrowheads="1"/>
            </p:cNvSpPr>
            <p:nvPr>
              <p:custDataLst>
                <p:tags r:id="rId123"/>
              </p:custDataLst>
            </p:nvPr>
          </p:nvSpPr>
          <p:spPr bwMode="auto">
            <a:xfrm>
              <a:off x="8788980" y="235182"/>
              <a:ext cx="3206900" cy="3191545"/>
            </a:xfrm>
            <a:custGeom>
              <a:avLst/>
              <a:gdLst>
                <a:gd name="T0" fmla="*/ 1188 w 1188"/>
                <a:gd name="T1" fmla="*/ 0 h 1182"/>
                <a:gd name="T2" fmla="*/ 64 w 1188"/>
                <a:gd name="T3" fmla="*/ 1110 h 1182"/>
                <a:gd name="T4" fmla="*/ 3 w 1188"/>
                <a:gd name="T5" fmla="*/ 1182 h 1182"/>
                <a:gd name="T6" fmla="*/ 0 w 1188"/>
                <a:gd name="T7" fmla="*/ 1179 h 1182"/>
                <a:gd name="T8" fmla="*/ 1 w 1188"/>
                <a:gd name="T9" fmla="*/ 1180 h 1182"/>
                <a:gd name="T10" fmla="*/ 3 w 1188"/>
                <a:gd name="T11" fmla="*/ 1182 h 1182"/>
                <a:gd name="T12" fmla="*/ 71 w 1188"/>
                <a:gd name="T13" fmla="*/ 1115 h 1182"/>
                <a:gd name="T14" fmla="*/ 1188 w 1188"/>
                <a:gd name="T15" fmla="*/ 12 h 1182"/>
                <a:gd name="T16" fmla="*/ 1188 w 1188"/>
                <a:gd name="T17" fmla="*/ 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8" h="1182">
                  <a:moveTo>
                    <a:pt x="1188" y="0"/>
                  </a:moveTo>
                  <a:lnTo>
                    <a:pt x="64" y="1110"/>
                  </a:lnTo>
                  <a:lnTo>
                    <a:pt x="3" y="1182"/>
                  </a:lnTo>
                  <a:lnTo>
                    <a:pt x="0" y="1179"/>
                  </a:lnTo>
                  <a:lnTo>
                    <a:pt x="1" y="1180"/>
                  </a:lnTo>
                  <a:lnTo>
                    <a:pt x="3" y="1182"/>
                  </a:lnTo>
                  <a:lnTo>
                    <a:pt x="71" y="1115"/>
                  </a:lnTo>
                  <a:lnTo>
                    <a:pt x="1188" y="12"/>
                  </a:lnTo>
                  <a:lnTo>
                    <a:pt x="11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8" name="Freeform 128"/>
            <p:cNvSpPr>
              <a:spLocks noChangeArrowheads="1"/>
            </p:cNvSpPr>
            <p:nvPr>
              <p:custDataLst>
                <p:tags r:id="rId124"/>
              </p:custDataLst>
            </p:nvPr>
          </p:nvSpPr>
          <p:spPr bwMode="auto">
            <a:xfrm>
              <a:off x="8788980" y="175499"/>
              <a:ext cx="2756408" cy="3251228"/>
            </a:xfrm>
            <a:custGeom>
              <a:avLst/>
              <a:gdLst>
                <a:gd name="T0" fmla="*/ 1021 w 1021"/>
                <a:gd name="T1" fmla="*/ 0 h 1204"/>
                <a:gd name="T2" fmla="*/ 1010 w 1021"/>
                <a:gd name="T3" fmla="*/ 0 h 1204"/>
                <a:gd name="T4" fmla="*/ 55 w 1021"/>
                <a:gd name="T5" fmla="*/ 1130 h 1204"/>
                <a:gd name="T6" fmla="*/ 4 w 1021"/>
                <a:gd name="T7" fmla="*/ 1203 h 1204"/>
                <a:gd name="T8" fmla="*/ 0 w 1021"/>
                <a:gd name="T9" fmla="*/ 1201 h 1204"/>
                <a:gd name="T10" fmla="*/ 3 w 1021"/>
                <a:gd name="T11" fmla="*/ 1204 h 1204"/>
                <a:gd name="T12" fmla="*/ 64 w 1021"/>
                <a:gd name="T13" fmla="*/ 1132 h 1204"/>
                <a:gd name="T14" fmla="*/ 1021 w 1021"/>
                <a:gd name="T1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1" h="1204">
                  <a:moveTo>
                    <a:pt x="1021" y="0"/>
                  </a:moveTo>
                  <a:lnTo>
                    <a:pt x="1010" y="0"/>
                  </a:lnTo>
                  <a:lnTo>
                    <a:pt x="55" y="1130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3" y="1204"/>
                  </a:lnTo>
                  <a:lnTo>
                    <a:pt x="64" y="1132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9" name="Freeform 129"/>
            <p:cNvSpPr>
              <a:spLocks noChangeArrowheads="1"/>
            </p:cNvSpPr>
            <p:nvPr>
              <p:custDataLst>
                <p:tags r:id="rId125"/>
              </p:custDataLst>
            </p:nvPr>
          </p:nvSpPr>
          <p:spPr bwMode="auto">
            <a:xfrm>
              <a:off x="8788980" y="175499"/>
              <a:ext cx="2756408" cy="3251228"/>
            </a:xfrm>
            <a:custGeom>
              <a:avLst/>
              <a:gdLst>
                <a:gd name="T0" fmla="*/ 1021 w 1021"/>
                <a:gd name="T1" fmla="*/ 0 h 1204"/>
                <a:gd name="T2" fmla="*/ 1010 w 1021"/>
                <a:gd name="T3" fmla="*/ 0 h 1204"/>
                <a:gd name="T4" fmla="*/ 55 w 1021"/>
                <a:gd name="T5" fmla="*/ 1130 h 1204"/>
                <a:gd name="T6" fmla="*/ 4 w 1021"/>
                <a:gd name="T7" fmla="*/ 1203 h 1204"/>
                <a:gd name="T8" fmla="*/ 0 w 1021"/>
                <a:gd name="T9" fmla="*/ 1201 h 1204"/>
                <a:gd name="T10" fmla="*/ 3 w 1021"/>
                <a:gd name="T11" fmla="*/ 1204 h 1204"/>
                <a:gd name="T12" fmla="*/ 64 w 1021"/>
                <a:gd name="T13" fmla="*/ 1132 h 1204"/>
                <a:gd name="T14" fmla="*/ 1021 w 1021"/>
                <a:gd name="T1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1" h="1204">
                  <a:moveTo>
                    <a:pt x="1021" y="0"/>
                  </a:moveTo>
                  <a:lnTo>
                    <a:pt x="1010" y="0"/>
                  </a:lnTo>
                  <a:lnTo>
                    <a:pt x="55" y="1130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3" y="1204"/>
                  </a:lnTo>
                  <a:lnTo>
                    <a:pt x="64" y="1132"/>
                  </a:lnTo>
                  <a:lnTo>
                    <a:pt x="10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0" name="Freeform 130"/>
            <p:cNvSpPr>
              <a:spLocks noChangeArrowheads="1"/>
            </p:cNvSpPr>
            <p:nvPr>
              <p:custDataLst>
                <p:tags r:id="rId126"/>
              </p:custDataLst>
            </p:nvPr>
          </p:nvSpPr>
          <p:spPr bwMode="auto">
            <a:xfrm>
              <a:off x="8788980" y="175499"/>
              <a:ext cx="2275372" cy="3248244"/>
            </a:xfrm>
            <a:custGeom>
              <a:avLst/>
              <a:gdLst>
                <a:gd name="T0" fmla="*/ 843 w 843"/>
                <a:gd name="T1" fmla="*/ 0 h 1203"/>
                <a:gd name="T2" fmla="*/ 832 w 843"/>
                <a:gd name="T3" fmla="*/ 0 h 1203"/>
                <a:gd name="T4" fmla="*/ 47 w 843"/>
                <a:gd name="T5" fmla="*/ 1127 h 1203"/>
                <a:gd name="T6" fmla="*/ 4 w 843"/>
                <a:gd name="T7" fmla="*/ 1203 h 1203"/>
                <a:gd name="T8" fmla="*/ 0 w 843"/>
                <a:gd name="T9" fmla="*/ 1201 h 1203"/>
                <a:gd name="T10" fmla="*/ 4 w 843"/>
                <a:gd name="T11" fmla="*/ 1203 h 1203"/>
                <a:gd name="T12" fmla="*/ 55 w 843"/>
                <a:gd name="T13" fmla="*/ 1130 h 1203"/>
                <a:gd name="T14" fmla="*/ 843 w 843"/>
                <a:gd name="T1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1203">
                  <a:moveTo>
                    <a:pt x="843" y="0"/>
                  </a:moveTo>
                  <a:lnTo>
                    <a:pt x="832" y="0"/>
                  </a:lnTo>
                  <a:lnTo>
                    <a:pt x="47" y="1127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55" y="1130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1" name="Freeform 131"/>
            <p:cNvSpPr>
              <a:spLocks noChangeArrowheads="1"/>
            </p:cNvSpPr>
            <p:nvPr>
              <p:custDataLst>
                <p:tags r:id="rId127"/>
              </p:custDataLst>
            </p:nvPr>
          </p:nvSpPr>
          <p:spPr bwMode="auto">
            <a:xfrm>
              <a:off x="9977061" y="2065956"/>
              <a:ext cx="2275372" cy="3248243"/>
            </a:xfrm>
            <a:custGeom>
              <a:avLst/>
              <a:gdLst>
                <a:gd name="T0" fmla="*/ 843 w 843"/>
                <a:gd name="T1" fmla="*/ 0 h 1203"/>
                <a:gd name="T2" fmla="*/ 832 w 843"/>
                <a:gd name="T3" fmla="*/ 0 h 1203"/>
                <a:gd name="T4" fmla="*/ 47 w 843"/>
                <a:gd name="T5" fmla="*/ 1127 h 1203"/>
                <a:gd name="T6" fmla="*/ 4 w 843"/>
                <a:gd name="T7" fmla="*/ 1203 h 1203"/>
                <a:gd name="T8" fmla="*/ 0 w 843"/>
                <a:gd name="T9" fmla="*/ 1201 h 1203"/>
                <a:gd name="T10" fmla="*/ 4 w 843"/>
                <a:gd name="T11" fmla="*/ 1203 h 1203"/>
                <a:gd name="T12" fmla="*/ 55 w 843"/>
                <a:gd name="T13" fmla="*/ 1130 h 1203"/>
                <a:gd name="T14" fmla="*/ 843 w 843"/>
                <a:gd name="T1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1203">
                  <a:moveTo>
                    <a:pt x="843" y="0"/>
                  </a:moveTo>
                  <a:lnTo>
                    <a:pt x="832" y="0"/>
                  </a:lnTo>
                  <a:lnTo>
                    <a:pt x="47" y="1127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55" y="1130"/>
                  </a:lnTo>
                  <a:lnTo>
                    <a:pt x="84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2" name="Freeform 132"/>
            <p:cNvSpPr>
              <a:spLocks noEditPoints="1" noChangeArrowheads="1"/>
            </p:cNvSpPr>
            <p:nvPr>
              <p:custDataLst>
                <p:tags r:id="rId128"/>
              </p:custDataLst>
            </p:nvPr>
          </p:nvSpPr>
          <p:spPr bwMode="auto">
            <a:xfrm>
              <a:off x="8788980" y="175499"/>
              <a:ext cx="1838623" cy="3248244"/>
            </a:xfrm>
            <a:custGeom>
              <a:avLst/>
              <a:gdLst>
                <a:gd name="T0" fmla="*/ 664 w 681"/>
                <a:gd name="T1" fmla="*/ 29 h 1203"/>
                <a:gd name="T2" fmla="*/ 650 w 681"/>
                <a:gd name="T3" fmla="*/ 38 h 1203"/>
                <a:gd name="T4" fmla="*/ 38 w 681"/>
                <a:gd name="T5" fmla="*/ 1125 h 1203"/>
                <a:gd name="T6" fmla="*/ 4 w 681"/>
                <a:gd name="T7" fmla="*/ 1203 h 1203"/>
                <a:gd name="T8" fmla="*/ 0 w 681"/>
                <a:gd name="T9" fmla="*/ 1201 h 1203"/>
                <a:gd name="T10" fmla="*/ 4 w 681"/>
                <a:gd name="T11" fmla="*/ 1203 h 1203"/>
                <a:gd name="T12" fmla="*/ 47 w 681"/>
                <a:gd name="T13" fmla="*/ 1127 h 1203"/>
                <a:gd name="T14" fmla="*/ 664 w 681"/>
                <a:gd name="T15" fmla="*/ 29 h 1203"/>
                <a:gd name="T16" fmla="*/ 681 w 681"/>
                <a:gd name="T17" fmla="*/ 0 h 1203"/>
                <a:gd name="T18" fmla="*/ 671 w 681"/>
                <a:gd name="T19" fmla="*/ 0 h 1203"/>
                <a:gd name="T20" fmla="*/ 658 w 681"/>
                <a:gd name="T21" fmla="*/ 23 h 1203"/>
                <a:gd name="T22" fmla="*/ 673 w 681"/>
                <a:gd name="T23" fmla="*/ 15 h 1203"/>
                <a:gd name="T24" fmla="*/ 681 w 681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1" h="1203">
                  <a:moveTo>
                    <a:pt x="664" y="29"/>
                  </a:moveTo>
                  <a:lnTo>
                    <a:pt x="650" y="38"/>
                  </a:lnTo>
                  <a:lnTo>
                    <a:pt x="38" y="1125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47" y="1127"/>
                  </a:lnTo>
                  <a:lnTo>
                    <a:pt x="664" y="29"/>
                  </a:lnTo>
                  <a:close/>
                  <a:moveTo>
                    <a:pt x="681" y="0"/>
                  </a:moveTo>
                  <a:lnTo>
                    <a:pt x="671" y="0"/>
                  </a:lnTo>
                  <a:lnTo>
                    <a:pt x="658" y="23"/>
                  </a:lnTo>
                  <a:lnTo>
                    <a:pt x="673" y="15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3" name="Freeform 133"/>
            <p:cNvSpPr>
              <a:spLocks noEditPoints="1" noChangeArrowheads="1"/>
            </p:cNvSpPr>
            <p:nvPr>
              <p:custDataLst>
                <p:tags r:id="rId129"/>
              </p:custDataLst>
            </p:nvPr>
          </p:nvSpPr>
          <p:spPr bwMode="auto">
            <a:xfrm>
              <a:off x="8788980" y="175499"/>
              <a:ext cx="1838623" cy="3248244"/>
            </a:xfrm>
            <a:custGeom>
              <a:avLst/>
              <a:gdLst>
                <a:gd name="T0" fmla="*/ 664 w 681"/>
                <a:gd name="T1" fmla="*/ 29 h 1203"/>
                <a:gd name="T2" fmla="*/ 650 w 681"/>
                <a:gd name="T3" fmla="*/ 38 h 1203"/>
                <a:gd name="T4" fmla="*/ 38 w 681"/>
                <a:gd name="T5" fmla="*/ 1125 h 1203"/>
                <a:gd name="T6" fmla="*/ 4 w 681"/>
                <a:gd name="T7" fmla="*/ 1203 h 1203"/>
                <a:gd name="T8" fmla="*/ 0 w 681"/>
                <a:gd name="T9" fmla="*/ 1201 h 1203"/>
                <a:gd name="T10" fmla="*/ 4 w 681"/>
                <a:gd name="T11" fmla="*/ 1203 h 1203"/>
                <a:gd name="T12" fmla="*/ 47 w 681"/>
                <a:gd name="T13" fmla="*/ 1127 h 1203"/>
                <a:gd name="T14" fmla="*/ 664 w 681"/>
                <a:gd name="T15" fmla="*/ 29 h 1203"/>
                <a:gd name="T16" fmla="*/ 681 w 681"/>
                <a:gd name="T17" fmla="*/ 0 h 1203"/>
                <a:gd name="T18" fmla="*/ 671 w 681"/>
                <a:gd name="T19" fmla="*/ 0 h 1203"/>
                <a:gd name="T20" fmla="*/ 658 w 681"/>
                <a:gd name="T21" fmla="*/ 23 h 1203"/>
                <a:gd name="T22" fmla="*/ 673 w 681"/>
                <a:gd name="T23" fmla="*/ 15 h 1203"/>
                <a:gd name="T24" fmla="*/ 681 w 681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1" h="1203">
                  <a:moveTo>
                    <a:pt x="664" y="29"/>
                  </a:moveTo>
                  <a:lnTo>
                    <a:pt x="650" y="38"/>
                  </a:lnTo>
                  <a:lnTo>
                    <a:pt x="38" y="1125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47" y="1127"/>
                  </a:lnTo>
                  <a:lnTo>
                    <a:pt x="664" y="29"/>
                  </a:lnTo>
                  <a:moveTo>
                    <a:pt x="681" y="0"/>
                  </a:moveTo>
                  <a:lnTo>
                    <a:pt x="671" y="0"/>
                  </a:lnTo>
                  <a:lnTo>
                    <a:pt x="658" y="23"/>
                  </a:lnTo>
                  <a:lnTo>
                    <a:pt x="673" y="15"/>
                  </a:lnTo>
                  <a:lnTo>
                    <a:pt x="6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4" name="Freeform 134"/>
            <p:cNvSpPr>
              <a:spLocks noEditPoints="1" noChangeArrowheads="1"/>
            </p:cNvSpPr>
            <p:nvPr>
              <p:custDataLst>
                <p:tags r:id="rId130"/>
              </p:custDataLst>
            </p:nvPr>
          </p:nvSpPr>
          <p:spPr bwMode="auto">
            <a:xfrm>
              <a:off x="8788980" y="175499"/>
              <a:ext cx="1435470" cy="3248244"/>
            </a:xfrm>
            <a:custGeom>
              <a:avLst/>
              <a:gdLst>
                <a:gd name="T0" fmla="*/ 470 w 532"/>
                <a:gd name="T1" fmla="*/ 142 h 1203"/>
                <a:gd name="T2" fmla="*/ 457 w 532"/>
                <a:gd name="T3" fmla="*/ 150 h 1203"/>
                <a:gd name="T4" fmla="*/ 29 w 532"/>
                <a:gd name="T5" fmla="*/ 1124 h 1203"/>
                <a:gd name="T6" fmla="*/ 4 w 532"/>
                <a:gd name="T7" fmla="*/ 1203 h 1203"/>
                <a:gd name="T8" fmla="*/ 0 w 532"/>
                <a:gd name="T9" fmla="*/ 1201 h 1203"/>
                <a:gd name="T10" fmla="*/ 4 w 532"/>
                <a:gd name="T11" fmla="*/ 1203 h 1203"/>
                <a:gd name="T12" fmla="*/ 38 w 532"/>
                <a:gd name="T13" fmla="*/ 1125 h 1203"/>
                <a:gd name="T14" fmla="*/ 470 w 532"/>
                <a:gd name="T15" fmla="*/ 142 h 1203"/>
                <a:gd name="T16" fmla="*/ 532 w 532"/>
                <a:gd name="T17" fmla="*/ 0 h 1203"/>
                <a:gd name="T18" fmla="*/ 523 w 532"/>
                <a:gd name="T19" fmla="*/ 0 h 1203"/>
                <a:gd name="T20" fmla="*/ 463 w 532"/>
                <a:gd name="T21" fmla="*/ 136 h 1203"/>
                <a:gd name="T22" fmla="*/ 475 w 532"/>
                <a:gd name="T23" fmla="*/ 129 h 1203"/>
                <a:gd name="T24" fmla="*/ 532 w 532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2" h="1203">
                  <a:moveTo>
                    <a:pt x="470" y="142"/>
                  </a:moveTo>
                  <a:lnTo>
                    <a:pt x="457" y="150"/>
                  </a:lnTo>
                  <a:lnTo>
                    <a:pt x="29" y="1124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38" y="1125"/>
                  </a:lnTo>
                  <a:lnTo>
                    <a:pt x="470" y="142"/>
                  </a:lnTo>
                  <a:close/>
                  <a:moveTo>
                    <a:pt x="532" y="0"/>
                  </a:moveTo>
                  <a:lnTo>
                    <a:pt x="523" y="0"/>
                  </a:lnTo>
                  <a:lnTo>
                    <a:pt x="463" y="136"/>
                  </a:lnTo>
                  <a:lnTo>
                    <a:pt x="475" y="129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5" name="Freeform 135"/>
            <p:cNvSpPr>
              <a:spLocks noEditPoints="1" noChangeArrowheads="1"/>
            </p:cNvSpPr>
            <p:nvPr>
              <p:custDataLst>
                <p:tags r:id="rId131"/>
              </p:custDataLst>
            </p:nvPr>
          </p:nvSpPr>
          <p:spPr bwMode="auto">
            <a:xfrm>
              <a:off x="8788980" y="175499"/>
              <a:ext cx="1435470" cy="3248244"/>
            </a:xfrm>
            <a:custGeom>
              <a:avLst/>
              <a:gdLst>
                <a:gd name="T0" fmla="*/ 470 w 532"/>
                <a:gd name="T1" fmla="*/ 142 h 1203"/>
                <a:gd name="T2" fmla="*/ 457 w 532"/>
                <a:gd name="T3" fmla="*/ 150 h 1203"/>
                <a:gd name="T4" fmla="*/ 29 w 532"/>
                <a:gd name="T5" fmla="*/ 1124 h 1203"/>
                <a:gd name="T6" fmla="*/ 4 w 532"/>
                <a:gd name="T7" fmla="*/ 1203 h 1203"/>
                <a:gd name="T8" fmla="*/ 0 w 532"/>
                <a:gd name="T9" fmla="*/ 1201 h 1203"/>
                <a:gd name="T10" fmla="*/ 4 w 532"/>
                <a:gd name="T11" fmla="*/ 1203 h 1203"/>
                <a:gd name="T12" fmla="*/ 38 w 532"/>
                <a:gd name="T13" fmla="*/ 1125 h 1203"/>
                <a:gd name="T14" fmla="*/ 470 w 532"/>
                <a:gd name="T15" fmla="*/ 142 h 1203"/>
                <a:gd name="T16" fmla="*/ 532 w 532"/>
                <a:gd name="T17" fmla="*/ 0 h 1203"/>
                <a:gd name="T18" fmla="*/ 523 w 532"/>
                <a:gd name="T19" fmla="*/ 0 h 1203"/>
                <a:gd name="T20" fmla="*/ 463 w 532"/>
                <a:gd name="T21" fmla="*/ 136 h 1203"/>
                <a:gd name="T22" fmla="*/ 475 w 532"/>
                <a:gd name="T23" fmla="*/ 129 h 1203"/>
                <a:gd name="T24" fmla="*/ 532 w 532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2" h="1203">
                  <a:moveTo>
                    <a:pt x="470" y="142"/>
                  </a:moveTo>
                  <a:lnTo>
                    <a:pt x="457" y="150"/>
                  </a:lnTo>
                  <a:lnTo>
                    <a:pt x="29" y="1124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38" y="1125"/>
                  </a:lnTo>
                  <a:lnTo>
                    <a:pt x="470" y="142"/>
                  </a:lnTo>
                  <a:moveTo>
                    <a:pt x="532" y="0"/>
                  </a:moveTo>
                  <a:lnTo>
                    <a:pt x="523" y="0"/>
                  </a:lnTo>
                  <a:lnTo>
                    <a:pt x="463" y="136"/>
                  </a:lnTo>
                  <a:lnTo>
                    <a:pt x="475" y="129"/>
                  </a:lnTo>
                  <a:lnTo>
                    <a:pt x="5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6" name="Freeform 136"/>
            <p:cNvSpPr>
              <a:spLocks noEditPoints="1" noChangeArrowheads="1"/>
            </p:cNvSpPr>
            <p:nvPr>
              <p:custDataLst>
                <p:tags r:id="rId132"/>
              </p:custDataLst>
            </p:nvPr>
          </p:nvSpPr>
          <p:spPr bwMode="auto">
            <a:xfrm>
              <a:off x="8788980" y="175499"/>
              <a:ext cx="1061332" cy="3248244"/>
            </a:xfrm>
            <a:custGeom>
              <a:avLst/>
              <a:gdLst>
                <a:gd name="T0" fmla="*/ 318 w 393"/>
                <a:gd name="T1" fmla="*/ 230 h 1203"/>
                <a:gd name="T2" fmla="*/ 308 w 393"/>
                <a:gd name="T3" fmla="*/ 236 h 1203"/>
                <a:gd name="T4" fmla="*/ 21 w 393"/>
                <a:gd name="T5" fmla="*/ 1122 h 1203"/>
                <a:gd name="T6" fmla="*/ 4 w 393"/>
                <a:gd name="T7" fmla="*/ 1202 h 1203"/>
                <a:gd name="T8" fmla="*/ 0 w 393"/>
                <a:gd name="T9" fmla="*/ 1201 h 1203"/>
                <a:gd name="T10" fmla="*/ 4 w 393"/>
                <a:gd name="T11" fmla="*/ 1203 h 1203"/>
                <a:gd name="T12" fmla="*/ 29 w 393"/>
                <a:gd name="T13" fmla="*/ 1124 h 1203"/>
                <a:gd name="T14" fmla="*/ 318 w 393"/>
                <a:gd name="T15" fmla="*/ 230 h 1203"/>
                <a:gd name="T16" fmla="*/ 393 w 393"/>
                <a:gd name="T17" fmla="*/ 0 h 1203"/>
                <a:gd name="T18" fmla="*/ 384 w 393"/>
                <a:gd name="T19" fmla="*/ 0 h 1203"/>
                <a:gd name="T20" fmla="*/ 311 w 393"/>
                <a:gd name="T21" fmla="*/ 224 h 1203"/>
                <a:gd name="T22" fmla="*/ 322 w 393"/>
                <a:gd name="T23" fmla="*/ 218 h 1203"/>
                <a:gd name="T24" fmla="*/ 393 w 393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1203">
                  <a:moveTo>
                    <a:pt x="318" y="230"/>
                  </a:moveTo>
                  <a:lnTo>
                    <a:pt x="308" y="236"/>
                  </a:lnTo>
                  <a:lnTo>
                    <a:pt x="21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29" y="1124"/>
                  </a:lnTo>
                  <a:lnTo>
                    <a:pt x="318" y="230"/>
                  </a:lnTo>
                  <a:close/>
                  <a:moveTo>
                    <a:pt x="393" y="0"/>
                  </a:moveTo>
                  <a:lnTo>
                    <a:pt x="384" y="0"/>
                  </a:lnTo>
                  <a:lnTo>
                    <a:pt x="311" y="224"/>
                  </a:lnTo>
                  <a:lnTo>
                    <a:pt x="322" y="218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7" name="Freeform 137"/>
            <p:cNvSpPr>
              <a:spLocks noEditPoints="1" noChangeArrowheads="1"/>
            </p:cNvSpPr>
            <p:nvPr>
              <p:custDataLst>
                <p:tags r:id="rId133"/>
              </p:custDataLst>
            </p:nvPr>
          </p:nvSpPr>
          <p:spPr bwMode="auto">
            <a:xfrm>
              <a:off x="8788980" y="175499"/>
              <a:ext cx="1061332" cy="3248244"/>
            </a:xfrm>
            <a:custGeom>
              <a:avLst/>
              <a:gdLst>
                <a:gd name="T0" fmla="*/ 318 w 393"/>
                <a:gd name="T1" fmla="*/ 230 h 1203"/>
                <a:gd name="T2" fmla="*/ 308 w 393"/>
                <a:gd name="T3" fmla="*/ 236 h 1203"/>
                <a:gd name="T4" fmla="*/ 21 w 393"/>
                <a:gd name="T5" fmla="*/ 1122 h 1203"/>
                <a:gd name="T6" fmla="*/ 4 w 393"/>
                <a:gd name="T7" fmla="*/ 1202 h 1203"/>
                <a:gd name="T8" fmla="*/ 0 w 393"/>
                <a:gd name="T9" fmla="*/ 1201 h 1203"/>
                <a:gd name="T10" fmla="*/ 4 w 393"/>
                <a:gd name="T11" fmla="*/ 1203 h 1203"/>
                <a:gd name="T12" fmla="*/ 29 w 393"/>
                <a:gd name="T13" fmla="*/ 1124 h 1203"/>
                <a:gd name="T14" fmla="*/ 318 w 393"/>
                <a:gd name="T15" fmla="*/ 230 h 1203"/>
                <a:gd name="T16" fmla="*/ 393 w 393"/>
                <a:gd name="T17" fmla="*/ 0 h 1203"/>
                <a:gd name="T18" fmla="*/ 384 w 393"/>
                <a:gd name="T19" fmla="*/ 0 h 1203"/>
                <a:gd name="T20" fmla="*/ 311 w 393"/>
                <a:gd name="T21" fmla="*/ 224 h 1203"/>
                <a:gd name="T22" fmla="*/ 322 w 393"/>
                <a:gd name="T23" fmla="*/ 218 h 1203"/>
                <a:gd name="T24" fmla="*/ 393 w 393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1203">
                  <a:moveTo>
                    <a:pt x="318" y="230"/>
                  </a:moveTo>
                  <a:lnTo>
                    <a:pt x="308" y="236"/>
                  </a:lnTo>
                  <a:lnTo>
                    <a:pt x="21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29" y="1124"/>
                  </a:lnTo>
                  <a:lnTo>
                    <a:pt x="318" y="230"/>
                  </a:lnTo>
                  <a:moveTo>
                    <a:pt x="393" y="0"/>
                  </a:moveTo>
                  <a:lnTo>
                    <a:pt x="384" y="0"/>
                  </a:lnTo>
                  <a:lnTo>
                    <a:pt x="311" y="224"/>
                  </a:lnTo>
                  <a:lnTo>
                    <a:pt x="322" y="218"/>
                  </a:lnTo>
                  <a:lnTo>
                    <a:pt x="3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8" name="Freeform 138"/>
            <p:cNvSpPr>
              <a:spLocks noEditPoints="1" noChangeArrowheads="1"/>
            </p:cNvSpPr>
            <p:nvPr>
              <p:custDataLst>
                <p:tags r:id="rId134"/>
              </p:custDataLst>
            </p:nvPr>
          </p:nvSpPr>
          <p:spPr bwMode="auto">
            <a:xfrm>
              <a:off x="8788980" y="175499"/>
              <a:ext cx="700937" cy="3245260"/>
            </a:xfrm>
            <a:custGeom>
              <a:avLst/>
              <a:gdLst>
                <a:gd name="T0" fmla="*/ 196 w 260"/>
                <a:gd name="T1" fmla="*/ 301 h 1202"/>
                <a:gd name="T2" fmla="*/ 186 w 260"/>
                <a:gd name="T3" fmla="*/ 307 h 1202"/>
                <a:gd name="T4" fmla="*/ 12 w 260"/>
                <a:gd name="T5" fmla="*/ 1122 h 1202"/>
                <a:gd name="T6" fmla="*/ 4 w 260"/>
                <a:gd name="T7" fmla="*/ 1202 h 1202"/>
                <a:gd name="T8" fmla="*/ 0 w 260"/>
                <a:gd name="T9" fmla="*/ 1201 h 1202"/>
                <a:gd name="T10" fmla="*/ 4 w 260"/>
                <a:gd name="T11" fmla="*/ 1202 h 1202"/>
                <a:gd name="T12" fmla="*/ 21 w 260"/>
                <a:gd name="T13" fmla="*/ 1122 h 1202"/>
                <a:gd name="T14" fmla="*/ 196 w 260"/>
                <a:gd name="T15" fmla="*/ 301 h 1202"/>
                <a:gd name="T16" fmla="*/ 241 w 260"/>
                <a:gd name="T17" fmla="*/ 91 h 1202"/>
                <a:gd name="T18" fmla="*/ 230 w 260"/>
                <a:gd name="T19" fmla="*/ 98 h 1202"/>
                <a:gd name="T20" fmla="*/ 188 w 260"/>
                <a:gd name="T21" fmla="*/ 296 h 1202"/>
                <a:gd name="T22" fmla="*/ 198 w 260"/>
                <a:gd name="T23" fmla="*/ 290 h 1202"/>
                <a:gd name="T24" fmla="*/ 241 w 260"/>
                <a:gd name="T25" fmla="*/ 91 h 1202"/>
                <a:gd name="T26" fmla="*/ 260 w 260"/>
                <a:gd name="T27" fmla="*/ 0 h 1202"/>
                <a:gd name="T28" fmla="*/ 251 w 260"/>
                <a:gd name="T29" fmla="*/ 0 h 1202"/>
                <a:gd name="T30" fmla="*/ 233 w 260"/>
                <a:gd name="T31" fmla="*/ 86 h 1202"/>
                <a:gd name="T32" fmla="*/ 243 w 260"/>
                <a:gd name="T33" fmla="*/ 79 h 1202"/>
                <a:gd name="T34" fmla="*/ 260 w 260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1202">
                  <a:moveTo>
                    <a:pt x="196" y="301"/>
                  </a:moveTo>
                  <a:lnTo>
                    <a:pt x="186" y="307"/>
                  </a:lnTo>
                  <a:lnTo>
                    <a:pt x="12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1" y="1122"/>
                  </a:lnTo>
                  <a:lnTo>
                    <a:pt x="196" y="301"/>
                  </a:lnTo>
                  <a:close/>
                  <a:moveTo>
                    <a:pt x="241" y="91"/>
                  </a:moveTo>
                  <a:lnTo>
                    <a:pt x="230" y="98"/>
                  </a:lnTo>
                  <a:lnTo>
                    <a:pt x="188" y="296"/>
                  </a:lnTo>
                  <a:lnTo>
                    <a:pt x="198" y="290"/>
                  </a:lnTo>
                  <a:lnTo>
                    <a:pt x="241" y="91"/>
                  </a:lnTo>
                  <a:close/>
                  <a:moveTo>
                    <a:pt x="260" y="0"/>
                  </a:moveTo>
                  <a:lnTo>
                    <a:pt x="251" y="0"/>
                  </a:lnTo>
                  <a:lnTo>
                    <a:pt x="233" y="86"/>
                  </a:lnTo>
                  <a:lnTo>
                    <a:pt x="243" y="7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9" name="Freeform 139"/>
            <p:cNvSpPr>
              <a:spLocks noEditPoints="1" noChangeArrowheads="1"/>
            </p:cNvSpPr>
            <p:nvPr>
              <p:custDataLst>
                <p:tags r:id="rId135"/>
              </p:custDataLst>
            </p:nvPr>
          </p:nvSpPr>
          <p:spPr bwMode="auto">
            <a:xfrm>
              <a:off x="8788980" y="175499"/>
              <a:ext cx="700937" cy="3245260"/>
            </a:xfrm>
            <a:custGeom>
              <a:avLst/>
              <a:gdLst>
                <a:gd name="T0" fmla="*/ 196 w 260"/>
                <a:gd name="T1" fmla="*/ 301 h 1202"/>
                <a:gd name="T2" fmla="*/ 186 w 260"/>
                <a:gd name="T3" fmla="*/ 307 h 1202"/>
                <a:gd name="T4" fmla="*/ 12 w 260"/>
                <a:gd name="T5" fmla="*/ 1122 h 1202"/>
                <a:gd name="T6" fmla="*/ 4 w 260"/>
                <a:gd name="T7" fmla="*/ 1202 h 1202"/>
                <a:gd name="T8" fmla="*/ 0 w 260"/>
                <a:gd name="T9" fmla="*/ 1201 h 1202"/>
                <a:gd name="T10" fmla="*/ 4 w 260"/>
                <a:gd name="T11" fmla="*/ 1202 h 1202"/>
                <a:gd name="T12" fmla="*/ 21 w 260"/>
                <a:gd name="T13" fmla="*/ 1122 h 1202"/>
                <a:gd name="T14" fmla="*/ 196 w 260"/>
                <a:gd name="T15" fmla="*/ 301 h 1202"/>
                <a:gd name="T16" fmla="*/ 241 w 260"/>
                <a:gd name="T17" fmla="*/ 91 h 1202"/>
                <a:gd name="T18" fmla="*/ 230 w 260"/>
                <a:gd name="T19" fmla="*/ 98 h 1202"/>
                <a:gd name="T20" fmla="*/ 188 w 260"/>
                <a:gd name="T21" fmla="*/ 296 h 1202"/>
                <a:gd name="T22" fmla="*/ 198 w 260"/>
                <a:gd name="T23" fmla="*/ 290 h 1202"/>
                <a:gd name="T24" fmla="*/ 241 w 260"/>
                <a:gd name="T25" fmla="*/ 91 h 1202"/>
                <a:gd name="T26" fmla="*/ 260 w 260"/>
                <a:gd name="T27" fmla="*/ 0 h 1202"/>
                <a:gd name="T28" fmla="*/ 251 w 260"/>
                <a:gd name="T29" fmla="*/ 0 h 1202"/>
                <a:gd name="T30" fmla="*/ 233 w 260"/>
                <a:gd name="T31" fmla="*/ 86 h 1202"/>
                <a:gd name="T32" fmla="*/ 243 w 260"/>
                <a:gd name="T33" fmla="*/ 79 h 1202"/>
                <a:gd name="T34" fmla="*/ 260 w 260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1202">
                  <a:moveTo>
                    <a:pt x="196" y="301"/>
                  </a:moveTo>
                  <a:lnTo>
                    <a:pt x="186" y="307"/>
                  </a:lnTo>
                  <a:lnTo>
                    <a:pt x="12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1" y="1122"/>
                  </a:lnTo>
                  <a:lnTo>
                    <a:pt x="196" y="301"/>
                  </a:lnTo>
                  <a:moveTo>
                    <a:pt x="241" y="91"/>
                  </a:moveTo>
                  <a:lnTo>
                    <a:pt x="230" y="98"/>
                  </a:lnTo>
                  <a:lnTo>
                    <a:pt x="188" y="296"/>
                  </a:lnTo>
                  <a:lnTo>
                    <a:pt x="198" y="290"/>
                  </a:lnTo>
                  <a:lnTo>
                    <a:pt x="241" y="91"/>
                  </a:lnTo>
                  <a:moveTo>
                    <a:pt x="260" y="0"/>
                  </a:moveTo>
                  <a:lnTo>
                    <a:pt x="251" y="0"/>
                  </a:lnTo>
                  <a:lnTo>
                    <a:pt x="233" y="86"/>
                  </a:lnTo>
                  <a:lnTo>
                    <a:pt x="243" y="79"/>
                  </a:lnTo>
                  <a:lnTo>
                    <a:pt x="2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0" name="Freeform 140"/>
            <p:cNvSpPr>
              <a:spLocks noEditPoints="1" noChangeArrowheads="1"/>
            </p:cNvSpPr>
            <p:nvPr>
              <p:custDataLst>
                <p:tags r:id="rId136"/>
              </p:custDataLst>
            </p:nvPr>
          </p:nvSpPr>
          <p:spPr bwMode="auto">
            <a:xfrm>
              <a:off x="8775237" y="175499"/>
              <a:ext cx="366503" cy="3245260"/>
            </a:xfrm>
            <a:custGeom>
              <a:avLst/>
              <a:gdLst>
                <a:gd name="T0" fmla="*/ 98 w 136"/>
                <a:gd name="T1" fmla="*/ 361 h 1202"/>
                <a:gd name="T2" fmla="*/ 88 w 136"/>
                <a:gd name="T3" fmla="*/ 367 h 1202"/>
                <a:gd name="T4" fmla="*/ 10 w 136"/>
                <a:gd name="T5" fmla="*/ 1115 h 1202"/>
                <a:gd name="T6" fmla="*/ 5 w 136"/>
                <a:gd name="T7" fmla="*/ 1158 h 1202"/>
                <a:gd name="T8" fmla="*/ 3 w 136"/>
                <a:gd name="T9" fmla="*/ 1173 h 1202"/>
                <a:gd name="T10" fmla="*/ 2 w 136"/>
                <a:gd name="T11" fmla="*/ 1180 h 1202"/>
                <a:gd name="T12" fmla="*/ 2 w 136"/>
                <a:gd name="T13" fmla="*/ 1184 h 1202"/>
                <a:gd name="T14" fmla="*/ 2 w 136"/>
                <a:gd name="T15" fmla="*/ 1187 h 1202"/>
                <a:gd name="T16" fmla="*/ 2 w 136"/>
                <a:gd name="T17" fmla="*/ 1189 h 1202"/>
                <a:gd name="T18" fmla="*/ 2 w 136"/>
                <a:gd name="T19" fmla="*/ 1191 h 1202"/>
                <a:gd name="T20" fmla="*/ 1 w 136"/>
                <a:gd name="T21" fmla="*/ 1192 h 1202"/>
                <a:gd name="T22" fmla="*/ 1 w 136"/>
                <a:gd name="T23" fmla="*/ 1193 h 1202"/>
                <a:gd name="T24" fmla="*/ 1 w 136"/>
                <a:gd name="T25" fmla="*/ 1194 h 1202"/>
                <a:gd name="T26" fmla="*/ 1 w 136"/>
                <a:gd name="T27" fmla="*/ 1195 h 1202"/>
                <a:gd name="T28" fmla="*/ 1 w 136"/>
                <a:gd name="T29" fmla="*/ 1196 h 1202"/>
                <a:gd name="T30" fmla="*/ 0 w 136"/>
                <a:gd name="T31" fmla="*/ 1199 h 1202"/>
                <a:gd name="T32" fmla="*/ 0 w 136"/>
                <a:gd name="T33" fmla="*/ 1200 h 1202"/>
                <a:gd name="T34" fmla="*/ 0 w 136"/>
                <a:gd name="T35" fmla="*/ 1201 h 1202"/>
                <a:gd name="T36" fmla="*/ 1 w 136"/>
                <a:gd name="T37" fmla="*/ 1201 h 1202"/>
                <a:gd name="T38" fmla="*/ 2 w 136"/>
                <a:gd name="T39" fmla="*/ 1201 h 1202"/>
                <a:gd name="T40" fmla="*/ 4 w 136"/>
                <a:gd name="T41" fmla="*/ 1201 h 1202"/>
                <a:gd name="T42" fmla="*/ 5 w 136"/>
                <a:gd name="T43" fmla="*/ 1201 h 1202"/>
                <a:gd name="T44" fmla="*/ 9 w 136"/>
                <a:gd name="T45" fmla="*/ 1202 h 1202"/>
                <a:gd name="T46" fmla="*/ 17 w 136"/>
                <a:gd name="T47" fmla="*/ 1122 h 1202"/>
                <a:gd name="T48" fmla="*/ 98 w 136"/>
                <a:gd name="T49" fmla="*/ 361 h 1202"/>
                <a:gd name="T50" fmla="*/ 117 w 136"/>
                <a:gd name="T51" fmla="*/ 180 h 1202"/>
                <a:gd name="T52" fmla="*/ 108 w 136"/>
                <a:gd name="T53" fmla="*/ 187 h 1202"/>
                <a:gd name="T54" fmla="*/ 90 w 136"/>
                <a:gd name="T55" fmla="*/ 356 h 1202"/>
                <a:gd name="T56" fmla="*/ 99 w 136"/>
                <a:gd name="T57" fmla="*/ 350 h 1202"/>
                <a:gd name="T58" fmla="*/ 117 w 136"/>
                <a:gd name="T59" fmla="*/ 180 h 1202"/>
                <a:gd name="T60" fmla="*/ 136 w 136"/>
                <a:gd name="T61" fmla="*/ 0 h 1202"/>
                <a:gd name="T62" fmla="*/ 127 w 136"/>
                <a:gd name="T63" fmla="*/ 0 h 1202"/>
                <a:gd name="T64" fmla="*/ 109 w 136"/>
                <a:gd name="T65" fmla="*/ 176 h 1202"/>
                <a:gd name="T66" fmla="*/ 118 w 136"/>
                <a:gd name="T67" fmla="*/ 170 h 1202"/>
                <a:gd name="T68" fmla="*/ 136 w 136"/>
                <a:gd name="T6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6" h="1202">
                  <a:moveTo>
                    <a:pt x="98" y="361"/>
                  </a:moveTo>
                  <a:lnTo>
                    <a:pt x="88" y="367"/>
                  </a:lnTo>
                  <a:lnTo>
                    <a:pt x="10" y="1115"/>
                  </a:lnTo>
                  <a:lnTo>
                    <a:pt x="5" y="1158"/>
                  </a:lnTo>
                  <a:lnTo>
                    <a:pt x="3" y="1173"/>
                  </a:lnTo>
                  <a:lnTo>
                    <a:pt x="2" y="1180"/>
                  </a:lnTo>
                  <a:lnTo>
                    <a:pt x="2" y="1184"/>
                  </a:lnTo>
                  <a:lnTo>
                    <a:pt x="2" y="1187"/>
                  </a:lnTo>
                  <a:lnTo>
                    <a:pt x="2" y="1189"/>
                  </a:lnTo>
                  <a:lnTo>
                    <a:pt x="2" y="1191"/>
                  </a:lnTo>
                  <a:lnTo>
                    <a:pt x="1" y="1192"/>
                  </a:lnTo>
                  <a:lnTo>
                    <a:pt x="1" y="1193"/>
                  </a:lnTo>
                  <a:lnTo>
                    <a:pt x="1" y="1194"/>
                  </a:lnTo>
                  <a:lnTo>
                    <a:pt x="1" y="1195"/>
                  </a:lnTo>
                  <a:lnTo>
                    <a:pt x="1" y="1196"/>
                  </a:lnTo>
                  <a:lnTo>
                    <a:pt x="0" y="1199"/>
                  </a:lnTo>
                  <a:lnTo>
                    <a:pt x="0" y="1200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2" y="1201"/>
                  </a:lnTo>
                  <a:lnTo>
                    <a:pt x="4" y="1201"/>
                  </a:lnTo>
                  <a:lnTo>
                    <a:pt x="5" y="1201"/>
                  </a:lnTo>
                  <a:lnTo>
                    <a:pt x="9" y="1202"/>
                  </a:lnTo>
                  <a:lnTo>
                    <a:pt x="17" y="1122"/>
                  </a:lnTo>
                  <a:lnTo>
                    <a:pt x="98" y="361"/>
                  </a:lnTo>
                  <a:close/>
                  <a:moveTo>
                    <a:pt x="117" y="180"/>
                  </a:moveTo>
                  <a:lnTo>
                    <a:pt x="108" y="187"/>
                  </a:lnTo>
                  <a:lnTo>
                    <a:pt x="90" y="356"/>
                  </a:lnTo>
                  <a:lnTo>
                    <a:pt x="99" y="350"/>
                  </a:lnTo>
                  <a:lnTo>
                    <a:pt x="117" y="180"/>
                  </a:lnTo>
                  <a:close/>
                  <a:moveTo>
                    <a:pt x="136" y="0"/>
                  </a:moveTo>
                  <a:lnTo>
                    <a:pt x="127" y="0"/>
                  </a:lnTo>
                  <a:lnTo>
                    <a:pt x="109" y="176"/>
                  </a:lnTo>
                  <a:lnTo>
                    <a:pt x="118" y="17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1" name="Freeform 141"/>
            <p:cNvSpPr>
              <a:spLocks noEditPoints="1" noChangeArrowheads="1"/>
            </p:cNvSpPr>
            <p:nvPr>
              <p:custDataLst>
                <p:tags r:id="rId137"/>
              </p:custDataLst>
            </p:nvPr>
          </p:nvSpPr>
          <p:spPr bwMode="auto">
            <a:xfrm>
              <a:off x="8775237" y="175499"/>
              <a:ext cx="366503" cy="3245260"/>
            </a:xfrm>
            <a:custGeom>
              <a:avLst/>
              <a:gdLst>
                <a:gd name="T0" fmla="*/ 98 w 136"/>
                <a:gd name="T1" fmla="*/ 361 h 1202"/>
                <a:gd name="T2" fmla="*/ 88 w 136"/>
                <a:gd name="T3" fmla="*/ 367 h 1202"/>
                <a:gd name="T4" fmla="*/ 10 w 136"/>
                <a:gd name="T5" fmla="*/ 1115 h 1202"/>
                <a:gd name="T6" fmla="*/ 5 w 136"/>
                <a:gd name="T7" fmla="*/ 1158 h 1202"/>
                <a:gd name="T8" fmla="*/ 3 w 136"/>
                <a:gd name="T9" fmla="*/ 1173 h 1202"/>
                <a:gd name="T10" fmla="*/ 2 w 136"/>
                <a:gd name="T11" fmla="*/ 1180 h 1202"/>
                <a:gd name="T12" fmla="*/ 2 w 136"/>
                <a:gd name="T13" fmla="*/ 1184 h 1202"/>
                <a:gd name="T14" fmla="*/ 2 w 136"/>
                <a:gd name="T15" fmla="*/ 1187 h 1202"/>
                <a:gd name="T16" fmla="*/ 2 w 136"/>
                <a:gd name="T17" fmla="*/ 1189 h 1202"/>
                <a:gd name="T18" fmla="*/ 2 w 136"/>
                <a:gd name="T19" fmla="*/ 1191 h 1202"/>
                <a:gd name="T20" fmla="*/ 1 w 136"/>
                <a:gd name="T21" fmla="*/ 1192 h 1202"/>
                <a:gd name="T22" fmla="*/ 1 w 136"/>
                <a:gd name="T23" fmla="*/ 1193 h 1202"/>
                <a:gd name="T24" fmla="*/ 1 w 136"/>
                <a:gd name="T25" fmla="*/ 1194 h 1202"/>
                <a:gd name="T26" fmla="*/ 1 w 136"/>
                <a:gd name="T27" fmla="*/ 1195 h 1202"/>
                <a:gd name="T28" fmla="*/ 1 w 136"/>
                <a:gd name="T29" fmla="*/ 1196 h 1202"/>
                <a:gd name="T30" fmla="*/ 0 w 136"/>
                <a:gd name="T31" fmla="*/ 1199 h 1202"/>
                <a:gd name="T32" fmla="*/ 0 w 136"/>
                <a:gd name="T33" fmla="*/ 1200 h 1202"/>
                <a:gd name="T34" fmla="*/ 0 w 136"/>
                <a:gd name="T35" fmla="*/ 1201 h 1202"/>
                <a:gd name="T36" fmla="*/ 1 w 136"/>
                <a:gd name="T37" fmla="*/ 1201 h 1202"/>
                <a:gd name="T38" fmla="*/ 2 w 136"/>
                <a:gd name="T39" fmla="*/ 1201 h 1202"/>
                <a:gd name="T40" fmla="*/ 4 w 136"/>
                <a:gd name="T41" fmla="*/ 1201 h 1202"/>
                <a:gd name="T42" fmla="*/ 5 w 136"/>
                <a:gd name="T43" fmla="*/ 1201 h 1202"/>
                <a:gd name="T44" fmla="*/ 9 w 136"/>
                <a:gd name="T45" fmla="*/ 1202 h 1202"/>
                <a:gd name="T46" fmla="*/ 17 w 136"/>
                <a:gd name="T47" fmla="*/ 1122 h 1202"/>
                <a:gd name="T48" fmla="*/ 98 w 136"/>
                <a:gd name="T49" fmla="*/ 361 h 1202"/>
                <a:gd name="T50" fmla="*/ 117 w 136"/>
                <a:gd name="T51" fmla="*/ 180 h 1202"/>
                <a:gd name="T52" fmla="*/ 108 w 136"/>
                <a:gd name="T53" fmla="*/ 187 h 1202"/>
                <a:gd name="T54" fmla="*/ 90 w 136"/>
                <a:gd name="T55" fmla="*/ 356 h 1202"/>
                <a:gd name="T56" fmla="*/ 99 w 136"/>
                <a:gd name="T57" fmla="*/ 350 h 1202"/>
                <a:gd name="T58" fmla="*/ 117 w 136"/>
                <a:gd name="T59" fmla="*/ 180 h 1202"/>
                <a:gd name="T60" fmla="*/ 136 w 136"/>
                <a:gd name="T61" fmla="*/ 0 h 1202"/>
                <a:gd name="T62" fmla="*/ 127 w 136"/>
                <a:gd name="T63" fmla="*/ 0 h 1202"/>
                <a:gd name="T64" fmla="*/ 109 w 136"/>
                <a:gd name="T65" fmla="*/ 176 h 1202"/>
                <a:gd name="T66" fmla="*/ 118 w 136"/>
                <a:gd name="T67" fmla="*/ 170 h 1202"/>
                <a:gd name="T68" fmla="*/ 136 w 136"/>
                <a:gd name="T6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6" h="1202">
                  <a:moveTo>
                    <a:pt x="98" y="361"/>
                  </a:moveTo>
                  <a:lnTo>
                    <a:pt x="88" y="367"/>
                  </a:lnTo>
                  <a:lnTo>
                    <a:pt x="10" y="1115"/>
                  </a:lnTo>
                  <a:lnTo>
                    <a:pt x="5" y="1158"/>
                  </a:lnTo>
                  <a:lnTo>
                    <a:pt x="3" y="1173"/>
                  </a:lnTo>
                  <a:lnTo>
                    <a:pt x="2" y="1180"/>
                  </a:lnTo>
                  <a:lnTo>
                    <a:pt x="2" y="1184"/>
                  </a:lnTo>
                  <a:lnTo>
                    <a:pt x="2" y="1187"/>
                  </a:lnTo>
                  <a:lnTo>
                    <a:pt x="2" y="1189"/>
                  </a:lnTo>
                  <a:lnTo>
                    <a:pt x="2" y="1191"/>
                  </a:lnTo>
                  <a:lnTo>
                    <a:pt x="1" y="1192"/>
                  </a:lnTo>
                  <a:lnTo>
                    <a:pt x="1" y="1193"/>
                  </a:lnTo>
                  <a:lnTo>
                    <a:pt x="1" y="1194"/>
                  </a:lnTo>
                  <a:lnTo>
                    <a:pt x="1" y="1195"/>
                  </a:lnTo>
                  <a:lnTo>
                    <a:pt x="1" y="1196"/>
                  </a:lnTo>
                  <a:lnTo>
                    <a:pt x="0" y="1199"/>
                  </a:lnTo>
                  <a:lnTo>
                    <a:pt x="0" y="1200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2" y="1201"/>
                  </a:lnTo>
                  <a:lnTo>
                    <a:pt x="4" y="1201"/>
                  </a:lnTo>
                  <a:lnTo>
                    <a:pt x="5" y="1201"/>
                  </a:lnTo>
                  <a:lnTo>
                    <a:pt x="9" y="1202"/>
                  </a:lnTo>
                  <a:lnTo>
                    <a:pt x="17" y="1122"/>
                  </a:lnTo>
                  <a:lnTo>
                    <a:pt x="98" y="361"/>
                  </a:lnTo>
                  <a:moveTo>
                    <a:pt x="117" y="180"/>
                  </a:moveTo>
                  <a:lnTo>
                    <a:pt x="108" y="187"/>
                  </a:lnTo>
                  <a:lnTo>
                    <a:pt x="90" y="356"/>
                  </a:lnTo>
                  <a:lnTo>
                    <a:pt x="99" y="350"/>
                  </a:lnTo>
                  <a:lnTo>
                    <a:pt x="117" y="180"/>
                  </a:lnTo>
                  <a:moveTo>
                    <a:pt x="136" y="0"/>
                  </a:moveTo>
                  <a:lnTo>
                    <a:pt x="127" y="0"/>
                  </a:lnTo>
                  <a:lnTo>
                    <a:pt x="109" y="176"/>
                  </a:lnTo>
                  <a:lnTo>
                    <a:pt x="118" y="17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2" name="Freeform 142"/>
            <p:cNvSpPr>
              <a:spLocks noChangeArrowheads="1"/>
            </p:cNvSpPr>
            <p:nvPr>
              <p:custDataLst>
                <p:tags r:id="rId138"/>
              </p:custDataLst>
            </p:nvPr>
          </p:nvSpPr>
          <p:spPr bwMode="auto">
            <a:xfrm>
              <a:off x="5091883" y="175499"/>
              <a:ext cx="24434" cy="3125894"/>
            </a:xfrm>
            <a:custGeom>
              <a:avLst/>
              <a:gdLst>
                <a:gd name="T0" fmla="*/ 9 w 9"/>
                <a:gd name="T1" fmla="*/ 0 h 1158"/>
                <a:gd name="T2" fmla="*/ 0 w 9"/>
                <a:gd name="T3" fmla="*/ 0 h 1158"/>
                <a:gd name="T4" fmla="*/ 0 w 9"/>
                <a:gd name="T5" fmla="*/ 63 h 1158"/>
                <a:gd name="T6" fmla="*/ 0 w 9"/>
                <a:gd name="T7" fmla="*/ 73 h 1158"/>
                <a:gd name="T8" fmla="*/ 0 w 9"/>
                <a:gd name="T9" fmla="*/ 245 h 1158"/>
                <a:gd name="T10" fmla="*/ 0 w 9"/>
                <a:gd name="T11" fmla="*/ 255 h 1158"/>
                <a:gd name="T12" fmla="*/ 0 w 9"/>
                <a:gd name="T13" fmla="*/ 406 h 1158"/>
                <a:gd name="T14" fmla="*/ 0 w 9"/>
                <a:gd name="T15" fmla="*/ 416 h 1158"/>
                <a:gd name="T16" fmla="*/ 0 w 9"/>
                <a:gd name="T17" fmla="*/ 545 h 1158"/>
                <a:gd name="T18" fmla="*/ 0 w 9"/>
                <a:gd name="T19" fmla="*/ 554 h 1158"/>
                <a:gd name="T20" fmla="*/ 0 w 9"/>
                <a:gd name="T21" fmla="*/ 668 h 1158"/>
                <a:gd name="T22" fmla="*/ 0 w 9"/>
                <a:gd name="T23" fmla="*/ 676 h 1158"/>
                <a:gd name="T24" fmla="*/ 0 w 9"/>
                <a:gd name="T25" fmla="*/ 1114 h 1158"/>
                <a:gd name="T26" fmla="*/ 5 w 9"/>
                <a:gd name="T27" fmla="*/ 1158 h 1158"/>
                <a:gd name="T28" fmla="*/ 9 w 9"/>
                <a:gd name="T29" fmla="*/ 1120 h 1158"/>
                <a:gd name="T30" fmla="*/ 9 w 9"/>
                <a:gd name="T31" fmla="*/ 680 h 1158"/>
                <a:gd name="T32" fmla="*/ 9 w 9"/>
                <a:gd name="T33" fmla="*/ 671 h 1158"/>
                <a:gd name="T34" fmla="*/ 9 w 9"/>
                <a:gd name="T35" fmla="*/ 558 h 1158"/>
                <a:gd name="T36" fmla="*/ 9 w 9"/>
                <a:gd name="T37" fmla="*/ 548 h 1158"/>
                <a:gd name="T38" fmla="*/ 9 w 9"/>
                <a:gd name="T39" fmla="*/ 421 h 1158"/>
                <a:gd name="T40" fmla="*/ 9 w 9"/>
                <a:gd name="T41" fmla="*/ 411 h 1158"/>
                <a:gd name="T42" fmla="*/ 9 w 9"/>
                <a:gd name="T43" fmla="*/ 261 h 1158"/>
                <a:gd name="T44" fmla="*/ 9 w 9"/>
                <a:gd name="T45" fmla="*/ 251 h 1158"/>
                <a:gd name="T46" fmla="*/ 9 w 9"/>
                <a:gd name="T47" fmla="*/ 80 h 1158"/>
                <a:gd name="T48" fmla="*/ 9 w 9"/>
                <a:gd name="T49" fmla="*/ 70 h 1158"/>
                <a:gd name="T50" fmla="*/ 9 w 9"/>
                <a:gd name="T51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1158">
                  <a:moveTo>
                    <a:pt x="9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0" y="73"/>
                  </a:lnTo>
                  <a:lnTo>
                    <a:pt x="0" y="245"/>
                  </a:lnTo>
                  <a:lnTo>
                    <a:pt x="0" y="255"/>
                  </a:lnTo>
                  <a:lnTo>
                    <a:pt x="0" y="406"/>
                  </a:lnTo>
                  <a:lnTo>
                    <a:pt x="0" y="416"/>
                  </a:lnTo>
                  <a:lnTo>
                    <a:pt x="0" y="545"/>
                  </a:lnTo>
                  <a:lnTo>
                    <a:pt x="0" y="554"/>
                  </a:lnTo>
                  <a:lnTo>
                    <a:pt x="0" y="668"/>
                  </a:lnTo>
                  <a:lnTo>
                    <a:pt x="0" y="676"/>
                  </a:lnTo>
                  <a:lnTo>
                    <a:pt x="0" y="1114"/>
                  </a:lnTo>
                  <a:lnTo>
                    <a:pt x="5" y="1158"/>
                  </a:lnTo>
                  <a:lnTo>
                    <a:pt x="9" y="1120"/>
                  </a:lnTo>
                  <a:lnTo>
                    <a:pt x="9" y="680"/>
                  </a:lnTo>
                  <a:lnTo>
                    <a:pt x="9" y="671"/>
                  </a:lnTo>
                  <a:lnTo>
                    <a:pt x="9" y="558"/>
                  </a:lnTo>
                  <a:lnTo>
                    <a:pt x="9" y="548"/>
                  </a:lnTo>
                  <a:lnTo>
                    <a:pt x="9" y="421"/>
                  </a:lnTo>
                  <a:lnTo>
                    <a:pt x="9" y="411"/>
                  </a:lnTo>
                  <a:lnTo>
                    <a:pt x="9" y="261"/>
                  </a:lnTo>
                  <a:lnTo>
                    <a:pt x="9" y="251"/>
                  </a:lnTo>
                  <a:lnTo>
                    <a:pt x="9" y="80"/>
                  </a:lnTo>
                  <a:lnTo>
                    <a:pt x="9" y="7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3" name="Freeform 143"/>
            <p:cNvSpPr>
              <a:spLocks noChangeArrowheads="1"/>
            </p:cNvSpPr>
            <p:nvPr>
              <p:custDataLst>
                <p:tags r:id="rId139"/>
              </p:custDataLst>
            </p:nvPr>
          </p:nvSpPr>
          <p:spPr bwMode="auto">
            <a:xfrm>
              <a:off x="5091883" y="175499"/>
              <a:ext cx="24434" cy="3125894"/>
            </a:xfrm>
            <a:custGeom>
              <a:avLst/>
              <a:gdLst>
                <a:gd name="T0" fmla="*/ 9 w 9"/>
                <a:gd name="T1" fmla="*/ 0 h 1158"/>
                <a:gd name="T2" fmla="*/ 0 w 9"/>
                <a:gd name="T3" fmla="*/ 0 h 1158"/>
                <a:gd name="T4" fmla="*/ 0 w 9"/>
                <a:gd name="T5" fmla="*/ 63 h 1158"/>
                <a:gd name="T6" fmla="*/ 0 w 9"/>
                <a:gd name="T7" fmla="*/ 73 h 1158"/>
                <a:gd name="T8" fmla="*/ 0 w 9"/>
                <a:gd name="T9" fmla="*/ 245 h 1158"/>
                <a:gd name="T10" fmla="*/ 0 w 9"/>
                <a:gd name="T11" fmla="*/ 255 h 1158"/>
                <a:gd name="T12" fmla="*/ 0 w 9"/>
                <a:gd name="T13" fmla="*/ 406 h 1158"/>
                <a:gd name="T14" fmla="*/ 0 w 9"/>
                <a:gd name="T15" fmla="*/ 416 h 1158"/>
                <a:gd name="T16" fmla="*/ 0 w 9"/>
                <a:gd name="T17" fmla="*/ 545 h 1158"/>
                <a:gd name="T18" fmla="*/ 0 w 9"/>
                <a:gd name="T19" fmla="*/ 554 h 1158"/>
                <a:gd name="T20" fmla="*/ 0 w 9"/>
                <a:gd name="T21" fmla="*/ 668 h 1158"/>
                <a:gd name="T22" fmla="*/ 0 w 9"/>
                <a:gd name="T23" fmla="*/ 676 h 1158"/>
                <a:gd name="T24" fmla="*/ 0 w 9"/>
                <a:gd name="T25" fmla="*/ 1114 h 1158"/>
                <a:gd name="T26" fmla="*/ 5 w 9"/>
                <a:gd name="T27" fmla="*/ 1158 h 1158"/>
                <a:gd name="T28" fmla="*/ 9 w 9"/>
                <a:gd name="T29" fmla="*/ 1120 h 1158"/>
                <a:gd name="T30" fmla="*/ 9 w 9"/>
                <a:gd name="T31" fmla="*/ 680 h 1158"/>
                <a:gd name="T32" fmla="*/ 9 w 9"/>
                <a:gd name="T33" fmla="*/ 671 h 1158"/>
                <a:gd name="T34" fmla="*/ 9 w 9"/>
                <a:gd name="T35" fmla="*/ 558 h 1158"/>
                <a:gd name="T36" fmla="*/ 9 w 9"/>
                <a:gd name="T37" fmla="*/ 548 h 1158"/>
                <a:gd name="T38" fmla="*/ 9 w 9"/>
                <a:gd name="T39" fmla="*/ 421 h 1158"/>
                <a:gd name="T40" fmla="*/ 9 w 9"/>
                <a:gd name="T41" fmla="*/ 411 h 1158"/>
                <a:gd name="T42" fmla="*/ 9 w 9"/>
                <a:gd name="T43" fmla="*/ 261 h 1158"/>
                <a:gd name="T44" fmla="*/ 9 w 9"/>
                <a:gd name="T45" fmla="*/ 251 h 1158"/>
                <a:gd name="T46" fmla="*/ 9 w 9"/>
                <a:gd name="T47" fmla="*/ 80 h 1158"/>
                <a:gd name="T48" fmla="*/ 9 w 9"/>
                <a:gd name="T49" fmla="*/ 70 h 1158"/>
                <a:gd name="T50" fmla="*/ 9 w 9"/>
                <a:gd name="T51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1158">
                  <a:moveTo>
                    <a:pt x="9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0" y="73"/>
                  </a:lnTo>
                  <a:lnTo>
                    <a:pt x="0" y="245"/>
                  </a:lnTo>
                  <a:lnTo>
                    <a:pt x="0" y="255"/>
                  </a:lnTo>
                  <a:lnTo>
                    <a:pt x="0" y="406"/>
                  </a:lnTo>
                  <a:lnTo>
                    <a:pt x="0" y="416"/>
                  </a:lnTo>
                  <a:lnTo>
                    <a:pt x="0" y="545"/>
                  </a:lnTo>
                  <a:lnTo>
                    <a:pt x="0" y="554"/>
                  </a:lnTo>
                  <a:lnTo>
                    <a:pt x="0" y="668"/>
                  </a:lnTo>
                  <a:lnTo>
                    <a:pt x="0" y="676"/>
                  </a:lnTo>
                  <a:lnTo>
                    <a:pt x="0" y="1114"/>
                  </a:lnTo>
                  <a:lnTo>
                    <a:pt x="5" y="1158"/>
                  </a:lnTo>
                  <a:lnTo>
                    <a:pt x="9" y="1120"/>
                  </a:lnTo>
                  <a:lnTo>
                    <a:pt x="9" y="680"/>
                  </a:lnTo>
                  <a:lnTo>
                    <a:pt x="9" y="671"/>
                  </a:lnTo>
                  <a:lnTo>
                    <a:pt x="9" y="558"/>
                  </a:lnTo>
                  <a:lnTo>
                    <a:pt x="9" y="548"/>
                  </a:lnTo>
                  <a:lnTo>
                    <a:pt x="9" y="421"/>
                  </a:lnTo>
                  <a:lnTo>
                    <a:pt x="9" y="411"/>
                  </a:lnTo>
                  <a:lnTo>
                    <a:pt x="9" y="261"/>
                  </a:lnTo>
                  <a:lnTo>
                    <a:pt x="9" y="251"/>
                  </a:lnTo>
                  <a:lnTo>
                    <a:pt x="9" y="80"/>
                  </a:lnTo>
                  <a:lnTo>
                    <a:pt x="9" y="7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4" name="Freeform 144"/>
            <p:cNvSpPr>
              <a:spLocks noChangeArrowheads="1"/>
            </p:cNvSpPr>
            <p:nvPr>
              <p:custDataLst>
                <p:tags r:id="rId140"/>
              </p:custDataLst>
            </p:nvPr>
          </p:nvSpPr>
          <p:spPr bwMode="auto">
            <a:xfrm>
              <a:off x="4751340" y="175499"/>
              <a:ext cx="354286" cy="3164688"/>
            </a:xfrm>
            <a:custGeom>
              <a:avLst/>
              <a:gdLst>
                <a:gd name="T0" fmla="*/ 9 w 131"/>
                <a:gd name="T1" fmla="*/ 0 h 1172"/>
                <a:gd name="T2" fmla="*/ 0 w 131"/>
                <a:gd name="T3" fmla="*/ 0 h 1172"/>
                <a:gd name="T4" fmla="*/ 18 w 131"/>
                <a:gd name="T5" fmla="*/ 170 h 1172"/>
                <a:gd name="T6" fmla="*/ 19 w 131"/>
                <a:gd name="T7" fmla="*/ 181 h 1172"/>
                <a:gd name="T8" fmla="*/ 38 w 131"/>
                <a:gd name="T9" fmla="*/ 355 h 1172"/>
                <a:gd name="T10" fmla="*/ 39 w 131"/>
                <a:gd name="T11" fmla="*/ 365 h 1172"/>
                <a:gd name="T12" fmla="*/ 54 w 131"/>
                <a:gd name="T13" fmla="*/ 510 h 1172"/>
                <a:gd name="T14" fmla="*/ 55 w 131"/>
                <a:gd name="T15" fmla="*/ 520 h 1172"/>
                <a:gd name="T16" fmla="*/ 69 w 131"/>
                <a:gd name="T17" fmla="*/ 645 h 1172"/>
                <a:gd name="T18" fmla="*/ 69 w 131"/>
                <a:gd name="T19" fmla="*/ 654 h 1172"/>
                <a:gd name="T20" fmla="*/ 119 w 131"/>
                <a:gd name="T21" fmla="*/ 1122 h 1172"/>
                <a:gd name="T22" fmla="*/ 129 w 131"/>
                <a:gd name="T23" fmla="*/ 1172 h 1172"/>
                <a:gd name="T24" fmla="*/ 131 w 131"/>
                <a:gd name="T25" fmla="*/ 1158 h 1172"/>
                <a:gd name="T26" fmla="*/ 126 w 131"/>
                <a:gd name="T27" fmla="*/ 1114 h 1172"/>
                <a:gd name="T28" fmla="*/ 79 w 131"/>
                <a:gd name="T29" fmla="*/ 658 h 1172"/>
                <a:gd name="T30" fmla="*/ 77 w 131"/>
                <a:gd name="T31" fmla="*/ 648 h 1172"/>
                <a:gd name="T32" fmla="*/ 64 w 131"/>
                <a:gd name="T33" fmla="*/ 524 h 1172"/>
                <a:gd name="T34" fmla="*/ 63 w 131"/>
                <a:gd name="T35" fmla="*/ 514 h 1172"/>
                <a:gd name="T36" fmla="*/ 48 w 131"/>
                <a:gd name="T37" fmla="*/ 370 h 1172"/>
                <a:gd name="T38" fmla="*/ 47 w 131"/>
                <a:gd name="T39" fmla="*/ 360 h 1172"/>
                <a:gd name="T40" fmla="*/ 28 w 131"/>
                <a:gd name="T41" fmla="*/ 187 h 1172"/>
                <a:gd name="T42" fmla="*/ 27 w 131"/>
                <a:gd name="T43" fmla="*/ 176 h 1172"/>
                <a:gd name="T44" fmla="*/ 9 w 131"/>
                <a:gd name="T45" fmla="*/ 0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1" h="1172">
                  <a:moveTo>
                    <a:pt x="9" y="0"/>
                  </a:moveTo>
                  <a:lnTo>
                    <a:pt x="0" y="0"/>
                  </a:lnTo>
                  <a:lnTo>
                    <a:pt x="18" y="170"/>
                  </a:lnTo>
                  <a:lnTo>
                    <a:pt x="19" y="181"/>
                  </a:lnTo>
                  <a:lnTo>
                    <a:pt x="38" y="355"/>
                  </a:lnTo>
                  <a:lnTo>
                    <a:pt x="39" y="365"/>
                  </a:lnTo>
                  <a:lnTo>
                    <a:pt x="54" y="510"/>
                  </a:lnTo>
                  <a:lnTo>
                    <a:pt x="55" y="520"/>
                  </a:lnTo>
                  <a:lnTo>
                    <a:pt x="69" y="645"/>
                  </a:lnTo>
                  <a:lnTo>
                    <a:pt x="69" y="654"/>
                  </a:lnTo>
                  <a:lnTo>
                    <a:pt x="119" y="1122"/>
                  </a:lnTo>
                  <a:lnTo>
                    <a:pt x="129" y="1172"/>
                  </a:lnTo>
                  <a:lnTo>
                    <a:pt x="131" y="1158"/>
                  </a:lnTo>
                  <a:lnTo>
                    <a:pt x="126" y="1114"/>
                  </a:lnTo>
                  <a:lnTo>
                    <a:pt x="79" y="658"/>
                  </a:lnTo>
                  <a:lnTo>
                    <a:pt x="77" y="648"/>
                  </a:lnTo>
                  <a:lnTo>
                    <a:pt x="64" y="524"/>
                  </a:lnTo>
                  <a:lnTo>
                    <a:pt x="63" y="514"/>
                  </a:lnTo>
                  <a:lnTo>
                    <a:pt x="48" y="370"/>
                  </a:lnTo>
                  <a:lnTo>
                    <a:pt x="47" y="360"/>
                  </a:lnTo>
                  <a:lnTo>
                    <a:pt x="28" y="187"/>
                  </a:lnTo>
                  <a:lnTo>
                    <a:pt x="27" y="17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5" name="Freeform 145"/>
            <p:cNvSpPr>
              <a:spLocks noChangeArrowheads="1"/>
            </p:cNvSpPr>
            <p:nvPr>
              <p:custDataLst>
                <p:tags r:id="rId141"/>
              </p:custDataLst>
            </p:nvPr>
          </p:nvSpPr>
          <p:spPr bwMode="auto">
            <a:xfrm>
              <a:off x="4751340" y="175499"/>
              <a:ext cx="354286" cy="3164688"/>
            </a:xfrm>
            <a:custGeom>
              <a:avLst/>
              <a:gdLst>
                <a:gd name="T0" fmla="*/ 9 w 131"/>
                <a:gd name="T1" fmla="*/ 0 h 1172"/>
                <a:gd name="T2" fmla="*/ 0 w 131"/>
                <a:gd name="T3" fmla="*/ 0 h 1172"/>
                <a:gd name="T4" fmla="*/ 18 w 131"/>
                <a:gd name="T5" fmla="*/ 170 h 1172"/>
                <a:gd name="T6" fmla="*/ 19 w 131"/>
                <a:gd name="T7" fmla="*/ 181 h 1172"/>
                <a:gd name="T8" fmla="*/ 38 w 131"/>
                <a:gd name="T9" fmla="*/ 355 h 1172"/>
                <a:gd name="T10" fmla="*/ 39 w 131"/>
                <a:gd name="T11" fmla="*/ 365 h 1172"/>
                <a:gd name="T12" fmla="*/ 54 w 131"/>
                <a:gd name="T13" fmla="*/ 510 h 1172"/>
                <a:gd name="T14" fmla="*/ 55 w 131"/>
                <a:gd name="T15" fmla="*/ 520 h 1172"/>
                <a:gd name="T16" fmla="*/ 69 w 131"/>
                <a:gd name="T17" fmla="*/ 645 h 1172"/>
                <a:gd name="T18" fmla="*/ 69 w 131"/>
                <a:gd name="T19" fmla="*/ 654 h 1172"/>
                <a:gd name="T20" fmla="*/ 119 w 131"/>
                <a:gd name="T21" fmla="*/ 1122 h 1172"/>
                <a:gd name="T22" fmla="*/ 129 w 131"/>
                <a:gd name="T23" fmla="*/ 1172 h 1172"/>
                <a:gd name="T24" fmla="*/ 131 w 131"/>
                <a:gd name="T25" fmla="*/ 1158 h 1172"/>
                <a:gd name="T26" fmla="*/ 126 w 131"/>
                <a:gd name="T27" fmla="*/ 1114 h 1172"/>
                <a:gd name="T28" fmla="*/ 79 w 131"/>
                <a:gd name="T29" fmla="*/ 658 h 1172"/>
                <a:gd name="T30" fmla="*/ 77 w 131"/>
                <a:gd name="T31" fmla="*/ 648 h 1172"/>
                <a:gd name="T32" fmla="*/ 64 w 131"/>
                <a:gd name="T33" fmla="*/ 524 h 1172"/>
                <a:gd name="T34" fmla="*/ 63 w 131"/>
                <a:gd name="T35" fmla="*/ 514 h 1172"/>
                <a:gd name="T36" fmla="*/ 48 w 131"/>
                <a:gd name="T37" fmla="*/ 370 h 1172"/>
                <a:gd name="T38" fmla="*/ 47 w 131"/>
                <a:gd name="T39" fmla="*/ 360 h 1172"/>
                <a:gd name="T40" fmla="*/ 28 w 131"/>
                <a:gd name="T41" fmla="*/ 187 h 1172"/>
                <a:gd name="T42" fmla="*/ 27 w 131"/>
                <a:gd name="T43" fmla="*/ 176 h 1172"/>
                <a:gd name="T44" fmla="*/ 9 w 131"/>
                <a:gd name="T45" fmla="*/ 0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1" h="1172">
                  <a:moveTo>
                    <a:pt x="9" y="0"/>
                  </a:moveTo>
                  <a:lnTo>
                    <a:pt x="0" y="0"/>
                  </a:lnTo>
                  <a:lnTo>
                    <a:pt x="18" y="170"/>
                  </a:lnTo>
                  <a:lnTo>
                    <a:pt x="19" y="181"/>
                  </a:lnTo>
                  <a:lnTo>
                    <a:pt x="38" y="355"/>
                  </a:lnTo>
                  <a:lnTo>
                    <a:pt x="39" y="365"/>
                  </a:lnTo>
                  <a:lnTo>
                    <a:pt x="54" y="510"/>
                  </a:lnTo>
                  <a:lnTo>
                    <a:pt x="55" y="520"/>
                  </a:lnTo>
                  <a:lnTo>
                    <a:pt x="69" y="645"/>
                  </a:lnTo>
                  <a:lnTo>
                    <a:pt x="69" y="654"/>
                  </a:lnTo>
                  <a:lnTo>
                    <a:pt x="119" y="1122"/>
                  </a:lnTo>
                  <a:lnTo>
                    <a:pt x="129" y="1172"/>
                  </a:lnTo>
                  <a:lnTo>
                    <a:pt x="131" y="1158"/>
                  </a:lnTo>
                  <a:lnTo>
                    <a:pt x="126" y="1114"/>
                  </a:lnTo>
                  <a:lnTo>
                    <a:pt x="79" y="658"/>
                  </a:lnTo>
                  <a:lnTo>
                    <a:pt x="77" y="648"/>
                  </a:lnTo>
                  <a:lnTo>
                    <a:pt x="64" y="524"/>
                  </a:lnTo>
                  <a:lnTo>
                    <a:pt x="63" y="514"/>
                  </a:lnTo>
                  <a:lnTo>
                    <a:pt x="48" y="370"/>
                  </a:lnTo>
                  <a:lnTo>
                    <a:pt x="47" y="360"/>
                  </a:lnTo>
                  <a:lnTo>
                    <a:pt x="28" y="187"/>
                  </a:lnTo>
                  <a:lnTo>
                    <a:pt x="27" y="176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6" name="Freeform 146"/>
            <p:cNvSpPr>
              <a:spLocks noChangeArrowheads="1"/>
            </p:cNvSpPr>
            <p:nvPr>
              <p:custDataLst>
                <p:tags r:id="rId142"/>
              </p:custDataLst>
            </p:nvPr>
          </p:nvSpPr>
          <p:spPr bwMode="auto">
            <a:xfrm>
              <a:off x="4403162" y="175499"/>
              <a:ext cx="697883" cy="3185577"/>
            </a:xfrm>
            <a:custGeom>
              <a:avLst/>
              <a:gdLst>
                <a:gd name="T0" fmla="*/ 9 w 258"/>
                <a:gd name="T1" fmla="*/ 0 h 1180"/>
                <a:gd name="T2" fmla="*/ 0 w 258"/>
                <a:gd name="T3" fmla="*/ 0 h 1180"/>
                <a:gd name="T4" fmla="*/ 17 w 258"/>
                <a:gd name="T5" fmla="*/ 79 h 1180"/>
                <a:gd name="T6" fmla="*/ 20 w 258"/>
                <a:gd name="T7" fmla="*/ 91 h 1180"/>
                <a:gd name="T8" fmla="*/ 63 w 258"/>
                <a:gd name="T9" fmla="*/ 295 h 1180"/>
                <a:gd name="T10" fmla="*/ 65 w 258"/>
                <a:gd name="T11" fmla="*/ 306 h 1180"/>
                <a:gd name="T12" fmla="*/ 100 w 258"/>
                <a:gd name="T13" fmla="*/ 471 h 1180"/>
                <a:gd name="T14" fmla="*/ 103 w 258"/>
                <a:gd name="T15" fmla="*/ 481 h 1180"/>
                <a:gd name="T16" fmla="*/ 132 w 258"/>
                <a:gd name="T17" fmla="*/ 620 h 1180"/>
                <a:gd name="T18" fmla="*/ 134 w 258"/>
                <a:gd name="T19" fmla="*/ 630 h 1180"/>
                <a:gd name="T20" fmla="*/ 239 w 258"/>
                <a:gd name="T21" fmla="*/ 1122 h 1180"/>
                <a:gd name="T22" fmla="*/ 258 w 258"/>
                <a:gd name="T23" fmla="*/ 1180 h 1180"/>
                <a:gd name="T24" fmla="*/ 258 w 258"/>
                <a:gd name="T25" fmla="*/ 1172 h 1180"/>
                <a:gd name="T26" fmla="*/ 248 w 258"/>
                <a:gd name="T27" fmla="*/ 1122 h 1180"/>
                <a:gd name="T28" fmla="*/ 144 w 258"/>
                <a:gd name="T29" fmla="*/ 633 h 1180"/>
                <a:gd name="T30" fmla="*/ 142 w 258"/>
                <a:gd name="T31" fmla="*/ 624 h 1180"/>
                <a:gd name="T32" fmla="*/ 112 w 258"/>
                <a:gd name="T33" fmla="*/ 486 h 1180"/>
                <a:gd name="T34" fmla="*/ 110 w 258"/>
                <a:gd name="T35" fmla="*/ 475 h 1180"/>
                <a:gd name="T36" fmla="*/ 75 w 258"/>
                <a:gd name="T37" fmla="*/ 312 h 1180"/>
                <a:gd name="T38" fmla="*/ 73 w 258"/>
                <a:gd name="T39" fmla="*/ 300 h 1180"/>
                <a:gd name="T40" fmla="*/ 30 w 258"/>
                <a:gd name="T41" fmla="*/ 98 h 1180"/>
                <a:gd name="T42" fmla="*/ 27 w 258"/>
                <a:gd name="T43" fmla="*/ 86 h 1180"/>
                <a:gd name="T44" fmla="*/ 9 w 258"/>
                <a:gd name="T4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8" h="1180">
                  <a:moveTo>
                    <a:pt x="9" y="0"/>
                  </a:moveTo>
                  <a:lnTo>
                    <a:pt x="0" y="0"/>
                  </a:lnTo>
                  <a:lnTo>
                    <a:pt x="17" y="79"/>
                  </a:lnTo>
                  <a:lnTo>
                    <a:pt x="20" y="91"/>
                  </a:lnTo>
                  <a:lnTo>
                    <a:pt x="63" y="295"/>
                  </a:lnTo>
                  <a:lnTo>
                    <a:pt x="65" y="306"/>
                  </a:lnTo>
                  <a:lnTo>
                    <a:pt x="100" y="471"/>
                  </a:lnTo>
                  <a:lnTo>
                    <a:pt x="103" y="481"/>
                  </a:lnTo>
                  <a:lnTo>
                    <a:pt x="132" y="620"/>
                  </a:lnTo>
                  <a:lnTo>
                    <a:pt x="134" y="630"/>
                  </a:lnTo>
                  <a:lnTo>
                    <a:pt x="239" y="1122"/>
                  </a:lnTo>
                  <a:lnTo>
                    <a:pt x="258" y="1180"/>
                  </a:lnTo>
                  <a:lnTo>
                    <a:pt x="258" y="1172"/>
                  </a:lnTo>
                  <a:lnTo>
                    <a:pt x="248" y="1122"/>
                  </a:lnTo>
                  <a:lnTo>
                    <a:pt x="144" y="633"/>
                  </a:lnTo>
                  <a:lnTo>
                    <a:pt x="142" y="624"/>
                  </a:lnTo>
                  <a:lnTo>
                    <a:pt x="112" y="486"/>
                  </a:lnTo>
                  <a:lnTo>
                    <a:pt x="110" y="475"/>
                  </a:lnTo>
                  <a:lnTo>
                    <a:pt x="75" y="312"/>
                  </a:lnTo>
                  <a:lnTo>
                    <a:pt x="73" y="300"/>
                  </a:lnTo>
                  <a:lnTo>
                    <a:pt x="30" y="98"/>
                  </a:lnTo>
                  <a:lnTo>
                    <a:pt x="27" y="8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7" name="Freeform 147"/>
            <p:cNvSpPr>
              <a:spLocks noChangeArrowheads="1"/>
            </p:cNvSpPr>
            <p:nvPr>
              <p:custDataLst>
                <p:tags r:id="rId143"/>
              </p:custDataLst>
            </p:nvPr>
          </p:nvSpPr>
          <p:spPr bwMode="auto">
            <a:xfrm>
              <a:off x="4403162" y="175499"/>
              <a:ext cx="697883" cy="3185577"/>
            </a:xfrm>
            <a:custGeom>
              <a:avLst/>
              <a:gdLst>
                <a:gd name="T0" fmla="*/ 9 w 258"/>
                <a:gd name="T1" fmla="*/ 0 h 1180"/>
                <a:gd name="T2" fmla="*/ 0 w 258"/>
                <a:gd name="T3" fmla="*/ 0 h 1180"/>
                <a:gd name="T4" fmla="*/ 17 w 258"/>
                <a:gd name="T5" fmla="*/ 79 h 1180"/>
                <a:gd name="T6" fmla="*/ 20 w 258"/>
                <a:gd name="T7" fmla="*/ 91 h 1180"/>
                <a:gd name="T8" fmla="*/ 63 w 258"/>
                <a:gd name="T9" fmla="*/ 295 h 1180"/>
                <a:gd name="T10" fmla="*/ 65 w 258"/>
                <a:gd name="T11" fmla="*/ 306 h 1180"/>
                <a:gd name="T12" fmla="*/ 100 w 258"/>
                <a:gd name="T13" fmla="*/ 471 h 1180"/>
                <a:gd name="T14" fmla="*/ 103 w 258"/>
                <a:gd name="T15" fmla="*/ 481 h 1180"/>
                <a:gd name="T16" fmla="*/ 132 w 258"/>
                <a:gd name="T17" fmla="*/ 620 h 1180"/>
                <a:gd name="T18" fmla="*/ 134 w 258"/>
                <a:gd name="T19" fmla="*/ 630 h 1180"/>
                <a:gd name="T20" fmla="*/ 239 w 258"/>
                <a:gd name="T21" fmla="*/ 1122 h 1180"/>
                <a:gd name="T22" fmla="*/ 258 w 258"/>
                <a:gd name="T23" fmla="*/ 1180 h 1180"/>
                <a:gd name="T24" fmla="*/ 258 w 258"/>
                <a:gd name="T25" fmla="*/ 1172 h 1180"/>
                <a:gd name="T26" fmla="*/ 248 w 258"/>
                <a:gd name="T27" fmla="*/ 1122 h 1180"/>
                <a:gd name="T28" fmla="*/ 144 w 258"/>
                <a:gd name="T29" fmla="*/ 633 h 1180"/>
                <a:gd name="T30" fmla="*/ 142 w 258"/>
                <a:gd name="T31" fmla="*/ 624 h 1180"/>
                <a:gd name="T32" fmla="*/ 112 w 258"/>
                <a:gd name="T33" fmla="*/ 486 h 1180"/>
                <a:gd name="T34" fmla="*/ 110 w 258"/>
                <a:gd name="T35" fmla="*/ 475 h 1180"/>
                <a:gd name="T36" fmla="*/ 75 w 258"/>
                <a:gd name="T37" fmla="*/ 312 h 1180"/>
                <a:gd name="T38" fmla="*/ 73 w 258"/>
                <a:gd name="T39" fmla="*/ 300 h 1180"/>
                <a:gd name="T40" fmla="*/ 30 w 258"/>
                <a:gd name="T41" fmla="*/ 98 h 1180"/>
                <a:gd name="T42" fmla="*/ 27 w 258"/>
                <a:gd name="T43" fmla="*/ 86 h 1180"/>
                <a:gd name="T44" fmla="*/ 9 w 258"/>
                <a:gd name="T4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8" h="1180">
                  <a:moveTo>
                    <a:pt x="9" y="0"/>
                  </a:moveTo>
                  <a:lnTo>
                    <a:pt x="0" y="0"/>
                  </a:lnTo>
                  <a:lnTo>
                    <a:pt x="17" y="79"/>
                  </a:lnTo>
                  <a:lnTo>
                    <a:pt x="20" y="91"/>
                  </a:lnTo>
                  <a:lnTo>
                    <a:pt x="63" y="295"/>
                  </a:lnTo>
                  <a:lnTo>
                    <a:pt x="65" y="306"/>
                  </a:lnTo>
                  <a:lnTo>
                    <a:pt x="100" y="471"/>
                  </a:lnTo>
                  <a:lnTo>
                    <a:pt x="103" y="481"/>
                  </a:lnTo>
                  <a:lnTo>
                    <a:pt x="132" y="620"/>
                  </a:lnTo>
                  <a:lnTo>
                    <a:pt x="134" y="630"/>
                  </a:lnTo>
                  <a:lnTo>
                    <a:pt x="239" y="1122"/>
                  </a:lnTo>
                  <a:lnTo>
                    <a:pt x="258" y="1180"/>
                  </a:lnTo>
                  <a:lnTo>
                    <a:pt x="258" y="1172"/>
                  </a:lnTo>
                  <a:lnTo>
                    <a:pt x="248" y="1122"/>
                  </a:lnTo>
                  <a:lnTo>
                    <a:pt x="144" y="633"/>
                  </a:lnTo>
                  <a:lnTo>
                    <a:pt x="142" y="624"/>
                  </a:lnTo>
                  <a:lnTo>
                    <a:pt x="112" y="486"/>
                  </a:lnTo>
                  <a:lnTo>
                    <a:pt x="110" y="475"/>
                  </a:lnTo>
                  <a:lnTo>
                    <a:pt x="75" y="312"/>
                  </a:lnTo>
                  <a:lnTo>
                    <a:pt x="73" y="300"/>
                  </a:lnTo>
                  <a:lnTo>
                    <a:pt x="30" y="98"/>
                  </a:lnTo>
                  <a:lnTo>
                    <a:pt x="27" y="86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8" name="Freeform 148"/>
            <p:cNvSpPr>
              <a:spLocks noChangeArrowheads="1"/>
            </p:cNvSpPr>
            <p:nvPr>
              <p:custDataLst>
                <p:tags r:id="rId144"/>
              </p:custDataLst>
            </p:nvPr>
          </p:nvSpPr>
          <p:spPr bwMode="auto">
            <a:xfrm>
              <a:off x="4044295" y="175499"/>
              <a:ext cx="1056750" cy="3197514"/>
            </a:xfrm>
            <a:custGeom>
              <a:avLst/>
              <a:gdLst>
                <a:gd name="T0" fmla="*/ 9 w 391"/>
                <a:gd name="T1" fmla="*/ 0 h 1184"/>
                <a:gd name="T2" fmla="*/ 0 w 391"/>
                <a:gd name="T3" fmla="*/ 0 h 1184"/>
                <a:gd name="T4" fmla="*/ 73 w 391"/>
                <a:gd name="T5" fmla="*/ 223 h 1184"/>
                <a:gd name="T6" fmla="*/ 76 w 391"/>
                <a:gd name="T7" fmla="*/ 235 h 1184"/>
                <a:gd name="T8" fmla="*/ 138 w 391"/>
                <a:gd name="T9" fmla="*/ 425 h 1184"/>
                <a:gd name="T10" fmla="*/ 141 w 391"/>
                <a:gd name="T11" fmla="*/ 436 h 1184"/>
                <a:gd name="T12" fmla="*/ 192 w 391"/>
                <a:gd name="T13" fmla="*/ 591 h 1184"/>
                <a:gd name="T14" fmla="*/ 195 w 391"/>
                <a:gd name="T15" fmla="*/ 602 h 1184"/>
                <a:gd name="T16" fmla="*/ 364 w 391"/>
                <a:gd name="T17" fmla="*/ 1124 h 1184"/>
                <a:gd name="T18" fmla="*/ 390 w 391"/>
                <a:gd name="T19" fmla="*/ 1184 h 1184"/>
                <a:gd name="T20" fmla="*/ 391 w 391"/>
                <a:gd name="T21" fmla="*/ 1180 h 1184"/>
                <a:gd name="T22" fmla="*/ 372 w 391"/>
                <a:gd name="T23" fmla="*/ 1122 h 1184"/>
                <a:gd name="T24" fmla="*/ 205 w 391"/>
                <a:gd name="T25" fmla="*/ 606 h 1184"/>
                <a:gd name="T26" fmla="*/ 202 w 391"/>
                <a:gd name="T27" fmla="*/ 595 h 1184"/>
                <a:gd name="T28" fmla="*/ 152 w 391"/>
                <a:gd name="T29" fmla="*/ 441 h 1184"/>
                <a:gd name="T30" fmla="*/ 148 w 391"/>
                <a:gd name="T31" fmla="*/ 430 h 1184"/>
                <a:gd name="T32" fmla="*/ 87 w 391"/>
                <a:gd name="T33" fmla="*/ 241 h 1184"/>
                <a:gd name="T34" fmla="*/ 83 w 391"/>
                <a:gd name="T35" fmla="*/ 229 h 1184"/>
                <a:gd name="T36" fmla="*/ 9 w 391"/>
                <a:gd name="T37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1" h="1184">
                  <a:moveTo>
                    <a:pt x="9" y="0"/>
                  </a:moveTo>
                  <a:lnTo>
                    <a:pt x="0" y="0"/>
                  </a:lnTo>
                  <a:lnTo>
                    <a:pt x="73" y="223"/>
                  </a:lnTo>
                  <a:lnTo>
                    <a:pt x="76" y="235"/>
                  </a:lnTo>
                  <a:lnTo>
                    <a:pt x="138" y="425"/>
                  </a:lnTo>
                  <a:lnTo>
                    <a:pt x="141" y="436"/>
                  </a:lnTo>
                  <a:lnTo>
                    <a:pt x="192" y="591"/>
                  </a:lnTo>
                  <a:lnTo>
                    <a:pt x="195" y="602"/>
                  </a:lnTo>
                  <a:lnTo>
                    <a:pt x="364" y="1124"/>
                  </a:lnTo>
                  <a:lnTo>
                    <a:pt x="390" y="1184"/>
                  </a:lnTo>
                  <a:lnTo>
                    <a:pt x="391" y="1180"/>
                  </a:lnTo>
                  <a:lnTo>
                    <a:pt x="372" y="1122"/>
                  </a:lnTo>
                  <a:lnTo>
                    <a:pt x="205" y="606"/>
                  </a:lnTo>
                  <a:lnTo>
                    <a:pt x="202" y="595"/>
                  </a:lnTo>
                  <a:lnTo>
                    <a:pt x="152" y="441"/>
                  </a:lnTo>
                  <a:lnTo>
                    <a:pt x="148" y="430"/>
                  </a:lnTo>
                  <a:lnTo>
                    <a:pt x="87" y="241"/>
                  </a:lnTo>
                  <a:lnTo>
                    <a:pt x="83" y="22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9" name="Freeform 149"/>
            <p:cNvSpPr>
              <a:spLocks noChangeArrowheads="1"/>
            </p:cNvSpPr>
            <p:nvPr>
              <p:custDataLst>
                <p:tags r:id="rId145"/>
              </p:custDataLst>
            </p:nvPr>
          </p:nvSpPr>
          <p:spPr bwMode="auto">
            <a:xfrm>
              <a:off x="4044295" y="175499"/>
              <a:ext cx="1056750" cy="3197514"/>
            </a:xfrm>
            <a:custGeom>
              <a:avLst/>
              <a:gdLst>
                <a:gd name="T0" fmla="*/ 9 w 391"/>
                <a:gd name="T1" fmla="*/ 0 h 1184"/>
                <a:gd name="T2" fmla="*/ 0 w 391"/>
                <a:gd name="T3" fmla="*/ 0 h 1184"/>
                <a:gd name="T4" fmla="*/ 73 w 391"/>
                <a:gd name="T5" fmla="*/ 223 h 1184"/>
                <a:gd name="T6" fmla="*/ 76 w 391"/>
                <a:gd name="T7" fmla="*/ 235 h 1184"/>
                <a:gd name="T8" fmla="*/ 138 w 391"/>
                <a:gd name="T9" fmla="*/ 425 h 1184"/>
                <a:gd name="T10" fmla="*/ 141 w 391"/>
                <a:gd name="T11" fmla="*/ 436 h 1184"/>
                <a:gd name="T12" fmla="*/ 192 w 391"/>
                <a:gd name="T13" fmla="*/ 591 h 1184"/>
                <a:gd name="T14" fmla="*/ 195 w 391"/>
                <a:gd name="T15" fmla="*/ 602 h 1184"/>
                <a:gd name="T16" fmla="*/ 364 w 391"/>
                <a:gd name="T17" fmla="*/ 1124 h 1184"/>
                <a:gd name="T18" fmla="*/ 390 w 391"/>
                <a:gd name="T19" fmla="*/ 1184 h 1184"/>
                <a:gd name="T20" fmla="*/ 391 w 391"/>
                <a:gd name="T21" fmla="*/ 1180 h 1184"/>
                <a:gd name="T22" fmla="*/ 372 w 391"/>
                <a:gd name="T23" fmla="*/ 1122 h 1184"/>
                <a:gd name="T24" fmla="*/ 205 w 391"/>
                <a:gd name="T25" fmla="*/ 606 h 1184"/>
                <a:gd name="T26" fmla="*/ 202 w 391"/>
                <a:gd name="T27" fmla="*/ 595 h 1184"/>
                <a:gd name="T28" fmla="*/ 152 w 391"/>
                <a:gd name="T29" fmla="*/ 441 h 1184"/>
                <a:gd name="T30" fmla="*/ 148 w 391"/>
                <a:gd name="T31" fmla="*/ 430 h 1184"/>
                <a:gd name="T32" fmla="*/ 87 w 391"/>
                <a:gd name="T33" fmla="*/ 241 h 1184"/>
                <a:gd name="T34" fmla="*/ 83 w 391"/>
                <a:gd name="T35" fmla="*/ 229 h 1184"/>
                <a:gd name="T36" fmla="*/ 9 w 391"/>
                <a:gd name="T37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1" h="1184">
                  <a:moveTo>
                    <a:pt x="9" y="0"/>
                  </a:moveTo>
                  <a:lnTo>
                    <a:pt x="0" y="0"/>
                  </a:lnTo>
                  <a:lnTo>
                    <a:pt x="73" y="223"/>
                  </a:lnTo>
                  <a:lnTo>
                    <a:pt x="76" y="235"/>
                  </a:lnTo>
                  <a:lnTo>
                    <a:pt x="138" y="425"/>
                  </a:lnTo>
                  <a:lnTo>
                    <a:pt x="141" y="436"/>
                  </a:lnTo>
                  <a:lnTo>
                    <a:pt x="192" y="591"/>
                  </a:lnTo>
                  <a:lnTo>
                    <a:pt x="195" y="602"/>
                  </a:lnTo>
                  <a:lnTo>
                    <a:pt x="364" y="1124"/>
                  </a:lnTo>
                  <a:lnTo>
                    <a:pt x="390" y="1184"/>
                  </a:lnTo>
                  <a:lnTo>
                    <a:pt x="391" y="1180"/>
                  </a:lnTo>
                  <a:lnTo>
                    <a:pt x="372" y="1122"/>
                  </a:lnTo>
                  <a:lnTo>
                    <a:pt x="205" y="606"/>
                  </a:lnTo>
                  <a:lnTo>
                    <a:pt x="202" y="595"/>
                  </a:lnTo>
                  <a:lnTo>
                    <a:pt x="152" y="441"/>
                  </a:lnTo>
                  <a:lnTo>
                    <a:pt x="148" y="430"/>
                  </a:lnTo>
                  <a:lnTo>
                    <a:pt x="87" y="241"/>
                  </a:lnTo>
                  <a:lnTo>
                    <a:pt x="83" y="229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0" name="Freeform 150"/>
            <p:cNvSpPr>
              <a:spLocks noChangeArrowheads="1"/>
            </p:cNvSpPr>
            <p:nvPr>
              <p:custDataLst>
                <p:tags r:id="rId146"/>
              </p:custDataLst>
            </p:nvPr>
          </p:nvSpPr>
          <p:spPr bwMode="auto">
            <a:xfrm>
              <a:off x="3668630" y="175499"/>
              <a:ext cx="1429361" cy="3204973"/>
            </a:xfrm>
            <a:custGeom>
              <a:avLst/>
              <a:gdLst>
                <a:gd name="T0" fmla="*/ 9 w 529"/>
                <a:gd name="T1" fmla="*/ 0 h 1187"/>
                <a:gd name="T2" fmla="*/ 0 w 529"/>
                <a:gd name="T3" fmla="*/ 0 h 1187"/>
                <a:gd name="T4" fmla="*/ 59 w 529"/>
                <a:gd name="T5" fmla="*/ 135 h 1187"/>
                <a:gd name="T6" fmla="*/ 65 w 529"/>
                <a:gd name="T7" fmla="*/ 148 h 1187"/>
                <a:gd name="T8" fmla="*/ 162 w 529"/>
                <a:gd name="T9" fmla="*/ 370 h 1187"/>
                <a:gd name="T10" fmla="*/ 168 w 529"/>
                <a:gd name="T11" fmla="*/ 382 h 1187"/>
                <a:gd name="T12" fmla="*/ 245 w 529"/>
                <a:gd name="T13" fmla="*/ 558 h 1187"/>
                <a:gd name="T14" fmla="*/ 250 w 529"/>
                <a:gd name="T15" fmla="*/ 569 h 1187"/>
                <a:gd name="T16" fmla="*/ 494 w 529"/>
                <a:gd name="T17" fmla="*/ 1125 h 1187"/>
                <a:gd name="T18" fmla="*/ 529 w 529"/>
                <a:gd name="T19" fmla="*/ 1187 h 1187"/>
                <a:gd name="T20" fmla="*/ 529 w 529"/>
                <a:gd name="T21" fmla="*/ 1184 h 1187"/>
                <a:gd name="T22" fmla="*/ 503 w 529"/>
                <a:gd name="T23" fmla="*/ 1124 h 1187"/>
                <a:gd name="T24" fmla="*/ 261 w 529"/>
                <a:gd name="T25" fmla="*/ 574 h 1187"/>
                <a:gd name="T26" fmla="*/ 256 w 529"/>
                <a:gd name="T27" fmla="*/ 562 h 1187"/>
                <a:gd name="T28" fmla="*/ 179 w 529"/>
                <a:gd name="T29" fmla="*/ 388 h 1187"/>
                <a:gd name="T30" fmla="*/ 174 w 529"/>
                <a:gd name="T31" fmla="*/ 376 h 1187"/>
                <a:gd name="T32" fmla="*/ 78 w 529"/>
                <a:gd name="T33" fmla="*/ 155 h 1187"/>
                <a:gd name="T34" fmla="*/ 71 w 529"/>
                <a:gd name="T35" fmla="*/ 143 h 1187"/>
                <a:gd name="T36" fmla="*/ 9 w 529"/>
                <a:gd name="T37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9" h="1187">
                  <a:moveTo>
                    <a:pt x="9" y="0"/>
                  </a:moveTo>
                  <a:lnTo>
                    <a:pt x="0" y="0"/>
                  </a:lnTo>
                  <a:lnTo>
                    <a:pt x="59" y="135"/>
                  </a:lnTo>
                  <a:lnTo>
                    <a:pt x="65" y="148"/>
                  </a:lnTo>
                  <a:lnTo>
                    <a:pt x="162" y="370"/>
                  </a:lnTo>
                  <a:lnTo>
                    <a:pt x="168" y="382"/>
                  </a:lnTo>
                  <a:lnTo>
                    <a:pt x="245" y="558"/>
                  </a:lnTo>
                  <a:lnTo>
                    <a:pt x="250" y="569"/>
                  </a:lnTo>
                  <a:lnTo>
                    <a:pt x="494" y="1125"/>
                  </a:lnTo>
                  <a:lnTo>
                    <a:pt x="529" y="1187"/>
                  </a:lnTo>
                  <a:lnTo>
                    <a:pt x="529" y="1184"/>
                  </a:lnTo>
                  <a:lnTo>
                    <a:pt x="503" y="1124"/>
                  </a:lnTo>
                  <a:lnTo>
                    <a:pt x="261" y="574"/>
                  </a:lnTo>
                  <a:lnTo>
                    <a:pt x="256" y="562"/>
                  </a:lnTo>
                  <a:lnTo>
                    <a:pt x="179" y="388"/>
                  </a:lnTo>
                  <a:lnTo>
                    <a:pt x="174" y="376"/>
                  </a:lnTo>
                  <a:lnTo>
                    <a:pt x="78" y="155"/>
                  </a:lnTo>
                  <a:lnTo>
                    <a:pt x="71" y="14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1" name="Freeform 151"/>
            <p:cNvSpPr>
              <a:spLocks noChangeArrowheads="1"/>
            </p:cNvSpPr>
            <p:nvPr>
              <p:custDataLst>
                <p:tags r:id="rId147"/>
              </p:custDataLst>
            </p:nvPr>
          </p:nvSpPr>
          <p:spPr bwMode="auto">
            <a:xfrm>
              <a:off x="3668630" y="175499"/>
              <a:ext cx="1429361" cy="3204973"/>
            </a:xfrm>
            <a:custGeom>
              <a:avLst/>
              <a:gdLst>
                <a:gd name="T0" fmla="*/ 9 w 529"/>
                <a:gd name="T1" fmla="*/ 0 h 1187"/>
                <a:gd name="T2" fmla="*/ 0 w 529"/>
                <a:gd name="T3" fmla="*/ 0 h 1187"/>
                <a:gd name="T4" fmla="*/ 59 w 529"/>
                <a:gd name="T5" fmla="*/ 135 h 1187"/>
                <a:gd name="T6" fmla="*/ 65 w 529"/>
                <a:gd name="T7" fmla="*/ 148 h 1187"/>
                <a:gd name="T8" fmla="*/ 162 w 529"/>
                <a:gd name="T9" fmla="*/ 370 h 1187"/>
                <a:gd name="T10" fmla="*/ 168 w 529"/>
                <a:gd name="T11" fmla="*/ 382 h 1187"/>
                <a:gd name="T12" fmla="*/ 245 w 529"/>
                <a:gd name="T13" fmla="*/ 558 h 1187"/>
                <a:gd name="T14" fmla="*/ 250 w 529"/>
                <a:gd name="T15" fmla="*/ 569 h 1187"/>
                <a:gd name="T16" fmla="*/ 494 w 529"/>
                <a:gd name="T17" fmla="*/ 1125 h 1187"/>
                <a:gd name="T18" fmla="*/ 529 w 529"/>
                <a:gd name="T19" fmla="*/ 1187 h 1187"/>
                <a:gd name="T20" fmla="*/ 529 w 529"/>
                <a:gd name="T21" fmla="*/ 1184 h 1187"/>
                <a:gd name="T22" fmla="*/ 503 w 529"/>
                <a:gd name="T23" fmla="*/ 1124 h 1187"/>
                <a:gd name="T24" fmla="*/ 261 w 529"/>
                <a:gd name="T25" fmla="*/ 574 h 1187"/>
                <a:gd name="T26" fmla="*/ 256 w 529"/>
                <a:gd name="T27" fmla="*/ 562 h 1187"/>
                <a:gd name="T28" fmla="*/ 179 w 529"/>
                <a:gd name="T29" fmla="*/ 388 h 1187"/>
                <a:gd name="T30" fmla="*/ 174 w 529"/>
                <a:gd name="T31" fmla="*/ 376 h 1187"/>
                <a:gd name="T32" fmla="*/ 78 w 529"/>
                <a:gd name="T33" fmla="*/ 155 h 1187"/>
                <a:gd name="T34" fmla="*/ 71 w 529"/>
                <a:gd name="T35" fmla="*/ 143 h 1187"/>
                <a:gd name="T36" fmla="*/ 9 w 529"/>
                <a:gd name="T37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9" h="1187">
                  <a:moveTo>
                    <a:pt x="9" y="0"/>
                  </a:moveTo>
                  <a:lnTo>
                    <a:pt x="0" y="0"/>
                  </a:lnTo>
                  <a:lnTo>
                    <a:pt x="59" y="135"/>
                  </a:lnTo>
                  <a:lnTo>
                    <a:pt x="65" y="148"/>
                  </a:lnTo>
                  <a:lnTo>
                    <a:pt x="162" y="370"/>
                  </a:lnTo>
                  <a:lnTo>
                    <a:pt x="168" y="382"/>
                  </a:lnTo>
                  <a:lnTo>
                    <a:pt x="245" y="558"/>
                  </a:lnTo>
                  <a:lnTo>
                    <a:pt x="250" y="569"/>
                  </a:lnTo>
                  <a:lnTo>
                    <a:pt x="494" y="1125"/>
                  </a:lnTo>
                  <a:lnTo>
                    <a:pt x="529" y="1187"/>
                  </a:lnTo>
                  <a:lnTo>
                    <a:pt x="529" y="1184"/>
                  </a:lnTo>
                  <a:lnTo>
                    <a:pt x="503" y="1124"/>
                  </a:lnTo>
                  <a:lnTo>
                    <a:pt x="261" y="574"/>
                  </a:lnTo>
                  <a:lnTo>
                    <a:pt x="256" y="562"/>
                  </a:lnTo>
                  <a:lnTo>
                    <a:pt x="179" y="388"/>
                  </a:lnTo>
                  <a:lnTo>
                    <a:pt x="174" y="376"/>
                  </a:lnTo>
                  <a:lnTo>
                    <a:pt x="78" y="155"/>
                  </a:lnTo>
                  <a:lnTo>
                    <a:pt x="71" y="143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2" name="Freeform 152"/>
            <p:cNvSpPr>
              <a:spLocks noChangeArrowheads="1"/>
            </p:cNvSpPr>
            <p:nvPr>
              <p:custDataLst>
                <p:tags r:id="rId148"/>
              </p:custDataLst>
            </p:nvPr>
          </p:nvSpPr>
          <p:spPr bwMode="auto">
            <a:xfrm>
              <a:off x="3267003" y="175499"/>
              <a:ext cx="1830988" cy="3210942"/>
            </a:xfrm>
            <a:custGeom>
              <a:avLst/>
              <a:gdLst>
                <a:gd name="T0" fmla="*/ 10 w 678"/>
                <a:gd name="T1" fmla="*/ 0 h 1189"/>
                <a:gd name="T2" fmla="*/ 0 w 678"/>
                <a:gd name="T3" fmla="*/ 0 h 1189"/>
                <a:gd name="T4" fmla="*/ 12 w 678"/>
                <a:gd name="T5" fmla="*/ 22 h 1189"/>
                <a:gd name="T6" fmla="*/ 21 w 678"/>
                <a:gd name="T7" fmla="*/ 37 h 1189"/>
                <a:gd name="T8" fmla="*/ 171 w 678"/>
                <a:gd name="T9" fmla="*/ 303 h 1189"/>
                <a:gd name="T10" fmla="*/ 178 w 678"/>
                <a:gd name="T11" fmla="*/ 316 h 1189"/>
                <a:gd name="T12" fmla="*/ 292 w 678"/>
                <a:gd name="T13" fmla="*/ 519 h 1189"/>
                <a:gd name="T14" fmla="*/ 299 w 678"/>
                <a:gd name="T15" fmla="*/ 531 h 1189"/>
                <a:gd name="T16" fmla="*/ 635 w 678"/>
                <a:gd name="T17" fmla="*/ 1127 h 1189"/>
                <a:gd name="T18" fmla="*/ 678 w 678"/>
                <a:gd name="T19" fmla="*/ 1189 h 1189"/>
                <a:gd name="T20" fmla="*/ 678 w 678"/>
                <a:gd name="T21" fmla="*/ 1187 h 1189"/>
                <a:gd name="T22" fmla="*/ 643 w 678"/>
                <a:gd name="T23" fmla="*/ 1125 h 1189"/>
                <a:gd name="T24" fmla="*/ 311 w 678"/>
                <a:gd name="T25" fmla="*/ 535 h 1189"/>
                <a:gd name="T26" fmla="*/ 304 w 678"/>
                <a:gd name="T27" fmla="*/ 524 h 1189"/>
                <a:gd name="T28" fmla="*/ 192 w 678"/>
                <a:gd name="T29" fmla="*/ 322 h 1189"/>
                <a:gd name="T30" fmla="*/ 184 w 678"/>
                <a:gd name="T31" fmla="*/ 310 h 1189"/>
                <a:gd name="T32" fmla="*/ 35 w 678"/>
                <a:gd name="T33" fmla="*/ 45 h 1189"/>
                <a:gd name="T34" fmla="*/ 27 w 678"/>
                <a:gd name="T35" fmla="*/ 31 h 1189"/>
                <a:gd name="T36" fmla="*/ 10 w 678"/>
                <a:gd name="T37" fmla="*/ 0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8" h="1189">
                  <a:moveTo>
                    <a:pt x="10" y="0"/>
                  </a:moveTo>
                  <a:lnTo>
                    <a:pt x="0" y="0"/>
                  </a:lnTo>
                  <a:lnTo>
                    <a:pt x="12" y="22"/>
                  </a:lnTo>
                  <a:lnTo>
                    <a:pt x="21" y="37"/>
                  </a:lnTo>
                  <a:lnTo>
                    <a:pt x="171" y="303"/>
                  </a:lnTo>
                  <a:lnTo>
                    <a:pt x="178" y="316"/>
                  </a:lnTo>
                  <a:lnTo>
                    <a:pt x="292" y="519"/>
                  </a:lnTo>
                  <a:lnTo>
                    <a:pt x="299" y="531"/>
                  </a:lnTo>
                  <a:lnTo>
                    <a:pt x="635" y="1127"/>
                  </a:lnTo>
                  <a:lnTo>
                    <a:pt x="678" y="1189"/>
                  </a:lnTo>
                  <a:lnTo>
                    <a:pt x="678" y="1187"/>
                  </a:lnTo>
                  <a:lnTo>
                    <a:pt x="643" y="1125"/>
                  </a:lnTo>
                  <a:lnTo>
                    <a:pt x="311" y="535"/>
                  </a:lnTo>
                  <a:lnTo>
                    <a:pt x="304" y="524"/>
                  </a:lnTo>
                  <a:lnTo>
                    <a:pt x="192" y="322"/>
                  </a:lnTo>
                  <a:lnTo>
                    <a:pt x="184" y="310"/>
                  </a:lnTo>
                  <a:lnTo>
                    <a:pt x="35" y="45"/>
                  </a:lnTo>
                  <a:lnTo>
                    <a:pt x="27" y="3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3" name="Freeform 153"/>
            <p:cNvSpPr>
              <a:spLocks noChangeArrowheads="1"/>
            </p:cNvSpPr>
            <p:nvPr>
              <p:custDataLst>
                <p:tags r:id="rId149"/>
              </p:custDataLst>
            </p:nvPr>
          </p:nvSpPr>
          <p:spPr bwMode="auto">
            <a:xfrm>
              <a:off x="3267003" y="175499"/>
              <a:ext cx="1830988" cy="3210942"/>
            </a:xfrm>
            <a:custGeom>
              <a:avLst/>
              <a:gdLst>
                <a:gd name="T0" fmla="*/ 10 w 678"/>
                <a:gd name="T1" fmla="*/ 0 h 1189"/>
                <a:gd name="T2" fmla="*/ 0 w 678"/>
                <a:gd name="T3" fmla="*/ 0 h 1189"/>
                <a:gd name="T4" fmla="*/ 12 w 678"/>
                <a:gd name="T5" fmla="*/ 22 h 1189"/>
                <a:gd name="T6" fmla="*/ 21 w 678"/>
                <a:gd name="T7" fmla="*/ 37 h 1189"/>
                <a:gd name="T8" fmla="*/ 171 w 678"/>
                <a:gd name="T9" fmla="*/ 303 h 1189"/>
                <a:gd name="T10" fmla="*/ 178 w 678"/>
                <a:gd name="T11" fmla="*/ 316 h 1189"/>
                <a:gd name="T12" fmla="*/ 292 w 678"/>
                <a:gd name="T13" fmla="*/ 519 h 1189"/>
                <a:gd name="T14" fmla="*/ 299 w 678"/>
                <a:gd name="T15" fmla="*/ 531 h 1189"/>
                <a:gd name="T16" fmla="*/ 635 w 678"/>
                <a:gd name="T17" fmla="*/ 1127 h 1189"/>
                <a:gd name="T18" fmla="*/ 678 w 678"/>
                <a:gd name="T19" fmla="*/ 1189 h 1189"/>
                <a:gd name="T20" fmla="*/ 678 w 678"/>
                <a:gd name="T21" fmla="*/ 1187 h 1189"/>
                <a:gd name="T22" fmla="*/ 643 w 678"/>
                <a:gd name="T23" fmla="*/ 1125 h 1189"/>
                <a:gd name="T24" fmla="*/ 311 w 678"/>
                <a:gd name="T25" fmla="*/ 535 h 1189"/>
                <a:gd name="T26" fmla="*/ 304 w 678"/>
                <a:gd name="T27" fmla="*/ 524 h 1189"/>
                <a:gd name="T28" fmla="*/ 192 w 678"/>
                <a:gd name="T29" fmla="*/ 322 h 1189"/>
                <a:gd name="T30" fmla="*/ 184 w 678"/>
                <a:gd name="T31" fmla="*/ 310 h 1189"/>
                <a:gd name="T32" fmla="*/ 35 w 678"/>
                <a:gd name="T33" fmla="*/ 45 h 1189"/>
                <a:gd name="T34" fmla="*/ 27 w 678"/>
                <a:gd name="T35" fmla="*/ 31 h 1189"/>
                <a:gd name="T36" fmla="*/ 10 w 678"/>
                <a:gd name="T37" fmla="*/ 0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8" h="1189">
                  <a:moveTo>
                    <a:pt x="10" y="0"/>
                  </a:moveTo>
                  <a:lnTo>
                    <a:pt x="0" y="0"/>
                  </a:lnTo>
                  <a:lnTo>
                    <a:pt x="12" y="22"/>
                  </a:lnTo>
                  <a:lnTo>
                    <a:pt x="21" y="37"/>
                  </a:lnTo>
                  <a:lnTo>
                    <a:pt x="171" y="303"/>
                  </a:lnTo>
                  <a:lnTo>
                    <a:pt x="178" y="316"/>
                  </a:lnTo>
                  <a:lnTo>
                    <a:pt x="292" y="519"/>
                  </a:lnTo>
                  <a:lnTo>
                    <a:pt x="299" y="531"/>
                  </a:lnTo>
                  <a:lnTo>
                    <a:pt x="635" y="1127"/>
                  </a:lnTo>
                  <a:lnTo>
                    <a:pt x="678" y="1189"/>
                  </a:lnTo>
                  <a:lnTo>
                    <a:pt x="678" y="1187"/>
                  </a:lnTo>
                  <a:lnTo>
                    <a:pt x="643" y="1125"/>
                  </a:lnTo>
                  <a:lnTo>
                    <a:pt x="311" y="535"/>
                  </a:lnTo>
                  <a:lnTo>
                    <a:pt x="304" y="524"/>
                  </a:lnTo>
                  <a:lnTo>
                    <a:pt x="192" y="322"/>
                  </a:lnTo>
                  <a:lnTo>
                    <a:pt x="184" y="310"/>
                  </a:lnTo>
                  <a:lnTo>
                    <a:pt x="35" y="45"/>
                  </a:lnTo>
                  <a:lnTo>
                    <a:pt x="27" y="31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4" name="Freeform 154"/>
            <p:cNvSpPr>
              <a:spLocks noChangeArrowheads="1"/>
            </p:cNvSpPr>
            <p:nvPr>
              <p:custDataLst>
                <p:tags r:id="rId150"/>
              </p:custDataLst>
            </p:nvPr>
          </p:nvSpPr>
          <p:spPr bwMode="auto">
            <a:xfrm>
              <a:off x="2831782" y="175499"/>
              <a:ext cx="2266210" cy="3215418"/>
            </a:xfrm>
            <a:custGeom>
              <a:avLst/>
              <a:gdLst>
                <a:gd name="T0" fmla="*/ 10 w 839"/>
                <a:gd name="T1" fmla="*/ 0 h 1191"/>
                <a:gd name="T2" fmla="*/ 0 w 839"/>
                <a:gd name="T3" fmla="*/ 0 h 1191"/>
                <a:gd name="T4" fmla="*/ 151 w 839"/>
                <a:gd name="T5" fmla="*/ 217 h 1191"/>
                <a:gd name="T6" fmla="*/ 161 w 839"/>
                <a:gd name="T7" fmla="*/ 231 h 1191"/>
                <a:gd name="T8" fmla="*/ 327 w 839"/>
                <a:gd name="T9" fmla="*/ 470 h 1191"/>
                <a:gd name="T10" fmla="*/ 336 w 839"/>
                <a:gd name="T11" fmla="*/ 483 h 1191"/>
                <a:gd name="T12" fmla="*/ 787 w 839"/>
                <a:gd name="T13" fmla="*/ 1130 h 1191"/>
                <a:gd name="T14" fmla="*/ 838 w 839"/>
                <a:gd name="T15" fmla="*/ 1191 h 1191"/>
                <a:gd name="T16" fmla="*/ 839 w 839"/>
                <a:gd name="T17" fmla="*/ 1189 h 1191"/>
                <a:gd name="T18" fmla="*/ 796 w 839"/>
                <a:gd name="T19" fmla="*/ 1127 h 1191"/>
                <a:gd name="T20" fmla="*/ 350 w 839"/>
                <a:gd name="T21" fmla="*/ 488 h 1191"/>
                <a:gd name="T22" fmla="*/ 341 w 839"/>
                <a:gd name="T23" fmla="*/ 476 h 1191"/>
                <a:gd name="T24" fmla="*/ 176 w 839"/>
                <a:gd name="T25" fmla="*/ 239 h 1191"/>
                <a:gd name="T26" fmla="*/ 166 w 839"/>
                <a:gd name="T27" fmla="*/ 224 h 1191"/>
                <a:gd name="T28" fmla="*/ 10 w 839"/>
                <a:gd name="T29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9" h="1191">
                  <a:moveTo>
                    <a:pt x="10" y="0"/>
                  </a:moveTo>
                  <a:lnTo>
                    <a:pt x="0" y="0"/>
                  </a:lnTo>
                  <a:lnTo>
                    <a:pt x="151" y="217"/>
                  </a:lnTo>
                  <a:lnTo>
                    <a:pt x="161" y="231"/>
                  </a:lnTo>
                  <a:lnTo>
                    <a:pt x="327" y="470"/>
                  </a:lnTo>
                  <a:lnTo>
                    <a:pt x="336" y="483"/>
                  </a:lnTo>
                  <a:lnTo>
                    <a:pt x="787" y="1130"/>
                  </a:lnTo>
                  <a:lnTo>
                    <a:pt x="838" y="1191"/>
                  </a:lnTo>
                  <a:lnTo>
                    <a:pt x="839" y="1189"/>
                  </a:lnTo>
                  <a:lnTo>
                    <a:pt x="796" y="1127"/>
                  </a:lnTo>
                  <a:lnTo>
                    <a:pt x="350" y="488"/>
                  </a:lnTo>
                  <a:lnTo>
                    <a:pt x="341" y="476"/>
                  </a:lnTo>
                  <a:lnTo>
                    <a:pt x="176" y="239"/>
                  </a:lnTo>
                  <a:lnTo>
                    <a:pt x="166" y="2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5" name="Freeform 155"/>
            <p:cNvSpPr>
              <a:spLocks noChangeArrowheads="1"/>
            </p:cNvSpPr>
            <p:nvPr>
              <p:custDataLst>
                <p:tags r:id="rId151"/>
              </p:custDataLst>
            </p:nvPr>
          </p:nvSpPr>
          <p:spPr bwMode="auto">
            <a:xfrm>
              <a:off x="2831782" y="175499"/>
              <a:ext cx="2266210" cy="3215418"/>
            </a:xfrm>
            <a:custGeom>
              <a:avLst/>
              <a:gdLst>
                <a:gd name="T0" fmla="*/ 10 w 839"/>
                <a:gd name="T1" fmla="*/ 0 h 1191"/>
                <a:gd name="T2" fmla="*/ 0 w 839"/>
                <a:gd name="T3" fmla="*/ 0 h 1191"/>
                <a:gd name="T4" fmla="*/ 151 w 839"/>
                <a:gd name="T5" fmla="*/ 217 h 1191"/>
                <a:gd name="T6" fmla="*/ 161 w 839"/>
                <a:gd name="T7" fmla="*/ 231 h 1191"/>
                <a:gd name="T8" fmla="*/ 327 w 839"/>
                <a:gd name="T9" fmla="*/ 470 h 1191"/>
                <a:gd name="T10" fmla="*/ 336 w 839"/>
                <a:gd name="T11" fmla="*/ 483 h 1191"/>
                <a:gd name="T12" fmla="*/ 787 w 839"/>
                <a:gd name="T13" fmla="*/ 1130 h 1191"/>
                <a:gd name="T14" fmla="*/ 838 w 839"/>
                <a:gd name="T15" fmla="*/ 1191 h 1191"/>
                <a:gd name="T16" fmla="*/ 839 w 839"/>
                <a:gd name="T17" fmla="*/ 1189 h 1191"/>
                <a:gd name="T18" fmla="*/ 796 w 839"/>
                <a:gd name="T19" fmla="*/ 1127 h 1191"/>
                <a:gd name="T20" fmla="*/ 350 w 839"/>
                <a:gd name="T21" fmla="*/ 488 h 1191"/>
                <a:gd name="T22" fmla="*/ 341 w 839"/>
                <a:gd name="T23" fmla="*/ 476 h 1191"/>
                <a:gd name="T24" fmla="*/ 176 w 839"/>
                <a:gd name="T25" fmla="*/ 239 h 1191"/>
                <a:gd name="T26" fmla="*/ 166 w 839"/>
                <a:gd name="T27" fmla="*/ 224 h 1191"/>
                <a:gd name="T28" fmla="*/ 10 w 839"/>
                <a:gd name="T29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9" h="1191">
                  <a:moveTo>
                    <a:pt x="10" y="0"/>
                  </a:moveTo>
                  <a:lnTo>
                    <a:pt x="0" y="0"/>
                  </a:lnTo>
                  <a:lnTo>
                    <a:pt x="151" y="217"/>
                  </a:lnTo>
                  <a:lnTo>
                    <a:pt x="161" y="231"/>
                  </a:lnTo>
                  <a:lnTo>
                    <a:pt x="327" y="470"/>
                  </a:lnTo>
                  <a:lnTo>
                    <a:pt x="336" y="483"/>
                  </a:lnTo>
                  <a:lnTo>
                    <a:pt x="787" y="1130"/>
                  </a:lnTo>
                  <a:lnTo>
                    <a:pt x="838" y="1191"/>
                  </a:lnTo>
                  <a:lnTo>
                    <a:pt x="839" y="1189"/>
                  </a:lnTo>
                  <a:lnTo>
                    <a:pt x="796" y="1127"/>
                  </a:lnTo>
                  <a:lnTo>
                    <a:pt x="350" y="488"/>
                  </a:lnTo>
                  <a:lnTo>
                    <a:pt x="341" y="476"/>
                  </a:lnTo>
                  <a:lnTo>
                    <a:pt x="176" y="239"/>
                  </a:lnTo>
                  <a:lnTo>
                    <a:pt x="166" y="22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6" name="Freeform 156"/>
            <p:cNvSpPr>
              <a:spLocks noChangeArrowheads="1"/>
            </p:cNvSpPr>
            <p:nvPr>
              <p:custDataLst>
                <p:tags r:id="rId152"/>
              </p:custDataLst>
            </p:nvPr>
          </p:nvSpPr>
          <p:spPr bwMode="auto">
            <a:xfrm>
              <a:off x="2349219" y="175499"/>
              <a:ext cx="2745718" cy="3218403"/>
            </a:xfrm>
            <a:custGeom>
              <a:avLst/>
              <a:gdLst>
                <a:gd name="T0" fmla="*/ 11 w 1017"/>
                <a:gd name="T1" fmla="*/ 0 h 1192"/>
                <a:gd name="T2" fmla="*/ 0 w 1017"/>
                <a:gd name="T3" fmla="*/ 0 h 1192"/>
                <a:gd name="T4" fmla="*/ 85 w 1017"/>
                <a:gd name="T5" fmla="*/ 100 h 1192"/>
                <a:gd name="T6" fmla="*/ 98 w 1017"/>
                <a:gd name="T7" fmla="*/ 116 h 1192"/>
                <a:gd name="T8" fmla="*/ 345 w 1017"/>
                <a:gd name="T9" fmla="*/ 407 h 1192"/>
                <a:gd name="T10" fmla="*/ 356 w 1017"/>
                <a:gd name="T11" fmla="*/ 421 h 1192"/>
                <a:gd name="T12" fmla="*/ 958 w 1017"/>
                <a:gd name="T13" fmla="*/ 1133 h 1192"/>
                <a:gd name="T14" fmla="*/ 1017 w 1017"/>
                <a:gd name="T15" fmla="*/ 1192 h 1192"/>
                <a:gd name="T16" fmla="*/ 1017 w 1017"/>
                <a:gd name="T17" fmla="*/ 1191 h 1192"/>
                <a:gd name="T18" fmla="*/ 966 w 1017"/>
                <a:gd name="T19" fmla="*/ 1130 h 1192"/>
                <a:gd name="T20" fmla="*/ 372 w 1017"/>
                <a:gd name="T21" fmla="*/ 427 h 1192"/>
                <a:gd name="T22" fmla="*/ 361 w 1017"/>
                <a:gd name="T23" fmla="*/ 414 h 1192"/>
                <a:gd name="T24" fmla="*/ 116 w 1017"/>
                <a:gd name="T25" fmla="*/ 125 h 1192"/>
                <a:gd name="T26" fmla="*/ 104 w 1017"/>
                <a:gd name="T27" fmla="*/ 109 h 1192"/>
                <a:gd name="T28" fmla="*/ 11 w 1017"/>
                <a:gd name="T29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7" h="1192">
                  <a:moveTo>
                    <a:pt x="11" y="0"/>
                  </a:moveTo>
                  <a:lnTo>
                    <a:pt x="0" y="0"/>
                  </a:lnTo>
                  <a:lnTo>
                    <a:pt x="85" y="100"/>
                  </a:lnTo>
                  <a:lnTo>
                    <a:pt x="98" y="116"/>
                  </a:lnTo>
                  <a:lnTo>
                    <a:pt x="345" y="407"/>
                  </a:lnTo>
                  <a:lnTo>
                    <a:pt x="356" y="421"/>
                  </a:lnTo>
                  <a:lnTo>
                    <a:pt x="958" y="1133"/>
                  </a:lnTo>
                  <a:lnTo>
                    <a:pt x="1017" y="1192"/>
                  </a:lnTo>
                  <a:lnTo>
                    <a:pt x="1017" y="1191"/>
                  </a:lnTo>
                  <a:lnTo>
                    <a:pt x="966" y="1130"/>
                  </a:lnTo>
                  <a:lnTo>
                    <a:pt x="372" y="427"/>
                  </a:lnTo>
                  <a:lnTo>
                    <a:pt x="361" y="414"/>
                  </a:lnTo>
                  <a:lnTo>
                    <a:pt x="116" y="125"/>
                  </a:lnTo>
                  <a:lnTo>
                    <a:pt x="104" y="10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7" name="Freeform 157"/>
            <p:cNvSpPr>
              <a:spLocks noChangeArrowheads="1"/>
            </p:cNvSpPr>
            <p:nvPr>
              <p:custDataLst>
                <p:tags r:id="rId153"/>
              </p:custDataLst>
            </p:nvPr>
          </p:nvSpPr>
          <p:spPr bwMode="auto">
            <a:xfrm>
              <a:off x="2349219" y="175499"/>
              <a:ext cx="2745718" cy="3218403"/>
            </a:xfrm>
            <a:custGeom>
              <a:avLst/>
              <a:gdLst>
                <a:gd name="T0" fmla="*/ 11 w 1017"/>
                <a:gd name="T1" fmla="*/ 0 h 1192"/>
                <a:gd name="T2" fmla="*/ 0 w 1017"/>
                <a:gd name="T3" fmla="*/ 0 h 1192"/>
                <a:gd name="T4" fmla="*/ 85 w 1017"/>
                <a:gd name="T5" fmla="*/ 100 h 1192"/>
                <a:gd name="T6" fmla="*/ 98 w 1017"/>
                <a:gd name="T7" fmla="*/ 116 h 1192"/>
                <a:gd name="T8" fmla="*/ 345 w 1017"/>
                <a:gd name="T9" fmla="*/ 407 h 1192"/>
                <a:gd name="T10" fmla="*/ 356 w 1017"/>
                <a:gd name="T11" fmla="*/ 421 h 1192"/>
                <a:gd name="T12" fmla="*/ 958 w 1017"/>
                <a:gd name="T13" fmla="*/ 1133 h 1192"/>
                <a:gd name="T14" fmla="*/ 1017 w 1017"/>
                <a:gd name="T15" fmla="*/ 1192 h 1192"/>
                <a:gd name="T16" fmla="*/ 1017 w 1017"/>
                <a:gd name="T17" fmla="*/ 1191 h 1192"/>
                <a:gd name="T18" fmla="*/ 966 w 1017"/>
                <a:gd name="T19" fmla="*/ 1130 h 1192"/>
                <a:gd name="T20" fmla="*/ 372 w 1017"/>
                <a:gd name="T21" fmla="*/ 427 h 1192"/>
                <a:gd name="T22" fmla="*/ 361 w 1017"/>
                <a:gd name="T23" fmla="*/ 414 h 1192"/>
                <a:gd name="T24" fmla="*/ 116 w 1017"/>
                <a:gd name="T25" fmla="*/ 125 h 1192"/>
                <a:gd name="T26" fmla="*/ 104 w 1017"/>
                <a:gd name="T27" fmla="*/ 109 h 1192"/>
                <a:gd name="T28" fmla="*/ 11 w 1017"/>
                <a:gd name="T29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7" h="1192">
                  <a:moveTo>
                    <a:pt x="11" y="0"/>
                  </a:moveTo>
                  <a:lnTo>
                    <a:pt x="0" y="0"/>
                  </a:lnTo>
                  <a:lnTo>
                    <a:pt x="85" y="100"/>
                  </a:lnTo>
                  <a:lnTo>
                    <a:pt x="98" y="116"/>
                  </a:lnTo>
                  <a:lnTo>
                    <a:pt x="345" y="407"/>
                  </a:lnTo>
                  <a:lnTo>
                    <a:pt x="356" y="421"/>
                  </a:lnTo>
                  <a:lnTo>
                    <a:pt x="958" y="1133"/>
                  </a:lnTo>
                  <a:lnTo>
                    <a:pt x="1017" y="1192"/>
                  </a:lnTo>
                  <a:lnTo>
                    <a:pt x="1017" y="1191"/>
                  </a:lnTo>
                  <a:lnTo>
                    <a:pt x="966" y="1130"/>
                  </a:lnTo>
                  <a:lnTo>
                    <a:pt x="372" y="427"/>
                  </a:lnTo>
                  <a:lnTo>
                    <a:pt x="361" y="414"/>
                  </a:lnTo>
                  <a:lnTo>
                    <a:pt x="116" y="125"/>
                  </a:lnTo>
                  <a:lnTo>
                    <a:pt x="104" y="109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8" name="Freeform 158"/>
            <p:cNvSpPr>
              <a:spLocks noChangeArrowheads="1"/>
            </p:cNvSpPr>
            <p:nvPr>
              <p:custDataLst>
                <p:tags r:id="rId154"/>
              </p:custDataLst>
            </p:nvPr>
          </p:nvSpPr>
          <p:spPr bwMode="auto">
            <a:xfrm>
              <a:off x="1804046" y="175499"/>
              <a:ext cx="3290891" cy="3221387"/>
            </a:xfrm>
            <a:custGeom>
              <a:avLst/>
              <a:gdLst>
                <a:gd name="T0" fmla="*/ 12 w 1219"/>
                <a:gd name="T1" fmla="*/ 0 h 1193"/>
                <a:gd name="T2" fmla="*/ 0 w 1219"/>
                <a:gd name="T3" fmla="*/ 0 h 1193"/>
                <a:gd name="T4" fmla="*/ 327 w 1219"/>
                <a:gd name="T5" fmla="*/ 322 h 1193"/>
                <a:gd name="T6" fmla="*/ 342 w 1219"/>
                <a:gd name="T7" fmla="*/ 337 h 1193"/>
                <a:gd name="T8" fmla="*/ 1151 w 1219"/>
                <a:gd name="T9" fmla="*/ 1137 h 1193"/>
                <a:gd name="T10" fmla="*/ 1219 w 1219"/>
                <a:gd name="T11" fmla="*/ 1193 h 1193"/>
                <a:gd name="T12" fmla="*/ 1219 w 1219"/>
                <a:gd name="T13" fmla="*/ 1192 h 1193"/>
                <a:gd name="T14" fmla="*/ 1160 w 1219"/>
                <a:gd name="T15" fmla="*/ 1133 h 1193"/>
                <a:gd name="T16" fmla="*/ 361 w 1219"/>
                <a:gd name="T17" fmla="*/ 345 h 1193"/>
                <a:gd name="T18" fmla="*/ 347 w 1219"/>
                <a:gd name="T19" fmla="*/ 330 h 1193"/>
                <a:gd name="T20" fmla="*/ 12 w 1219"/>
                <a:gd name="T21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9" h="1193">
                  <a:moveTo>
                    <a:pt x="12" y="0"/>
                  </a:moveTo>
                  <a:lnTo>
                    <a:pt x="0" y="0"/>
                  </a:lnTo>
                  <a:lnTo>
                    <a:pt x="327" y="322"/>
                  </a:lnTo>
                  <a:lnTo>
                    <a:pt x="342" y="337"/>
                  </a:lnTo>
                  <a:lnTo>
                    <a:pt x="1151" y="1137"/>
                  </a:lnTo>
                  <a:lnTo>
                    <a:pt x="1219" y="1193"/>
                  </a:lnTo>
                  <a:lnTo>
                    <a:pt x="1219" y="1192"/>
                  </a:lnTo>
                  <a:lnTo>
                    <a:pt x="1160" y="1133"/>
                  </a:lnTo>
                  <a:lnTo>
                    <a:pt x="361" y="345"/>
                  </a:lnTo>
                  <a:lnTo>
                    <a:pt x="347" y="33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9" name="Freeform 159"/>
            <p:cNvSpPr>
              <a:spLocks noChangeArrowheads="1"/>
            </p:cNvSpPr>
            <p:nvPr>
              <p:custDataLst>
                <p:tags r:id="rId155"/>
              </p:custDataLst>
            </p:nvPr>
          </p:nvSpPr>
          <p:spPr bwMode="auto">
            <a:xfrm>
              <a:off x="1804046" y="175499"/>
              <a:ext cx="3290891" cy="3221387"/>
            </a:xfrm>
            <a:custGeom>
              <a:avLst/>
              <a:gdLst>
                <a:gd name="T0" fmla="*/ 12 w 1219"/>
                <a:gd name="T1" fmla="*/ 0 h 1193"/>
                <a:gd name="T2" fmla="*/ 0 w 1219"/>
                <a:gd name="T3" fmla="*/ 0 h 1193"/>
                <a:gd name="T4" fmla="*/ 327 w 1219"/>
                <a:gd name="T5" fmla="*/ 322 h 1193"/>
                <a:gd name="T6" fmla="*/ 342 w 1219"/>
                <a:gd name="T7" fmla="*/ 337 h 1193"/>
                <a:gd name="T8" fmla="*/ 1151 w 1219"/>
                <a:gd name="T9" fmla="*/ 1137 h 1193"/>
                <a:gd name="T10" fmla="*/ 1219 w 1219"/>
                <a:gd name="T11" fmla="*/ 1193 h 1193"/>
                <a:gd name="T12" fmla="*/ 1219 w 1219"/>
                <a:gd name="T13" fmla="*/ 1192 h 1193"/>
                <a:gd name="T14" fmla="*/ 1160 w 1219"/>
                <a:gd name="T15" fmla="*/ 1133 h 1193"/>
                <a:gd name="T16" fmla="*/ 361 w 1219"/>
                <a:gd name="T17" fmla="*/ 345 h 1193"/>
                <a:gd name="T18" fmla="*/ 347 w 1219"/>
                <a:gd name="T19" fmla="*/ 330 h 1193"/>
                <a:gd name="T20" fmla="*/ 12 w 1219"/>
                <a:gd name="T21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9" h="1193">
                  <a:moveTo>
                    <a:pt x="12" y="0"/>
                  </a:moveTo>
                  <a:lnTo>
                    <a:pt x="0" y="0"/>
                  </a:lnTo>
                  <a:lnTo>
                    <a:pt x="327" y="322"/>
                  </a:lnTo>
                  <a:lnTo>
                    <a:pt x="342" y="337"/>
                  </a:lnTo>
                  <a:lnTo>
                    <a:pt x="1151" y="1137"/>
                  </a:lnTo>
                  <a:lnTo>
                    <a:pt x="1219" y="1193"/>
                  </a:lnTo>
                  <a:lnTo>
                    <a:pt x="1219" y="1192"/>
                  </a:lnTo>
                  <a:lnTo>
                    <a:pt x="1160" y="1133"/>
                  </a:lnTo>
                  <a:lnTo>
                    <a:pt x="361" y="345"/>
                  </a:lnTo>
                  <a:lnTo>
                    <a:pt x="347" y="33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0" name="Freeform 160"/>
            <p:cNvSpPr>
              <a:spLocks noChangeArrowheads="1"/>
            </p:cNvSpPr>
            <p:nvPr>
              <p:custDataLst>
                <p:tags r:id="rId156"/>
              </p:custDataLst>
            </p:nvPr>
          </p:nvSpPr>
          <p:spPr bwMode="auto">
            <a:xfrm>
              <a:off x="1171828" y="175499"/>
              <a:ext cx="3923109" cy="3224371"/>
            </a:xfrm>
            <a:custGeom>
              <a:avLst/>
              <a:gdLst>
                <a:gd name="T0" fmla="*/ 13 w 1453"/>
                <a:gd name="T1" fmla="*/ 0 h 1194"/>
                <a:gd name="T2" fmla="*/ 0 w 1453"/>
                <a:gd name="T3" fmla="*/ 0 h 1194"/>
                <a:gd name="T4" fmla="*/ 239 w 1453"/>
                <a:gd name="T5" fmla="*/ 198 h 1194"/>
                <a:gd name="T6" fmla="*/ 259 w 1453"/>
                <a:gd name="T7" fmla="*/ 215 h 1194"/>
                <a:gd name="T8" fmla="*/ 1378 w 1453"/>
                <a:gd name="T9" fmla="*/ 1142 h 1194"/>
                <a:gd name="T10" fmla="*/ 1453 w 1453"/>
                <a:gd name="T11" fmla="*/ 1194 h 1194"/>
                <a:gd name="T12" fmla="*/ 1453 w 1453"/>
                <a:gd name="T13" fmla="*/ 1193 h 1194"/>
                <a:gd name="T14" fmla="*/ 1385 w 1453"/>
                <a:gd name="T15" fmla="*/ 1137 h 1194"/>
                <a:gd name="T16" fmla="*/ 284 w 1453"/>
                <a:gd name="T17" fmla="*/ 224 h 1194"/>
                <a:gd name="T18" fmla="*/ 264 w 1453"/>
                <a:gd name="T19" fmla="*/ 208 h 1194"/>
                <a:gd name="T20" fmla="*/ 13 w 1453"/>
                <a:gd name="T21" fmla="*/ 0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3" h="1194">
                  <a:moveTo>
                    <a:pt x="13" y="0"/>
                  </a:moveTo>
                  <a:lnTo>
                    <a:pt x="0" y="0"/>
                  </a:lnTo>
                  <a:lnTo>
                    <a:pt x="239" y="198"/>
                  </a:lnTo>
                  <a:lnTo>
                    <a:pt x="259" y="215"/>
                  </a:lnTo>
                  <a:lnTo>
                    <a:pt x="1378" y="1142"/>
                  </a:lnTo>
                  <a:lnTo>
                    <a:pt x="1453" y="1194"/>
                  </a:lnTo>
                  <a:lnTo>
                    <a:pt x="1453" y="1193"/>
                  </a:lnTo>
                  <a:lnTo>
                    <a:pt x="1385" y="1137"/>
                  </a:lnTo>
                  <a:lnTo>
                    <a:pt x="284" y="224"/>
                  </a:lnTo>
                  <a:lnTo>
                    <a:pt x="264" y="20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1" name="Freeform 161"/>
            <p:cNvSpPr>
              <a:spLocks noChangeArrowheads="1"/>
            </p:cNvSpPr>
            <p:nvPr>
              <p:custDataLst>
                <p:tags r:id="rId157"/>
              </p:custDataLst>
            </p:nvPr>
          </p:nvSpPr>
          <p:spPr bwMode="auto">
            <a:xfrm>
              <a:off x="1171828" y="175499"/>
              <a:ext cx="3923109" cy="3224371"/>
            </a:xfrm>
            <a:custGeom>
              <a:avLst/>
              <a:gdLst>
                <a:gd name="T0" fmla="*/ 13 w 1453"/>
                <a:gd name="T1" fmla="*/ 0 h 1194"/>
                <a:gd name="T2" fmla="*/ 0 w 1453"/>
                <a:gd name="T3" fmla="*/ 0 h 1194"/>
                <a:gd name="T4" fmla="*/ 239 w 1453"/>
                <a:gd name="T5" fmla="*/ 198 h 1194"/>
                <a:gd name="T6" fmla="*/ 259 w 1453"/>
                <a:gd name="T7" fmla="*/ 215 h 1194"/>
                <a:gd name="T8" fmla="*/ 1378 w 1453"/>
                <a:gd name="T9" fmla="*/ 1142 h 1194"/>
                <a:gd name="T10" fmla="*/ 1453 w 1453"/>
                <a:gd name="T11" fmla="*/ 1194 h 1194"/>
                <a:gd name="T12" fmla="*/ 1453 w 1453"/>
                <a:gd name="T13" fmla="*/ 1193 h 1194"/>
                <a:gd name="T14" fmla="*/ 1385 w 1453"/>
                <a:gd name="T15" fmla="*/ 1137 h 1194"/>
                <a:gd name="T16" fmla="*/ 284 w 1453"/>
                <a:gd name="T17" fmla="*/ 224 h 1194"/>
                <a:gd name="T18" fmla="*/ 264 w 1453"/>
                <a:gd name="T19" fmla="*/ 208 h 1194"/>
                <a:gd name="T20" fmla="*/ 13 w 1453"/>
                <a:gd name="T21" fmla="*/ 0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3" h="1194">
                  <a:moveTo>
                    <a:pt x="13" y="0"/>
                  </a:moveTo>
                  <a:lnTo>
                    <a:pt x="0" y="0"/>
                  </a:lnTo>
                  <a:lnTo>
                    <a:pt x="239" y="198"/>
                  </a:lnTo>
                  <a:lnTo>
                    <a:pt x="259" y="215"/>
                  </a:lnTo>
                  <a:lnTo>
                    <a:pt x="1378" y="1142"/>
                  </a:lnTo>
                  <a:lnTo>
                    <a:pt x="1453" y="1194"/>
                  </a:lnTo>
                  <a:lnTo>
                    <a:pt x="1453" y="1193"/>
                  </a:lnTo>
                  <a:lnTo>
                    <a:pt x="1385" y="1137"/>
                  </a:lnTo>
                  <a:lnTo>
                    <a:pt x="284" y="224"/>
                  </a:lnTo>
                  <a:lnTo>
                    <a:pt x="264" y="208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2" name="Freeform 162"/>
            <p:cNvSpPr>
              <a:spLocks noChangeArrowheads="1"/>
            </p:cNvSpPr>
            <p:nvPr>
              <p:custDataLst>
                <p:tags r:id="rId158"/>
              </p:custDataLst>
            </p:nvPr>
          </p:nvSpPr>
          <p:spPr bwMode="auto">
            <a:xfrm>
              <a:off x="418971" y="175499"/>
              <a:ext cx="4675966" cy="3224371"/>
            </a:xfrm>
            <a:custGeom>
              <a:avLst/>
              <a:gdLst>
                <a:gd name="T0" fmla="*/ 15 w 1732"/>
                <a:gd name="T1" fmla="*/ 0 h 1194"/>
                <a:gd name="T2" fmla="*/ 0 w 1732"/>
                <a:gd name="T3" fmla="*/ 0 h 1194"/>
                <a:gd name="T4" fmla="*/ 21 w 1732"/>
                <a:gd name="T5" fmla="*/ 14 h 1194"/>
                <a:gd name="T6" fmla="*/ 21 w 1732"/>
                <a:gd name="T7" fmla="*/ 15 h 1194"/>
                <a:gd name="T8" fmla="*/ 1649 w 1732"/>
                <a:gd name="T9" fmla="*/ 1146 h 1194"/>
                <a:gd name="T10" fmla="*/ 1732 w 1732"/>
                <a:gd name="T11" fmla="*/ 1194 h 1194"/>
                <a:gd name="T12" fmla="*/ 1657 w 1732"/>
                <a:gd name="T13" fmla="*/ 1142 h 1194"/>
                <a:gd name="T14" fmla="*/ 55 w 1732"/>
                <a:gd name="T15" fmla="*/ 27 h 1194"/>
                <a:gd name="T16" fmla="*/ 25 w 1732"/>
                <a:gd name="T17" fmla="*/ 7 h 1194"/>
                <a:gd name="T18" fmla="*/ 15 w 1732"/>
                <a:gd name="T19" fmla="*/ 0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2" h="1194">
                  <a:moveTo>
                    <a:pt x="15" y="0"/>
                  </a:moveTo>
                  <a:lnTo>
                    <a:pt x="0" y="0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1649" y="1146"/>
                  </a:lnTo>
                  <a:lnTo>
                    <a:pt x="1732" y="1194"/>
                  </a:lnTo>
                  <a:lnTo>
                    <a:pt x="1657" y="1142"/>
                  </a:lnTo>
                  <a:lnTo>
                    <a:pt x="55" y="27"/>
                  </a:lnTo>
                  <a:lnTo>
                    <a:pt x="25" y="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3" name="Freeform 163"/>
            <p:cNvSpPr>
              <a:spLocks noChangeArrowheads="1"/>
            </p:cNvSpPr>
            <p:nvPr>
              <p:custDataLst>
                <p:tags r:id="rId159"/>
              </p:custDataLst>
            </p:nvPr>
          </p:nvSpPr>
          <p:spPr bwMode="auto">
            <a:xfrm>
              <a:off x="418971" y="175499"/>
              <a:ext cx="4675966" cy="3224371"/>
            </a:xfrm>
            <a:custGeom>
              <a:avLst/>
              <a:gdLst>
                <a:gd name="T0" fmla="*/ 15 w 1732"/>
                <a:gd name="T1" fmla="*/ 0 h 1194"/>
                <a:gd name="T2" fmla="*/ 0 w 1732"/>
                <a:gd name="T3" fmla="*/ 0 h 1194"/>
                <a:gd name="T4" fmla="*/ 21 w 1732"/>
                <a:gd name="T5" fmla="*/ 14 h 1194"/>
                <a:gd name="T6" fmla="*/ 21 w 1732"/>
                <a:gd name="T7" fmla="*/ 15 h 1194"/>
                <a:gd name="T8" fmla="*/ 1649 w 1732"/>
                <a:gd name="T9" fmla="*/ 1146 h 1194"/>
                <a:gd name="T10" fmla="*/ 1732 w 1732"/>
                <a:gd name="T11" fmla="*/ 1194 h 1194"/>
                <a:gd name="T12" fmla="*/ 1657 w 1732"/>
                <a:gd name="T13" fmla="*/ 1142 h 1194"/>
                <a:gd name="T14" fmla="*/ 55 w 1732"/>
                <a:gd name="T15" fmla="*/ 27 h 1194"/>
                <a:gd name="T16" fmla="*/ 25 w 1732"/>
                <a:gd name="T17" fmla="*/ 7 h 1194"/>
                <a:gd name="T18" fmla="*/ 15 w 1732"/>
                <a:gd name="T19" fmla="*/ 0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2" h="1194">
                  <a:moveTo>
                    <a:pt x="15" y="0"/>
                  </a:moveTo>
                  <a:lnTo>
                    <a:pt x="0" y="0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1649" y="1146"/>
                  </a:lnTo>
                  <a:lnTo>
                    <a:pt x="1732" y="1194"/>
                  </a:lnTo>
                  <a:lnTo>
                    <a:pt x="1657" y="1142"/>
                  </a:lnTo>
                  <a:lnTo>
                    <a:pt x="55" y="27"/>
                  </a:lnTo>
                  <a:lnTo>
                    <a:pt x="25" y="7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4" name="Freeform 164"/>
            <p:cNvSpPr>
              <a:spLocks noChangeArrowheads="1"/>
            </p:cNvSpPr>
            <p:nvPr>
              <p:custDataLst>
                <p:tags r:id="rId160"/>
              </p:custDataLst>
            </p:nvPr>
          </p:nvSpPr>
          <p:spPr bwMode="auto">
            <a:xfrm>
              <a:off x="240300" y="582835"/>
              <a:ext cx="4854637" cy="2818526"/>
            </a:xfrm>
            <a:custGeom>
              <a:avLst/>
              <a:gdLst>
                <a:gd name="T0" fmla="*/ 0 w 1798"/>
                <a:gd name="T1" fmla="*/ 0 h 1044"/>
                <a:gd name="T2" fmla="*/ 0 w 1798"/>
                <a:gd name="T3" fmla="*/ 10 h 1044"/>
                <a:gd name="T4" fmla="*/ 1709 w 1798"/>
                <a:gd name="T5" fmla="*/ 1001 h 1044"/>
                <a:gd name="T6" fmla="*/ 1798 w 1798"/>
                <a:gd name="T7" fmla="*/ 1044 h 1044"/>
                <a:gd name="T8" fmla="*/ 1798 w 1798"/>
                <a:gd name="T9" fmla="*/ 1043 h 1044"/>
                <a:gd name="T10" fmla="*/ 1715 w 1798"/>
                <a:gd name="T11" fmla="*/ 995 h 1044"/>
                <a:gd name="T12" fmla="*/ 0 w 1798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1044">
                  <a:moveTo>
                    <a:pt x="0" y="0"/>
                  </a:moveTo>
                  <a:lnTo>
                    <a:pt x="0" y="10"/>
                  </a:lnTo>
                  <a:lnTo>
                    <a:pt x="1709" y="1001"/>
                  </a:lnTo>
                  <a:lnTo>
                    <a:pt x="1798" y="1044"/>
                  </a:lnTo>
                  <a:lnTo>
                    <a:pt x="1798" y="1043"/>
                  </a:lnTo>
                  <a:lnTo>
                    <a:pt x="1715" y="9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5" name="Freeform 165"/>
            <p:cNvSpPr>
              <a:spLocks noChangeArrowheads="1"/>
            </p:cNvSpPr>
            <p:nvPr>
              <p:custDataLst>
                <p:tags r:id="rId161"/>
              </p:custDataLst>
            </p:nvPr>
          </p:nvSpPr>
          <p:spPr bwMode="auto">
            <a:xfrm>
              <a:off x="603749" y="2804532"/>
              <a:ext cx="4854637" cy="2818527"/>
            </a:xfrm>
            <a:custGeom>
              <a:avLst/>
              <a:gdLst>
                <a:gd name="T0" fmla="*/ 0 w 1798"/>
                <a:gd name="T1" fmla="*/ 0 h 1044"/>
                <a:gd name="T2" fmla="*/ 0 w 1798"/>
                <a:gd name="T3" fmla="*/ 10 h 1044"/>
                <a:gd name="T4" fmla="*/ 1709 w 1798"/>
                <a:gd name="T5" fmla="*/ 1001 h 1044"/>
                <a:gd name="T6" fmla="*/ 1798 w 1798"/>
                <a:gd name="T7" fmla="*/ 1044 h 1044"/>
                <a:gd name="T8" fmla="*/ 1798 w 1798"/>
                <a:gd name="T9" fmla="*/ 1043 h 1044"/>
                <a:gd name="T10" fmla="*/ 1715 w 1798"/>
                <a:gd name="T11" fmla="*/ 995 h 1044"/>
                <a:gd name="T12" fmla="*/ 0 w 1798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1044">
                  <a:moveTo>
                    <a:pt x="0" y="0"/>
                  </a:moveTo>
                  <a:lnTo>
                    <a:pt x="0" y="10"/>
                  </a:lnTo>
                  <a:lnTo>
                    <a:pt x="1709" y="1001"/>
                  </a:lnTo>
                  <a:lnTo>
                    <a:pt x="1798" y="1044"/>
                  </a:lnTo>
                  <a:lnTo>
                    <a:pt x="1798" y="1043"/>
                  </a:lnTo>
                  <a:lnTo>
                    <a:pt x="1715" y="99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6" name="Freeform 166"/>
            <p:cNvSpPr>
              <a:spLocks noChangeArrowheads="1"/>
            </p:cNvSpPr>
            <p:nvPr>
              <p:custDataLst>
                <p:tags r:id="rId162"/>
              </p:custDataLst>
            </p:nvPr>
          </p:nvSpPr>
          <p:spPr bwMode="auto">
            <a:xfrm>
              <a:off x="240300" y="1079695"/>
              <a:ext cx="4854637" cy="2324650"/>
            </a:xfrm>
            <a:custGeom>
              <a:avLst/>
              <a:gdLst>
                <a:gd name="T0" fmla="*/ 0 w 1798"/>
                <a:gd name="T1" fmla="*/ 0 h 861"/>
                <a:gd name="T2" fmla="*/ 0 w 1798"/>
                <a:gd name="T3" fmla="*/ 9 h 861"/>
                <a:gd name="T4" fmla="*/ 1702 w 1798"/>
                <a:gd name="T5" fmla="*/ 823 h 861"/>
                <a:gd name="T6" fmla="*/ 1798 w 1798"/>
                <a:gd name="T7" fmla="*/ 861 h 861"/>
                <a:gd name="T8" fmla="*/ 1798 w 1798"/>
                <a:gd name="T9" fmla="*/ 860 h 861"/>
                <a:gd name="T10" fmla="*/ 1709 w 1798"/>
                <a:gd name="T11" fmla="*/ 817 h 861"/>
                <a:gd name="T12" fmla="*/ 0 w 1798"/>
                <a:gd name="T13" fmla="*/ 0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861">
                  <a:moveTo>
                    <a:pt x="0" y="0"/>
                  </a:moveTo>
                  <a:lnTo>
                    <a:pt x="0" y="9"/>
                  </a:lnTo>
                  <a:lnTo>
                    <a:pt x="1702" y="823"/>
                  </a:lnTo>
                  <a:lnTo>
                    <a:pt x="1798" y="861"/>
                  </a:lnTo>
                  <a:lnTo>
                    <a:pt x="1798" y="860"/>
                  </a:lnTo>
                  <a:lnTo>
                    <a:pt x="1709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7" name="Freeform 167"/>
            <p:cNvSpPr>
              <a:spLocks noChangeArrowheads="1"/>
            </p:cNvSpPr>
            <p:nvPr>
              <p:custDataLst>
                <p:tags r:id="rId163"/>
              </p:custDataLst>
            </p:nvPr>
          </p:nvSpPr>
          <p:spPr bwMode="auto">
            <a:xfrm>
              <a:off x="240300" y="1079695"/>
              <a:ext cx="4854637" cy="2324650"/>
            </a:xfrm>
            <a:custGeom>
              <a:avLst/>
              <a:gdLst>
                <a:gd name="T0" fmla="*/ 0 w 1798"/>
                <a:gd name="T1" fmla="*/ 0 h 861"/>
                <a:gd name="T2" fmla="*/ 0 w 1798"/>
                <a:gd name="T3" fmla="*/ 9 h 861"/>
                <a:gd name="T4" fmla="*/ 1702 w 1798"/>
                <a:gd name="T5" fmla="*/ 823 h 861"/>
                <a:gd name="T6" fmla="*/ 1798 w 1798"/>
                <a:gd name="T7" fmla="*/ 861 h 861"/>
                <a:gd name="T8" fmla="*/ 1798 w 1798"/>
                <a:gd name="T9" fmla="*/ 860 h 861"/>
                <a:gd name="T10" fmla="*/ 1709 w 1798"/>
                <a:gd name="T11" fmla="*/ 817 h 861"/>
                <a:gd name="T12" fmla="*/ 0 w 1798"/>
                <a:gd name="T13" fmla="*/ 0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861">
                  <a:moveTo>
                    <a:pt x="0" y="0"/>
                  </a:moveTo>
                  <a:lnTo>
                    <a:pt x="0" y="9"/>
                  </a:lnTo>
                  <a:lnTo>
                    <a:pt x="1702" y="823"/>
                  </a:lnTo>
                  <a:lnTo>
                    <a:pt x="1798" y="861"/>
                  </a:lnTo>
                  <a:lnTo>
                    <a:pt x="1798" y="860"/>
                  </a:lnTo>
                  <a:lnTo>
                    <a:pt x="1709" y="8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8" name="Freeform 168"/>
            <p:cNvSpPr>
              <a:spLocks noChangeArrowheads="1"/>
            </p:cNvSpPr>
            <p:nvPr>
              <p:custDataLst>
                <p:tags r:id="rId164"/>
              </p:custDataLst>
            </p:nvPr>
          </p:nvSpPr>
          <p:spPr bwMode="auto">
            <a:xfrm>
              <a:off x="240300" y="1528810"/>
              <a:ext cx="4854637" cy="1875536"/>
            </a:xfrm>
            <a:custGeom>
              <a:avLst/>
              <a:gdLst>
                <a:gd name="T0" fmla="*/ 0 w 1798"/>
                <a:gd name="T1" fmla="*/ 0 h 695"/>
                <a:gd name="T2" fmla="*/ 0 w 1798"/>
                <a:gd name="T3" fmla="*/ 9 h 695"/>
                <a:gd name="T4" fmla="*/ 1697 w 1798"/>
                <a:gd name="T5" fmla="*/ 664 h 695"/>
                <a:gd name="T6" fmla="*/ 1798 w 1798"/>
                <a:gd name="T7" fmla="*/ 695 h 695"/>
                <a:gd name="T8" fmla="*/ 1702 w 1798"/>
                <a:gd name="T9" fmla="*/ 657 h 695"/>
                <a:gd name="T10" fmla="*/ 0 w 1798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695">
                  <a:moveTo>
                    <a:pt x="0" y="0"/>
                  </a:moveTo>
                  <a:lnTo>
                    <a:pt x="0" y="9"/>
                  </a:lnTo>
                  <a:lnTo>
                    <a:pt x="1697" y="664"/>
                  </a:lnTo>
                  <a:lnTo>
                    <a:pt x="1798" y="695"/>
                  </a:lnTo>
                  <a:lnTo>
                    <a:pt x="1702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9" name="Freeform 169"/>
            <p:cNvSpPr>
              <a:spLocks noChangeArrowheads="1"/>
            </p:cNvSpPr>
            <p:nvPr>
              <p:custDataLst>
                <p:tags r:id="rId165"/>
              </p:custDataLst>
            </p:nvPr>
          </p:nvSpPr>
          <p:spPr bwMode="auto">
            <a:xfrm>
              <a:off x="240300" y="1528810"/>
              <a:ext cx="4854637" cy="1875536"/>
            </a:xfrm>
            <a:custGeom>
              <a:avLst/>
              <a:gdLst>
                <a:gd name="T0" fmla="*/ 0 w 1798"/>
                <a:gd name="T1" fmla="*/ 0 h 695"/>
                <a:gd name="T2" fmla="*/ 0 w 1798"/>
                <a:gd name="T3" fmla="*/ 9 h 695"/>
                <a:gd name="T4" fmla="*/ 1697 w 1798"/>
                <a:gd name="T5" fmla="*/ 664 h 695"/>
                <a:gd name="T6" fmla="*/ 1798 w 1798"/>
                <a:gd name="T7" fmla="*/ 695 h 695"/>
                <a:gd name="T8" fmla="*/ 1702 w 1798"/>
                <a:gd name="T9" fmla="*/ 657 h 695"/>
                <a:gd name="T10" fmla="*/ 0 w 1798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695">
                  <a:moveTo>
                    <a:pt x="0" y="0"/>
                  </a:moveTo>
                  <a:lnTo>
                    <a:pt x="0" y="9"/>
                  </a:lnTo>
                  <a:lnTo>
                    <a:pt x="1697" y="664"/>
                  </a:lnTo>
                  <a:lnTo>
                    <a:pt x="1798" y="695"/>
                  </a:lnTo>
                  <a:lnTo>
                    <a:pt x="1702" y="6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0" name="Freeform 170"/>
            <p:cNvSpPr>
              <a:spLocks noChangeArrowheads="1"/>
            </p:cNvSpPr>
            <p:nvPr>
              <p:custDataLst>
                <p:tags r:id="rId166"/>
              </p:custDataLst>
            </p:nvPr>
          </p:nvSpPr>
          <p:spPr bwMode="auto">
            <a:xfrm>
              <a:off x="240300" y="1940622"/>
              <a:ext cx="4854637" cy="1463723"/>
            </a:xfrm>
            <a:custGeom>
              <a:avLst/>
              <a:gdLst>
                <a:gd name="T0" fmla="*/ 0 w 1798"/>
                <a:gd name="T1" fmla="*/ 0 h 542"/>
                <a:gd name="T2" fmla="*/ 0 w 1798"/>
                <a:gd name="T3" fmla="*/ 9 h 542"/>
                <a:gd name="T4" fmla="*/ 1692 w 1798"/>
                <a:gd name="T5" fmla="*/ 519 h 542"/>
                <a:gd name="T6" fmla="*/ 1798 w 1798"/>
                <a:gd name="T7" fmla="*/ 542 h 542"/>
                <a:gd name="T8" fmla="*/ 1697 w 1798"/>
                <a:gd name="T9" fmla="*/ 511 h 542"/>
                <a:gd name="T10" fmla="*/ 0 w 1798"/>
                <a:gd name="T11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542">
                  <a:moveTo>
                    <a:pt x="0" y="0"/>
                  </a:moveTo>
                  <a:lnTo>
                    <a:pt x="0" y="9"/>
                  </a:lnTo>
                  <a:lnTo>
                    <a:pt x="1692" y="519"/>
                  </a:lnTo>
                  <a:lnTo>
                    <a:pt x="1798" y="542"/>
                  </a:lnTo>
                  <a:lnTo>
                    <a:pt x="1697" y="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1" name="Freeform 171"/>
            <p:cNvSpPr>
              <a:spLocks noChangeArrowheads="1"/>
            </p:cNvSpPr>
            <p:nvPr>
              <p:custDataLst>
                <p:tags r:id="rId167"/>
              </p:custDataLst>
            </p:nvPr>
          </p:nvSpPr>
          <p:spPr bwMode="auto">
            <a:xfrm>
              <a:off x="240300" y="1940622"/>
              <a:ext cx="4854637" cy="1463723"/>
            </a:xfrm>
            <a:custGeom>
              <a:avLst/>
              <a:gdLst>
                <a:gd name="T0" fmla="*/ 0 w 1798"/>
                <a:gd name="T1" fmla="*/ 0 h 542"/>
                <a:gd name="T2" fmla="*/ 0 w 1798"/>
                <a:gd name="T3" fmla="*/ 9 h 542"/>
                <a:gd name="T4" fmla="*/ 1692 w 1798"/>
                <a:gd name="T5" fmla="*/ 519 h 542"/>
                <a:gd name="T6" fmla="*/ 1798 w 1798"/>
                <a:gd name="T7" fmla="*/ 542 h 542"/>
                <a:gd name="T8" fmla="*/ 1697 w 1798"/>
                <a:gd name="T9" fmla="*/ 511 h 542"/>
                <a:gd name="T10" fmla="*/ 0 w 1798"/>
                <a:gd name="T11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542">
                  <a:moveTo>
                    <a:pt x="0" y="0"/>
                  </a:moveTo>
                  <a:lnTo>
                    <a:pt x="0" y="9"/>
                  </a:lnTo>
                  <a:lnTo>
                    <a:pt x="1692" y="519"/>
                  </a:lnTo>
                  <a:lnTo>
                    <a:pt x="1798" y="542"/>
                  </a:lnTo>
                  <a:lnTo>
                    <a:pt x="1697" y="51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2" name="Freeform 172"/>
            <p:cNvSpPr>
              <a:spLocks noChangeArrowheads="1"/>
            </p:cNvSpPr>
            <p:nvPr>
              <p:custDataLst>
                <p:tags r:id="rId168"/>
              </p:custDataLst>
            </p:nvPr>
          </p:nvSpPr>
          <p:spPr bwMode="auto">
            <a:xfrm>
              <a:off x="240300" y="2327069"/>
              <a:ext cx="4854637" cy="1080261"/>
            </a:xfrm>
            <a:custGeom>
              <a:avLst/>
              <a:gdLst>
                <a:gd name="T0" fmla="*/ 0 w 1798"/>
                <a:gd name="T1" fmla="*/ 0 h 400"/>
                <a:gd name="T2" fmla="*/ 0 w 1798"/>
                <a:gd name="T3" fmla="*/ 9 h 400"/>
                <a:gd name="T4" fmla="*/ 1689 w 1798"/>
                <a:gd name="T5" fmla="*/ 384 h 400"/>
                <a:gd name="T6" fmla="*/ 1798 w 1798"/>
                <a:gd name="T7" fmla="*/ 400 h 400"/>
                <a:gd name="T8" fmla="*/ 1798 w 1798"/>
                <a:gd name="T9" fmla="*/ 399 h 400"/>
                <a:gd name="T10" fmla="*/ 1692 w 1798"/>
                <a:gd name="T11" fmla="*/ 376 h 400"/>
                <a:gd name="T12" fmla="*/ 0 w 1798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400">
                  <a:moveTo>
                    <a:pt x="0" y="0"/>
                  </a:moveTo>
                  <a:lnTo>
                    <a:pt x="0" y="9"/>
                  </a:lnTo>
                  <a:lnTo>
                    <a:pt x="1689" y="384"/>
                  </a:lnTo>
                  <a:lnTo>
                    <a:pt x="1798" y="400"/>
                  </a:lnTo>
                  <a:lnTo>
                    <a:pt x="1798" y="399"/>
                  </a:lnTo>
                  <a:lnTo>
                    <a:pt x="1692" y="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3" name="Freeform 173"/>
            <p:cNvSpPr>
              <a:spLocks noChangeArrowheads="1"/>
            </p:cNvSpPr>
            <p:nvPr>
              <p:custDataLst>
                <p:tags r:id="rId169"/>
              </p:custDataLst>
            </p:nvPr>
          </p:nvSpPr>
          <p:spPr bwMode="auto">
            <a:xfrm>
              <a:off x="240300" y="2327069"/>
              <a:ext cx="4854637" cy="1080261"/>
            </a:xfrm>
            <a:custGeom>
              <a:avLst/>
              <a:gdLst>
                <a:gd name="T0" fmla="*/ 0 w 1798"/>
                <a:gd name="T1" fmla="*/ 0 h 400"/>
                <a:gd name="T2" fmla="*/ 0 w 1798"/>
                <a:gd name="T3" fmla="*/ 9 h 400"/>
                <a:gd name="T4" fmla="*/ 1689 w 1798"/>
                <a:gd name="T5" fmla="*/ 384 h 400"/>
                <a:gd name="T6" fmla="*/ 1798 w 1798"/>
                <a:gd name="T7" fmla="*/ 400 h 400"/>
                <a:gd name="T8" fmla="*/ 1798 w 1798"/>
                <a:gd name="T9" fmla="*/ 399 h 400"/>
                <a:gd name="T10" fmla="*/ 1692 w 1798"/>
                <a:gd name="T11" fmla="*/ 376 h 400"/>
                <a:gd name="T12" fmla="*/ 0 w 1798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400">
                  <a:moveTo>
                    <a:pt x="0" y="0"/>
                  </a:moveTo>
                  <a:lnTo>
                    <a:pt x="0" y="9"/>
                  </a:lnTo>
                  <a:lnTo>
                    <a:pt x="1689" y="384"/>
                  </a:lnTo>
                  <a:lnTo>
                    <a:pt x="1798" y="400"/>
                  </a:lnTo>
                  <a:lnTo>
                    <a:pt x="1798" y="399"/>
                  </a:lnTo>
                  <a:lnTo>
                    <a:pt x="1692" y="37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4" name="Freeform 174"/>
            <p:cNvSpPr>
              <a:spLocks noChangeArrowheads="1"/>
            </p:cNvSpPr>
            <p:nvPr>
              <p:custDataLst>
                <p:tags r:id="rId170"/>
              </p:custDataLst>
            </p:nvPr>
          </p:nvSpPr>
          <p:spPr bwMode="auto">
            <a:xfrm>
              <a:off x="240300" y="2700087"/>
              <a:ext cx="4854637" cy="707243"/>
            </a:xfrm>
            <a:custGeom>
              <a:avLst/>
              <a:gdLst>
                <a:gd name="T0" fmla="*/ 0 w 1798"/>
                <a:gd name="T1" fmla="*/ 0 h 262"/>
                <a:gd name="T2" fmla="*/ 0 w 1798"/>
                <a:gd name="T3" fmla="*/ 8 h 262"/>
                <a:gd name="T4" fmla="*/ 1687 w 1798"/>
                <a:gd name="T5" fmla="*/ 254 h 262"/>
                <a:gd name="T6" fmla="*/ 1798 w 1798"/>
                <a:gd name="T7" fmla="*/ 262 h 262"/>
                <a:gd name="T8" fmla="*/ 1689 w 1798"/>
                <a:gd name="T9" fmla="*/ 246 h 262"/>
                <a:gd name="T10" fmla="*/ 0 w 1798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262">
                  <a:moveTo>
                    <a:pt x="0" y="0"/>
                  </a:moveTo>
                  <a:lnTo>
                    <a:pt x="0" y="8"/>
                  </a:lnTo>
                  <a:lnTo>
                    <a:pt x="1687" y="254"/>
                  </a:lnTo>
                  <a:lnTo>
                    <a:pt x="1798" y="262"/>
                  </a:lnTo>
                  <a:lnTo>
                    <a:pt x="1689" y="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5" name="Freeform 175"/>
            <p:cNvSpPr>
              <a:spLocks noChangeArrowheads="1"/>
            </p:cNvSpPr>
            <p:nvPr>
              <p:custDataLst>
                <p:tags r:id="rId171"/>
              </p:custDataLst>
            </p:nvPr>
          </p:nvSpPr>
          <p:spPr bwMode="auto">
            <a:xfrm>
              <a:off x="240300" y="2700087"/>
              <a:ext cx="4854637" cy="707243"/>
            </a:xfrm>
            <a:custGeom>
              <a:avLst/>
              <a:gdLst>
                <a:gd name="T0" fmla="*/ 0 w 1798"/>
                <a:gd name="T1" fmla="*/ 0 h 262"/>
                <a:gd name="T2" fmla="*/ 0 w 1798"/>
                <a:gd name="T3" fmla="*/ 8 h 262"/>
                <a:gd name="T4" fmla="*/ 1687 w 1798"/>
                <a:gd name="T5" fmla="*/ 254 h 262"/>
                <a:gd name="T6" fmla="*/ 1798 w 1798"/>
                <a:gd name="T7" fmla="*/ 262 h 262"/>
                <a:gd name="T8" fmla="*/ 1689 w 1798"/>
                <a:gd name="T9" fmla="*/ 246 h 262"/>
                <a:gd name="T10" fmla="*/ 0 w 1798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262">
                  <a:moveTo>
                    <a:pt x="0" y="0"/>
                  </a:moveTo>
                  <a:lnTo>
                    <a:pt x="0" y="8"/>
                  </a:lnTo>
                  <a:lnTo>
                    <a:pt x="1687" y="254"/>
                  </a:lnTo>
                  <a:lnTo>
                    <a:pt x="1798" y="262"/>
                  </a:lnTo>
                  <a:lnTo>
                    <a:pt x="1689" y="2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6" name="Freeform 176"/>
            <p:cNvSpPr>
              <a:spLocks noChangeArrowheads="1"/>
            </p:cNvSpPr>
            <p:nvPr>
              <p:custDataLst>
                <p:tags r:id="rId172"/>
              </p:custDataLst>
            </p:nvPr>
          </p:nvSpPr>
          <p:spPr bwMode="auto">
            <a:xfrm>
              <a:off x="240300" y="3056693"/>
              <a:ext cx="4854637" cy="356605"/>
            </a:xfrm>
            <a:custGeom>
              <a:avLst/>
              <a:gdLst>
                <a:gd name="T0" fmla="*/ 0 w 1798"/>
                <a:gd name="T1" fmla="*/ 0 h 132"/>
                <a:gd name="T2" fmla="*/ 0 w 1798"/>
                <a:gd name="T3" fmla="*/ 8 h 132"/>
                <a:gd name="T4" fmla="*/ 1709 w 1798"/>
                <a:gd name="T5" fmla="*/ 132 h 132"/>
                <a:gd name="T6" fmla="*/ 1789 w 1798"/>
                <a:gd name="T7" fmla="*/ 132 h 132"/>
                <a:gd name="T8" fmla="*/ 1797 w 1798"/>
                <a:gd name="T9" fmla="*/ 132 h 132"/>
                <a:gd name="T10" fmla="*/ 1798 w 1798"/>
                <a:gd name="T11" fmla="*/ 130 h 132"/>
                <a:gd name="T12" fmla="*/ 1687 w 1798"/>
                <a:gd name="T13" fmla="*/ 122 h 132"/>
                <a:gd name="T14" fmla="*/ 0 w 1798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8" h="132">
                  <a:moveTo>
                    <a:pt x="0" y="0"/>
                  </a:moveTo>
                  <a:lnTo>
                    <a:pt x="0" y="8"/>
                  </a:lnTo>
                  <a:lnTo>
                    <a:pt x="1709" y="132"/>
                  </a:lnTo>
                  <a:lnTo>
                    <a:pt x="1789" y="132"/>
                  </a:lnTo>
                  <a:lnTo>
                    <a:pt x="1797" y="132"/>
                  </a:lnTo>
                  <a:lnTo>
                    <a:pt x="1798" y="130"/>
                  </a:lnTo>
                  <a:lnTo>
                    <a:pt x="1687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7" name="Freeform 177"/>
            <p:cNvSpPr>
              <a:spLocks noChangeArrowheads="1"/>
            </p:cNvSpPr>
            <p:nvPr>
              <p:custDataLst>
                <p:tags r:id="rId173"/>
              </p:custDataLst>
            </p:nvPr>
          </p:nvSpPr>
          <p:spPr bwMode="auto">
            <a:xfrm>
              <a:off x="240300" y="3056693"/>
              <a:ext cx="4854637" cy="356605"/>
            </a:xfrm>
            <a:custGeom>
              <a:avLst/>
              <a:gdLst>
                <a:gd name="T0" fmla="*/ 0 w 1798"/>
                <a:gd name="T1" fmla="*/ 0 h 132"/>
                <a:gd name="T2" fmla="*/ 0 w 1798"/>
                <a:gd name="T3" fmla="*/ 8 h 132"/>
                <a:gd name="T4" fmla="*/ 1709 w 1798"/>
                <a:gd name="T5" fmla="*/ 132 h 132"/>
                <a:gd name="T6" fmla="*/ 1789 w 1798"/>
                <a:gd name="T7" fmla="*/ 132 h 132"/>
                <a:gd name="T8" fmla="*/ 1797 w 1798"/>
                <a:gd name="T9" fmla="*/ 132 h 132"/>
                <a:gd name="T10" fmla="*/ 1798 w 1798"/>
                <a:gd name="T11" fmla="*/ 130 h 132"/>
                <a:gd name="T12" fmla="*/ 1687 w 1798"/>
                <a:gd name="T13" fmla="*/ 122 h 132"/>
                <a:gd name="T14" fmla="*/ 0 w 1798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8" h="132">
                  <a:moveTo>
                    <a:pt x="0" y="0"/>
                  </a:moveTo>
                  <a:lnTo>
                    <a:pt x="0" y="8"/>
                  </a:lnTo>
                  <a:lnTo>
                    <a:pt x="1709" y="132"/>
                  </a:lnTo>
                  <a:lnTo>
                    <a:pt x="1789" y="132"/>
                  </a:lnTo>
                  <a:lnTo>
                    <a:pt x="1797" y="132"/>
                  </a:lnTo>
                  <a:lnTo>
                    <a:pt x="1798" y="130"/>
                  </a:lnTo>
                  <a:lnTo>
                    <a:pt x="1687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8" name="Freeform 178"/>
            <p:cNvSpPr>
              <a:spLocks noChangeArrowheads="1"/>
            </p:cNvSpPr>
            <p:nvPr>
              <p:custDataLst>
                <p:tags r:id="rId174"/>
              </p:custDataLst>
            </p:nvPr>
          </p:nvSpPr>
          <p:spPr bwMode="auto">
            <a:xfrm>
              <a:off x="240300" y="3413298"/>
              <a:ext cx="4830203" cy="23873"/>
            </a:xfrm>
            <a:custGeom>
              <a:avLst/>
              <a:gdLst>
                <a:gd name="T0" fmla="*/ 1789 w 1789"/>
                <a:gd name="T1" fmla="*/ 0 h 9"/>
                <a:gd name="T2" fmla="*/ 1709 w 1789"/>
                <a:gd name="T3" fmla="*/ 0 h 9"/>
                <a:gd name="T4" fmla="*/ 0 w 1789"/>
                <a:gd name="T5" fmla="*/ 0 h 9"/>
                <a:gd name="T6" fmla="*/ 0 w 1789"/>
                <a:gd name="T7" fmla="*/ 9 h 9"/>
                <a:gd name="T8" fmla="*/ 1121 w 1789"/>
                <a:gd name="T9" fmla="*/ 9 h 9"/>
                <a:gd name="T10" fmla="*/ 1673 w 1789"/>
                <a:gd name="T11" fmla="*/ 9 h 9"/>
                <a:gd name="T12" fmla="*/ 1789 w 178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9" h="9">
                  <a:moveTo>
                    <a:pt x="1789" y="0"/>
                  </a:moveTo>
                  <a:lnTo>
                    <a:pt x="170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21" y="9"/>
                  </a:lnTo>
                  <a:lnTo>
                    <a:pt x="1673" y="9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9" name="Freeform 179"/>
            <p:cNvSpPr>
              <a:spLocks noChangeArrowheads="1"/>
            </p:cNvSpPr>
            <p:nvPr>
              <p:custDataLst>
                <p:tags r:id="rId175"/>
              </p:custDataLst>
            </p:nvPr>
          </p:nvSpPr>
          <p:spPr bwMode="auto">
            <a:xfrm>
              <a:off x="240300" y="3413298"/>
              <a:ext cx="4830203" cy="23873"/>
            </a:xfrm>
            <a:custGeom>
              <a:avLst/>
              <a:gdLst>
                <a:gd name="T0" fmla="*/ 1789 w 1789"/>
                <a:gd name="T1" fmla="*/ 0 h 9"/>
                <a:gd name="T2" fmla="*/ 1709 w 1789"/>
                <a:gd name="T3" fmla="*/ 0 h 9"/>
                <a:gd name="T4" fmla="*/ 0 w 1789"/>
                <a:gd name="T5" fmla="*/ 0 h 9"/>
                <a:gd name="T6" fmla="*/ 0 w 1789"/>
                <a:gd name="T7" fmla="*/ 9 h 9"/>
                <a:gd name="T8" fmla="*/ 1121 w 1789"/>
                <a:gd name="T9" fmla="*/ 9 h 9"/>
                <a:gd name="T10" fmla="*/ 1673 w 1789"/>
                <a:gd name="T11" fmla="*/ 9 h 9"/>
                <a:gd name="T12" fmla="*/ 1789 w 178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9" h="9">
                  <a:moveTo>
                    <a:pt x="1789" y="0"/>
                  </a:moveTo>
                  <a:lnTo>
                    <a:pt x="170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21" y="9"/>
                  </a:lnTo>
                  <a:lnTo>
                    <a:pt x="1673" y="9"/>
                  </a:lnTo>
                  <a:lnTo>
                    <a:pt x="17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0" name="Freeform 180"/>
            <p:cNvSpPr>
              <a:spLocks noChangeArrowheads="1"/>
            </p:cNvSpPr>
            <p:nvPr>
              <p:custDataLst>
                <p:tags r:id="rId176"/>
              </p:custDataLst>
            </p:nvPr>
          </p:nvSpPr>
          <p:spPr bwMode="auto">
            <a:xfrm>
              <a:off x="240300" y="3413298"/>
              <a:ext cx="4851583" cy="371527"/>
            </a:xfrm>
            <a:custGeom>
              <a:avLst/>
              <a:gdLst>
                <a:gd name="T0" fmla="*/ 1797 w 1797"/>
                <a:gd name="T1" fmla="*/ 0 h 138"/>
                <a:gd name="T2" fmla="*/ 1789 w 1797"/>
                <a:gd name="T3" fmla="*/ 0 h 138"/>
                <a:gd name="T4" fmla="*/ 1673 w 1797"/>
                <a:gd name="T5" fmla="*/ 9 h 138"/>
                <a:gd name="T6" fmla="*/ 0 w 1797"/>
                <a:gd name="T7" fmla="*/ 130 h 138"/>
                <a:gd name="T8" fmla="*/ 0 w 1797"/>
                <a:gd name="T9" fmla="*/ 138 h 138"/>
                <a:gd name="T10" fmla="*/ 1687 w 1797"/>
                <a:gd name="T11" fmla="*/ 16 h 138"/>
                <a:gd name="T12" fmla="*/ 1797 w 1797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138">
                  <a:moveTo>
                    <a:pt x="1797" y="0"/>
                  </a:moveTo>
                  <a:lnTo>
                    <a:pt x="1789" y="0"/>
                  </a:lnTo>
                  <a:lnTo>
                    <a:pt x="1673" y="9"/>
                  </a:lnTo>
                  <a:lnTo>
                    <a:pt x="0" y="130"/>
                  </a:lnTo>
                  <a:lnTo>
                    <a:pt x="0" y="138"/>
                  </a:lnTo>
                  <a:lnTo>
                    <a:pt x="1687" y="16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1" name="Freeform 181"/>
            <p:cNvSpPr>
              <a:spLocks noChangeArrowheads="1"/>
            </p:cNvSpPr>
            <p:nvPr>
              <p:custDataLst>
                <p:tags r:id="rId177"/>
              </p:custDataLst>
            </p:nvPr>
          </p:nvSpPr>
          <p:spPr bwMode="auto">
            <a:xfrm>
              <a:off x="240300" y="3413298"/>
              <a:ext cx="4851583" cy="371527"/>
            </a:xfrm>
            <a:custGeom>
              <a:avLst/>
              <a:gdLst>
                <a:gd name="T0" fmla="*/ 1797 w 1797"/>
                <a:gd name="T1" fmla="*/ 0 h 138"/>
                <a:gd name="T2" fmla="*/ 1789 w 1797"/>
                <a:gd name="T3" fmla="*/ 0 h 138"/>
                <a:gd name="T4" fmla="*/ 1673 w 1797"/>
                <a:gd name="T5" fmla="*/ 9 h 138"/>
                <a:gd name="T6" fmla="*/ 0 w 1797"/>
                <a:gd name="T7" fmla="*/ 130 h 138"/>
                <a:gd name="T8" fmla="*/ 0 w 1797"/>
                <a:gd name="T9" fmla="*/ 138 h 138"/>
                <a:gd name="T10" fmla="*/ 1687 w 1797"/>
                <a:gd name="T11" fmla="*/ 16 h 138"/>
                <a:gd name="T12" fmla="*/ 1797 w 1797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138">
                  <a:moveTo>
                    <a:pt x="1797" y="0"/>
                  </a:moveTo>
                  <a:lnTo>
                    <a:pt x="1789" y="0"/>
                  </a:lnTo>
                  <a:lnTo>
                    <a:pt x="1673" y="9"/>
                  </a:lnTo>
                  <a:lnTo>
                    <a:pt x="0" y="130"/>
                  </a:lnTo>
                  <a:lnTo>
                    <a:pt x="0" y="138"/>
                  </a:lnTo>
                  <a:lnTo>
                    <a:pt x="1687" y="16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2" name="Freeform 182"/>
            <p:cNvSpPr>
              <a:spLocks noChangeArrowheads="1"/>
            </p:cNvSpPr>
            <p:nvPr>
              <p:custDataLst>
                <p:tags r:id="rId178"/>
              </p:custDataLst>
            </p:nvPr>
          </p:nvSpPr>
          <p:spPr bwMode="auto">
            <a:xfrm>
              <a:off x="240300" y="3413298"/>
              <a:ext cx="4851583" cy="731116"/>
            </a:xfrm>
            <a:custGeom>
              <a:avLst/>
              <a:gdLst>
                <a:gd name="T0" fmla="*/ 1797 w 1797"/>
                <a:gd name="T1" fmla="*/ 0 h 271"/>
                <a:gd name="T2" fmla="*/ 1687 w 1797"/>
                <a:gd name="T3" fmla="*/ 16 h 271"/>
                <a:gd name="T4" fmla="*/ 0 w 1797"/>
                <a:gd name="T5" fmla="*/ 263 h 271"/>
                <a:gd name="T6" fmla="*/ 0 w 1797"/>
                <a:gd name="T7" fmla="*/ 271 h 271"/>
                <a:gd name="T8" fmla="*/ 1690 w 1797"/>
                <a:gd name="T9" fmla="*/ 24 h 271"/>
                <a:gd name="T10" fmla="*/ 1797 w 1797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271">
                  <a:moveTo>
                    <a:pt x="1797" y="0"/>
                  </a:moveTo>
                  <a:lnTo>
                    <a:pt x="1687" y="16"/>
                  </a:lnTo>
                  <a:lnTo>
                    <a:pt x="0" y="263"/>
                  </a:lnTo>
                  <a:lnTo>
                    <a:pt x="0" y="271"/>
                  </a:lnTo>
                  <a:lnTo>
                    <a:pt x="1690" y="24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3" name="Freeform 183"/>
            <p:cNvSpPr>
              <a:spLocks noChangeArrowheads="1"/>
            </p:cNvSpPr>
            <p:nvPr>
              <p:custDataLst>
                <p:tags r:id="rId179"/>
              </p:custDataLst>
            </p:nvPr>
          </p:nvSpPr>
          <p:spPr bwMode="auto">
            <a:xfrm>
              <a:off x="240300" y="3413298"/>
              <a:ext cx="4851583" cy="731116"/>
            </a:xfrm>
            <a:custGeom>
              <a:avLst/>
              <a:gdLst>
                <a:gd name="T0" fmla="*/ 1797 w 1797"/>
                <a:gd name="T1" fmla="*/ 0 h 271"/>
                <a:gd name="T2" fmla="*/ 1687 w 1797"/>
                <a:gd name="T3" fmla="*/ 16 h 271"/>
                <a:gd name="T4" fmla="*/ 0 w 1797"/>
                <a:gd name="T5" fmla="*/ 263 h 271"/>
                <a:gd name="T6" fmla="*/ 0 w 1797"/>
                <a:gd name="T7" fmla="*/ 271 h 271"/>
                <a:gd name="T8" fmla="*/ 1690 w 1797"/>
                <a:gd name="T9" fmla="*/ 24 h 271"/>
                <a:gd name="T10" fmla="*/ 1797 w 1797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271">
                  <a:moveTo>
                    <a:pt x="1797" y="0"/>
                  </a:moveTo>
                  <a:lnTo>
                    <a:pt x="1687" y="16"/>
                  </a:lnTo>
                  <a:lnTo>
                    <a:pt x="0" y="263"/>
                  </a:lnTo>
                  <a:lnTo>
                    <a:pt x="0" y="271"/>
                  </a:lnTo>
                  <a:lnTo>
                    <a:pt x="1690" y="24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4" name="Freeform 184"/>
            <p:cNvSpPr>
              <a:spLocks noChangeArrowheads="1"/>
            </p:cNvSpPr>
            <p:nvPr>
              <p:custDataLst>
                <p:tags r:id="rId180"/>
              </p:custDataLst>
            </p:nvPr>
          </p:nvSpPr>
          <p:spPr bwMode="auto">
            <a:xfrm>
              <a:off x="240300" y="3413298"/>
              <a:ext cx="4851583" cy="1101150"/>
            </a:xfrm>
            <a:custGeom>
              <a:avLst/>
              <a:gdLst>
                <a:gd name="T0" fmla="*/ 1797 w 1797"/>
                <a:gd name="T1" fmla="*/ 0 h 408"/>
                <a:gd name="T2" fmla="*/ 1690 w 1797"/>
                <a:gd name="T3" fmla="*/ 24 h 408"/>
                <a:gd name="T4" fmla="*/ 0 w 1797"/>
                <a:gd name="T5" fmla="*/ 399 h 408"/>
                <a:gd name="T6" fmla="*/ 0 w 1797"/>
                <a:gd name="T7" fmla="*/ 408 h 408"/>
                <a:gd name="T8" fmla="*/ 1693 w 1797"/>
                <a:gd name="T9" fmla="*/ 32 h 408"/>
                <a:gd name="T10" fmla="*/ 1797 w 1797"/>
                <a:gd name="T11" fmla="*/ 1 h 408"/>
                <a:gd name="T12" fmla="*/ 1797 w 1797"/>
                <a:gd name="T1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408">
                  <a:moveTo>
                    <a:pt x="1797" y="0"/>
                  </a:moveTo>
                  <a:lnTo>
                    <a:pt x="1690" y="24"/>
                  </a:lnTo>
                  <a:lnTo>
                    <a:pt x="0" y="399"/>
                  </a:lnTo>
                  <a:lnTo>
                    <a:pt x="0" y="408"/>
                  </a:lnTo>
                  <a:lnTo>
                    <a:pt x="1693" y="32"/>
                  </a:lnTo>
                  <a:lnTo>
                    <a:pt x="1797" y="1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5" name="Freeform 185"/>
            <p:cNvSpPr>
              <a:spLocks noChangeArrowheads="1"/>
            </p:cNvSpPr>
            <p:nvPr>
              <p:custDataLst>
                <p:tags r:id="rId181"/>
              </p:custDataLst>
            </p:nvPr>
          </p:nvSpPr>
          <p:spPr bwMode="auto">
            <a:xfrm>
              <a:off x="240300" y="3413298"/>
              <a:ext cx="4851583" cy="1101150"/>
            </a:xfrm>
            <a:custGeom>
              <a:avLst/>
              <a:gdLst>
                <a:gd name="T0" fmla="*/ 1797 w 1797"/>
                <a:gd name="T1" fmla="*/ 0 h 408"/>
                <a:gd name="T2" fmla="*/ 1690 w 1797"/>
                <a:gd name="T3" fmla="*/ 24 h 408"/>
                <a:gd name="T4" fmla="*/ 0 w 1797"/>
                <a:gd name="T5" fmla="*/ 399 h 408"/>
                <a:gd name="T6" fmla="*/ 0 w 1797"/>
                <a:gd name="T7" fmla="*/ 408 h 408"/>
                <a:gd name="T8" fmla="*/ 1693 w 1797"/>
                <a:gd name="T9" fmla="*/ 32 h 408"/>
                <a:gd name="T10" fmla="*/ 1797 w 1797"/>
                <a:gd name="T11" fmla="*/ 1 h 408"/>
                <a:gd name="T12" fmla="*/ 1797 w 1797"/>
                <a:gd name="T1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408">
                  <a:moveTo>
                    <a:pt x="1797" y="0"/>
                  </a:moveTo>
                  <a:lnTo>
                    <a:pt x="1690" y="24"/>
                  </a:lnTo>
                  <a:lnTo>
                    <a:pt x="0" y="399"/>
                  </a:lnTo>
                  <a:lnTo>
                    <a:pt x="0" y="408"/>
                  </a:lnTo>
                  <a:lnTo>
                    <a:pt x="1693" y="32"/>
                  </a:lnTo>
                  <a:lnTo>
                    <a:pt x="1797" y="1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6" name="Freeform 186"/>
            <p:cNvSpPr>
              <a:spLocks noChangeArrowheads="1"/>
            </p:cNvSpPr>
            <p:nvPr>
              <p:custDataLst>
                <p:tags r:id="rId182"/>
              </p:custDataLst>
            </p:nvPr>
          </p:nvSpPr>
          <p:spPr bwMode="auto">
            <a:xfrm>
              <a:off x="240300" y="3414791"/>
              <a:ext cx="4851583" cy="1486105"/>
            </a:xfrm>
            <a:custGeom>
              <a:avLst/>
              <a:gdLst>
                <a:gd name="T0" fmla="*/ 1797 w 1797"/>
                <a:gd name="T1" fmla="*/ 0 h 550"/>
                <a:gd name="T2" fmla="*/ 1693 w 1797"/>
                <a:gd name="T3" fmla="*/ 31 h 550"/>
                <a:gd name="T4" fmla="*/ 0 w 1797"/>
                <a:gd name="T5" fmla="*/ 542 h 550"/>
                <a:gd name="T6" fmla="*/ 0 w 1797"/>
                <a:gd name="T7" fmla="*/ 550 h 550"/>
                <a:gd name="T8" fmla="*/ 1697 w 1797"/>
                <a:gd name="T9" fmla="*/ 39 h 550"/>
                <a:gd name="T10" fmla="*/ 1797 w 1797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550">
                  <a:moveTo>
                    <a:pt x="1797" y="0"/>
                  </a:moveTo>
                  <a:lnTo>
                    <a:pt x="1693" y="31"/>
                  </a:lnTo>
                  <a:lnTo>
                    <a:pt x="0" y="542"/>
                  </a:lnTo>
                  <a:lnTo>
                    <a:pt x="0" y="550"/>
                  </a:lnTo>
                  <a:lnTo>
                    <a:pt x="1697" y="39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7" name="Freeform 187"/>
            <p:cNvSpPr>
              <a:spLocks noChangeArrowheads="1"/>
            </p:cNvSpPr>
            <p:nvPr>
              <p:custDataLst>
                <p:tags r:id="rId183"/>
              </p:custDataLst>
            </p:nvPr>
          </p:nvSpPr>
          <p:spPr bwMode="auto">
            <a:xfrm>
              <a:off x="240300" y="3414791"/>
              <a:ext cx="4851583" cy="1486105"/>
            </a:xfrm>
            <a:custGeom>
              <a:avLst/>
              <a:gdLst>
                <a:gd name="T0" fmla="*/ 1797 w 1797"/>
                <a:gd name="T1" fmla="*/ 0 h 550"/>
                <a:gd name="T2" fmla="*/ 1693 w 1797"/>
                <a:gd name="T3" fmla="*/ 31 h 550"/>
                <a:gd name="T4" fmla="*/ 0 w 1797"/>
                <a:gd name="T5" fmla="*/ 542 h 550"/>
                <a:gd name="T6" fmla="*/ 0 w 1797"/>
                <a:gd name="T7" fmla="*/ 550 h 550"/>
                <a:gd name="T8" fmla="*/ 1697 w 1797"/>
                <a:gd name="T9" fmla="*/ 39 h 550"/>
                <a:gd name="T10" fmla="*/ 1797 w 1797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550">
                  <a:moveTo>
                    <a:pt x="1797" y="0"/>
                  </a:moveTo>
                  <a:lnTo>
                    <a:pt x="1693" y="31"/>
                  </a:lnTo>
                  <a:lnTo>
                    <a:pt x="0" y="542"/>
                  </a:lnTo>
                  <a:lnTo>
                    <a:pt x="0" y="550"/>
                  </a:lnTo>
                  <a:lnTo>
                    <a:pt x="1697" y="39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8" name="Freeform 188"/>
            <p:cNvSpPr>
              <a:spLocks noChangeArrowheads="1"/>
            </p:cNvSpPr>
            <p:nvPr>
              <p:custDataLst>
                <p:tags r:id="rId184"/>
              </p:custDataLst>
            </p:nvPr>
          </p:nvSpPr>
          <p:spPr bwMode="auto">
            <a:xfrm>
              <a:off x="240300" y="3414791"/>
              <a:ext cx="4851583" cy="1899409"/>
            </a:xfrm>
            <a:custGeom>
              <a:avLst/>
              <a:gdLst>
                <a:gd name="T0" fmla="*/ 1797 w 1797"/>
                <a:gd name="T1" fmla="*/ 0 h 703"/>
                <a:gd name="T2" fmla="*/ 1697 w 1797"/>
                <a:gd name="T3" fmla="*/ 39 h 703"/>
                <a:gd name="T4" fmla="*/ 0 w 1797"/>
                <a:gd name="T5" fmla="*/ 695 h 703"/>
                <a:gd name="T6" fmla="*/ 0 w 1797"/>
                <a:gd name="T7" fmla="*/ 703 h 703"/>
                <a:gd name="T8" fmla="*/ 1703 w 1797"/>
                <a:gd name="T9" fmla="*/ 46 h 703"/>
                <a:gd name="T10" fmla="*/ 1797 w 1797"/>
                <a:gd name="T11" fmla="*/ 1 h 703"/>
                <a:gd name="T12" fmla="*/ 1797 w 1797"/>
                <a:gd name="T1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703">
                  <a:moveTo>
                    <a:pt x="1797" y="0"/>
                  </a:moveTo>
                  <a:lnTo>
                    <a:pt x="1697" y="39"/>
                  </a:lnTo>
                  <a:lnTo>
                    <a:pt x="0" y="695"/>
                  </a:lnTo>
                  <a:lnTo>
                    <a:pt x="0" y="703"/>
                  </a:lnTo>
                  <a:lnTo>
                    <a:pt x="1703" y="46"/>
                  </a:lnTo>
                  <a:lnTo>
                    <a:pt x="1797" y="1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9" name="Freeform 189"/>
            <p:cNvSpPr>
              <a:spLocks noChangeArrowheads="1"/>
            </p:cNvSpPr>
            <p:nvPr>
              <p:custDataLst>
                <p:tags r:id="rId185"/>
              </p:custDataLst>
            </p:nvPr>
          </p:nvSpPr>
          <p:spPr bwMode="auto">
            <a:xfrm>
              <a:off x="240300" y="3414791"/>
              <a:ext cx="4851583" cy="1899409"/>
            </a:xfrm>
            <a:custGeom>
              <a:avLst/>
              <a:gdLst>
                <a:gd name="T0" fmla="*/ 1797 w 1797"/>
                <a:gd name="T1" fmla="*/ 0 h 703"/>
                <a:gd name="T2" fmla="*/ 1697 w 1797"/>
                <a:gd name="T3" fmla="*/ 39 h 703"/>
                <a:gd name="T4" fmla="*/ 0 w 1797"/>
                <a:gd name="T5" fmla="*/ 695 h 703"/>
                <a:gd name="T6" fmla="*/ 0 w 1797"/>
                <a:gd name="T7" fmla="*/ 703 h 703"/>
                <a:gd name="T8" fmla="*/ 1703 w 1797"/>
                <a:gd name="T9" fmla="*/ 46 h 703"/>
                <a:gd name="T10" fmla="*/ 1797 w 1797"/>
                <a:gd name="T11" fmla="*/ 1 h 703"/>
                <a:gd name="T12" fmla="*/ 1797 w 1797"/>
                <a:gd name="T1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703">
                  <a:moveTo>
                    <a:pt x="1797" y="0"/>
                  </a:moveTo>
                  <a:lnTo>
                    <a:pt x="1697" y="39"/>
                  </a:lnTo>
                  <a:lnTo>
                    <a:pt x="0" y="695"/>
                  </a:lnTo>
                  <a:lnTo>
                    <a:pt x="0" y="703"/>
                  </a:lnTo>
                  <a:lnTo>
                    <a:pt x="1703" y="46"/>
                  </a:lnTo>
                  <a:lnTo>
                    <a:pt x="1797" y="1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0" name="Freeform 190"/>
            <p:cNvSpPr>
              <a:spLocks noChangeArrowheads="1"/>
            </p:cNvSpPr>
            <p:nvPr>
              <p:custDataLst>
                <p:tags r:id="rId186"/>
              </p:custDataLst>
            </p:nvPr>
          </p:nvSpPr>
          <p:spPr bwMode="auto">
            <a:xfrm>
              <a:off x="240300" y="3417775"/>
              <a:ext cx="4851583" cy="2344047"/>
            </a:xfrm>
            <a:custGeom>
              <a:avLst/>
              <a:gdLst>
                <a:gd name="T0" fmla="*/ 1797 w 1797"/>
                <a:gd name="T1" fmla="*/ 0 h 868"/>
                <a:gd name="T2" fmla="*/ 1703 w 1797"/>
                <a:gd name="T3" fmla="*/ 45 h 868"/>
                <a:gd name="T4" fmla="*/ 0 w 1797"/>
                <a:gd name="T5" fmla="*/ 859 h 868"/>
                <a:gd name="T6" fmla="*/ 0 w 1797"/>
                <a:gd name="T7" fmla="*/ 868 h 868"/>
                <a:gd name="T8" fmla="*/ 1709 w 1797"/>
                <a:gd name="T9" fmla="*/ 51 h 868"/>
                <a:gd name="T10" fmla="*/ 1797 w 1797"/>
                <a:gd name="T11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868">
                  <a:moveTo>
                    <a:pt x="1797" y="0"/>
                  </a:moveTo>
                  <a:lnTo>
                    <a:pt x="1703" y="45"/>
                  </a:lnTo>
                  <a:lnTo>
                    <a:pt x="0" y="859"/>
                  </a:lnTo>
                  <a:lnTo>
                    <a:pt x="0" y="868"/>
                  </a:lnTo>
                  <a:lnTo>
                    <a:pt x="1709" y="51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1" name="Freeform 191"/>
            <p:cNvSpPr>
              <a:spLocks noChangeArrowheads="1"/>
            </p:cNvSpPr>
            <p:nvPr>
              <p:custDataLst>
                <p:tags r:id="rId187"/>
              </p:custDataLst>
            </p:nvPr>
          </p:nvSpPr>
          <p:spPr bwMode="auto">
            <a:xfrm>
              <a:off x="240300" y="3417775"/>
              <a:ext cx="4851583" cy="2344047"/>
            </a:xfrm>
            <a:custGeom>
              <a:avLst/>
              <a:gdLst>
                <a:gd name="T0" fmla="*/ 1797 w 1797"/>
                <a:gd name="T1" fmla="*/ 0 h 868"/>
                <a:gd name="T2" fmla="*/ 1703 w 1797"/>
                <a:gd name="T3" fmla="*/ 45 h 868"/>
                <a:gd name="T4" fmla="*/ 0 w 1797"/>
                <a:gd name="T5" fmla="*/ 859 h 868"/>
                <a:gd name="T6" fmla="*/ 0 w 1797"/>
                <a:gd name="T7" fmla="*/ 868 h 868"/>
                <a:gd name="T8" fmla="*/ 1709 w 1797"/>
                <a:gd name="T9" fmla="*/ 51 h 868"/>
                <a:gd name="T10" fmla="*/ 1797 w 1797"/>
                <a:gd name="T11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868">
                  <a:moveTo>
                    <a:pt x="1797" y="0"/>
                  </a:moveTo>
                  <a:lnTo>
                    <a:pt x="1703" y="45"/>
                  </a:lnTo>
                  <a:lnTo>
                    <a:pt x="0" y="859"/>
                  </a:lnTo>
                  <a:lnTo>
                    <a:pt x="0" y="868"/>
                  </a:lnTo>
                  <a:lnTo>
                    <a:pt x="1709" y="51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2" name="Freeform 192"/>
            <p:cNvSpPr>
              <a:spLocks noChangeArrowheads="1"/>
            </p:cNvSpPr>
            <p:nvPr>
              <p:custDataLst>
                <p:tags r:id="rId188"/>
              </p:custDataLst>
            </p:nvPr>
          </p:nvSpPr>
          <p:spPr bwMode="auto">
            <a:xfrm>
              <a:off x="240300" y="3417775"/>
              <a:ext cx="4854637" cy="2840908"/>
            </a:xfrm>
            <a:custGeom>
              <a:avLst/>
              <a:gdLst>
                <a:gd name="T0" fmla="*/ 1797 w 1798"/>
                <a:gd name="T1" fmla="*/ 0 h 1052"/>
                <a:gd name="T2" fmla="*/ 1709 w 1798"/>
                <a:gd name="T3" fmla="*/ 51 h 1052"/>
                <a:gd name="T4" fmla="*/ 0 w 1798"/>
                <a:gd name="T5" fmla="*/ 1042 h 1052"/>
                <a:gd name="T6" fmla="*/ 0 w 1798"/>
                <a:gd name="T7" fmla="*/ 1052 h 1052"/>
                <a:gd name="T8" fmla="*/ 1716 w 1798"/>
                <a:gd name="T9" fmla="*/ 57 h 1052"/>
                <a:gd name="T10" fmla="*/ 1798 w 1798"/>
                <a:gd name="T11" fmla="*/ 0 h 1052"/>
                <a:gd name="T12" fmla="*/ 1797 w 1798"/>
                <a:gd name="T13" fmla="*/ 0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1052">
                  <a:moveTo>
                    <a:pt x="1797" y="0"/>
                  </a:moveTo>
                  <a:lnTo>
                    <a:pt x="1709" y="51"/>
                  </a:lnTo>
                  <a:lnTo>
                    <a:pt x="0" y="1042"/>
                  </a:lnTo>
                  <a:lnTo>
                    <a:pt x="0" y="1052"/>
                  </a:lnTo>
                  <a:lnTo>
                    <a:pt x="1716" y="57"/>
                  </a:lnTo>
                  <a:lnTo>
                    <a:pt x="1798" y="0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3" name="Freeform 193"/>
            <p:cNvSpPr>
              <a:spLocks noChangeArrowheads="1"/>
            </p:cNvSpPr>
            <p:nvPr>
              <p:custDataLst>
                <p:tags r:id="rId189"/>
              </p:custDataLst>
            </p:nvPr>
          </p:nvSpPr>
          <p:spPr bwMode="auto">
            <a:xfrm>
              <a:off x="240300" y="3417775"/>
              <a:ext cx="4854637" cy="2840908"/>
            </a:xfrm>
            <a:custGeom>
              <a:avLst/>
              <a:gdLst>
                <a:gd name="T0" fmla="*/ 1797 w 1798"/>
                <a:gd name="T1" fmla="*/ 0 h 1052"/>
                <a:gd name="T2" fmla="*/ 1709 w 1798"/>
                <a:gd name="T3" fmla="*/ 51 h 1052"/>
                <a:gd name="T4" fmla="*/ 0 w 1798"/>
                <a:gd name="T5" fmla="*/ 1042 h 1052"/>
                <a:gd name="T6" fmla="*/ 0 w 1798"/>
                <a:gd name="T7" fmla="*/ 1052 h 1052"/>
                <a:gd name="T8" fmla="*/ 1716 w 1798"/>
                <a:gd name="T9" fmla="*/ 57 h 1052"/>
                <a:gd name="T10" fmla="*/ 1798 w 1798"/>
                <a:gd name="T11" fmla="*/ 0 h 1052"/>
                <a:gd name="T12" fmla="*/ 1797 w 1798"/>
                <a:gd name="T13" fmla="*/ 0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1052">
                  <a:moveTo>
                    <a:pt x="1797" y="0"/>
                  </a:moveTo>
                  <a:lnTo>
                    <a:pt x="1709" y="51"/>
                  </a:lnTo>
                  <a:lnTo>
                    <a:pt x="0" y="1042"/>
                  </a:lnTo>
                  <a:lnTo>
                    <a:pt x="0" y="1052"/>
                  </a:lnTo>
                  <a:lnTo>
                    <a:pt x="1716" y="57"/>
                  </a:lnTo>
                  <a:lnTo>
                    <a:pt x="1798" y="0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4" name="Freeform 194"/>
            <p:cNvSpPr>
              <a:spLocks noChangeArrowheads="1"/>
            </p:cNvSpPr>
            <p:nvPr>
              <p:custDataLst>
                <p:tags r:id="rId190"/>
              </p:custDataLst>
            </p:nvPr>
          </p:nvSpPr>
          <p:spPr bwMode="auto">
            <a:xfrm>
              <a:off x="418971" y="3417775"/>
              <a:ext cx="4675966" cy="3251227"/>
            </a:xfrm>
            <a:custGeom>
              <a:avLst/>
              <a:gdLst>
                <a:gd name="T0" fmla="*/ 1732 w 1732"/>
                <a:gd name="T1" fmla="*/ 0 h 1204"/>
                <a:gd name="T2" fmla="*/ 1650 w 1732"/>
                <a:gd name="T3" fmla="*/ 57 h 1204"/>
                <a:gd name="T4" fmla="*/ 31 w 1732"/>
                <a:gd name="T5" fmla="*/ 1182 h 1204"/>
                <a:gd name="T6" fmla="*/ 2 w 1732"/>
                <a:gd name="T7" fmla="*/ 1202 h 1204"/>
                <a:gd name="T8" fmla="*/ 0 w 1732"/>
                <a:gd name="T9" fmla="*/ 1204 h 1204"/>
                <a:gd name="T10" fmla="*/ 14 w 1732"/>
                <a:gd name="T11" fmla="*/ 1204 h 1204"/>
                <a:gd name="T12" fmla="*/ 35 w 1732"/>
                <a:gd name="T13" fmla="*/ 1190 h 1204"/>
                <a:gd name="T14" fmla="*/ 64 w 1732"/>
                <a:gd name="T15" fmla="*/ 1169 h 1204"/>
                <a:gd name="T16" fmla="*/ 1657 w 1732"/>
                <a:gd name="T17" fmla="*/ 62 h 1204"/>
                <a:gd name="T18" fmla="*/ 1732 w 1732"/>
                <a:gd name="T1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2" h="1204">
                  <a:moveTo>
                    <a:pt x="1732" y="0"/>
                  </a:moveTo>
                  <a:lnTo>
                    <a:pt x="1650" y="57"/>
                  </a:lnTo>
                  <a:lnTo>
                    <a:pt x="31" y="1182"/>
                  </a:lnTo>
                  <a:lnTo>
                    <a:pt x="2" y="1202"/>
                  </a:lnTo>
                  <a:lnTo>
                    <a:pt x="0" y="1204"/>
                  </a:lnTo>
                  <a:lnTo>
                    <a:pt x="14" y="1204"/>
                  </a:lnTo>
                  <a:lnTo>
                    <a:pt x="35" y="1190"/>
                  </a:lnTo>
                  <a:lnTo>
                    <a:pt x="64" y="1169"/>
                  </a:lnTo>
                  <a:lnTo>
                    <a:pt x="1657" y="62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5" name="Freeform 195"/>
            <p:cNvSpPr>
              <a:spLocks noChangeArrowheads="1"/>
            </p:cNvSpPr>
            <p:nvPr>
              <p:custDataLst>
                <p:tags r:id="rId191"/>
              </p:custDataLst>
            </p:nvPr>
          </p:nvSpPr>
          <p:spPr bwMode="auto">
            <a:xfrm>
              <a:off x="418971" y="3417775"/>
              <a:ext cx="4675966" cy="3251227"/>
            </a:xfrm>
            <a:custGeom>
              <a:avLst/>
              <a:gdLst>
                <a:gd name="T0" fmla="*/ 1732 w 1732"/>
                <a:gd name="T1" fmla="*/ 0 h 1204"/>
                <a:gd name="T2" fmla="*/ 1650 w 1732"/>
                <a:gd name="T3" fmla="*/ 57 h 1204"/>
                <a:gd name="T4" fmla="*/ 31 w 1732"/>
                <a:gd name="T5" fmla="*/ 1182 h 1204"/>
                <a:gd name="T6" fmla="*/ 2 w 1732"/>
                <a:gd name="T7" fmla="*/ 1202 h 1204"/>
                <a:gd name="T8" fmla="*/ 0 w 1732"/>
                <a:gd name="T9" fmla="*/ 1204 h 1204"/>
                <a:gd name="T10" fmla="*/ 14 w 1732"/>
                <a:gd name="T11" fmla="*/ 1204 h 1204"/>
                <a:gd name="T12" fmla="*/ 35 w 1732"/>
                <a:gd name="T13" fmla="*/ 1190 h 1204"/>
                <a:gd name="T14" fmla="*/ 64 w 1732"/>
                <a:gd name="T15" fmla="*/ 1169 h 1204"/>
                <a:gd name="T16" fmla="*/ 1657 w 1732"/>
                <a:gd name="T17" fmla="*/ 62 h 1204"/>
                <a:gd name="T18" fmla="*/ 1732 w 1732"/>
                <a:gd name="T1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2" h="1204">
                  <a:moveTo>
                    <a:pt x="1732" y="0"/>
                  </a:moveTo>
                  <a:lnTo>
                    <a:pt x="1650" y="57"/>
                  </a:lnTo>
                  <a:lnTo>
                    <a:pt x="31" y="1182"/>
                  </a:lnTo>
                  <a:lnTo>
                    <a:pt x="2" y="1202"/>
                  </a:lnTo>
                  <a:lnTo>
                    <a:pt x="0" y="1204"/>
                  </a:lnTo>
                  <a:lnTo>
                    <a:pt x="14" y="1204"/>
                  </a:lnTo>
                  <a:lnTo>
                    <a:pt x="35" y="1190"/>
                  </a:lnTo>
                  <a:lnTo>
                    <a:pt x="64" y="1169"/>
                  </a:lnTo>
                  <a:lnTo>
                    <a:pt x="1657" y="62"/>
                  </a:lnTo>
                  <a:lnTo>
                    <a:pt x="17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6" name="Freeform 196"/>
            <p:cNvSpPr>
              <a:spLocks noChangeArrowheads="1"/>
            </p:cNvSpPr>
            <p:nvPr>
              <p:custDataLst>
                <p:tags r:id="rId192"/>
              </p:custDataLst>
            </p:nvPr>
          </p:nvSpPr>
          <p:spPr bwMode="auto">
            <a:xfrm>
              <a:off x="1171828" y="3417775"/>
              <a:ext cx="3926163" cy="3251227"/>
            </a:xfrm>
            <a:custGeom>
              <a:avLst/>
              <a:gdLst>
                <a:gd name="T0" fmla="*/ 1453 w 1454"/>
                <a:gd name="T1" fmla="*/ 0 h 1204"/>
                <a:gd name="T2" fmla="*/ 1378 w 1454"/>
                <a:gd name="T3" fmla="*/ 62 h 1204"/>
                <a:gd name="T4" fmla="*/ 265 w 1454"/>
                <a:gd name="T5" fmla="*/ 984 h 1204"/>
                <a:gd name="T6" fmla="*/ 245 w 1454"/>
                <a:gd name="T7" fmla="*/ 1001 h 1204"/>
                <a:gd name="T8" fmla="*/ 0 w 1454"/>
                <a:gd name="T9" fmla="*/ 1204 h 1204"/>
                <a:gd name="T10" fmla="*/ 13 w 1454"/>
                <a:gd name="T11" fmla="*/ 1204 h 1204"/>
                <a:gd name="T12" fmla="*/ 270 w 1454"/>
                <a:gd name="T13" fmla="*/ 991 h 1204"/>
                <a:gd name="T14" fmla="*/ 290 w 1454"/>
                <a:gd name="T15" fmla="*/ 974 h 1204"/>
                <a:gd name="T16" fmla="*/ 1386 w 1454"/>
                <a:gd name="T17" fmla="*/ 66 h 1204"/>
                <a:gd name="T18" fmla="*/ 1454 w 1454"/>
                <a:gd name="T19" fmla="*/ 0 h 1204"/>
                <a:gd name="T20" fmla="*/ 1453 w 1454"/>
                <a:gd name="T2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4" h="1204">
                  <a:moveTo>
                    <a:pt x="1453" y="0"/>
                  </a:moveTo>
                  <a:lnTo>
                    <a:pt x="1378" y="62"/>
                  </a:lnTo>
                  <a:lnTo>
                    <a:pt x="265" y="984"/>
                  </a:lnTo>
                  <a:lnTo>
                    <a:pt x="245" y="1001"/>
                  </a:lnTo>
                  <a:lnTo>
                    <a:pt x="0" y="1204"/>
                  </a:lnTo>
                  <a:lnTo>
                    <a:pt x="13" y="1204"/>
                  </a:lnTo>
                  <a:lnTo>
                    <a:pt x="270" y="991"/>
                  </a:lnTo>
                  <a:lnTo>
                    <a:pt x="290" y="974"/>
                  </a:lnTo>
                  <a:lnTo>
                    <a:pt x="1386" y="66"/>
                  </a:lnTo>
                  <a:lnTo>
                    <a:pt x="1454" y="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7" name="Freeform 197"/>
            <p:cNvSpPr>
              <a:spLocks noChangeArrowheads="1"/>
            </p:cNvSpPr>
            <p:nvPr>
              <p:custDataLst>
                <p:tags r:id="rId193"/>
              </p:custDataLst>
            </p:nvPr>
          </p:nvSpPr>
          <p:spPr bwMode="auto">
            <a:xfrm>
              <a:off x="1171828" y="3417775"/>
              <a:ext cx="3926163" cy="3251227"/>
            </a:xfrm>
            <a:custGeom>
              <a:avLst/>
              <a:gdLst>
                <a:gd name="T0" fmla="*/ 1453 w 1454"/>
                <a:gd name="T1" fmla="*/ 0 h 1204"/>
                <a:gd name="T2" fmla="*/ 1378 w 1454"/>
                <a:gd name="T3" fmla="*/ 62 h 1204"/>
                <a:gd name="T4" fmla="*/ 265 w 1454"/>
                <a:gd name="T5" fmla="*/ 984 h 1204"/>
                <a:gd name="T6" fmla="*/ 245 w 1454"/>
                <a:gd name="T7" fmla="*/ 1001 h 1204"/>
                <a:gd name="T8" fmla="*/ 0 w 1454"/>
                <a:gd name="T9" fmla="*/ 1204 h 1204"/>
                <a:gd name="T10" fmla="*/ 13 w 1454"/>
                <a:gd name="T11" fmla="*/ 1204 h 1204"/>
                <a:gd name="T12" fmla="*/ 270 w 1454"/>
                <a:gd name="T13" fmla="*/ 991 h 1204"/>
                <a:gd name="T14" fmla="*/ 290 w 1454"/>
                <a:gd name="T15" fmla="*/ 974 h 1204"/>
                <a:gd name="T16" fmla="*/ 1386 w 1454"/>
                <a:gd name="T17" fmla="*/ 66 h 1204"/>
                <a:gd name="T18" fmla="*/ 1454 w 1454"/>
                <a:gd name="T19" fmla="*/ 0 h 1204"/>
                <a:gd name="T20" fmla="*/ 1453 w 1454"/>
                <a:gd name="T2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4" h="1204">
                  <a:moveTo>
                    <a:pt x="1453" y="0"/>
                  </a:moveTo>
                  <a:lnTo>
                    <a:pt x="1378" y="62"/>
                  </a:lnTo>
                  <a:lnTo>
                    <a:pt x="265" y="984"/>
                  </a:lnTo>
                  <a:lnTo>
                    <a:pt x="245" y="1001"/>
                  </a:lnTo>
                  <a:lnTo>
                    <a:pt x="0" y="1204"/>
                  </a:lnTo>
                  <a:lnTo>
                    <a:pt x="13" y="1204"/>
                  </a:lnTo>
                  <a:lnTo>
                    <a:pt x="270" y="991"/>
                  </a:lnTo>
                  <a:lnTo>
                    <a:pt x="290" y="974"/>
                  </a:lnTo>
                  <a:lnTo>
                    <a:pt x="1386" y="66"/>
                  </a:lnTo>
                  <a:lnTo>
                    <a:pt x="1454" y="0"/>
                  </a:lnTo>
                  <a:lnTo>
                    <a:pt x="14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8" name="Freeform 198"/>
            <p:cNvSpPr>
              <a:spLocks noChangeArrowheads="1"/>
            </p:cNvSpPr>
            <p:nvPr>
              <p:custDataLst>
                <p:tags r:id="rId194"/>
              </p:custDataLst>
            </p:nvPr>
          </p:nvSpPr>
          <p:spPr bwMode="auto">
            <a:xfrm>
              <a:off x="1804046" y="3417775"/>
              <a:ext cx="3293945" cy="3251227"/>
            </a:xfrm>
            <a:custGeom>
              <a:avLst/>
              <a:gdLst>
                <a:gd name="T0" fmla="*/ 1220 w 1220"/>
                <a:gd name="T1" fmla="*/ 0 h 1204"/>
                <a:gd name="T2" fmla="*/ 1152 w 1220"/>
                <a:gd name="T3" fmla="*/ 66 h 1204"/>
                <a:gd name="T4" fmla="*/ 346 w 1220"/>
                <a:gd name="T5" fmla="*/ 862 h 1204"/>
                <a:gd name="T6" fmla="*/ 330 w 1220"/>
                <a:gd name="T7" fmla="*/ 877 h 1204"/>
                <a:gd name="T8" fmla="*/ 0 w 1220"/>
                <a:gd name="T9" fmla="*/ 1204 h 1204"/>
                <a:gd name="T10" fmla="*/ 12 w 1220"/>
                <a:gd name="T11" fmla="*/ 1204 h 1204"/>
                <a:gd name="T12" fmla="*/ 350 w 1220"/>
                <a:gd name="T13" fmla="*/ 870 h 1204"/>
                <a:gd name="T14" fmla="*/ 366 w 1220"/>
                <a:gd name="T15" fmla="*/ 855 h 1204"/>
                <a:gd name="T16" fmla="*/ 1161 w 1220"/>
                <a:gd name="T17" fmla="*/ 70 h 1204"/>
                <a:gd name="T18" fmla="*/ 1220 w 1220"/>
                <a:gd name="T1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0" h="1204">
                  <a:moveTo>
                    <a:pt x="1220" y="0"/>
                  </a:moveTo>
                  <a:lnTo>
                    <a:pt x="1152" y="66"/>
                  </a:lnTo>
                  <a:lnTo>
                    <a:pt x="346" y="862"/>
                  </a:lnTo>
                  <a:lnTo>
                    <a:pt x="330" y="877"/>
                  </a:lnTo>
                  <a:lnTo>
                    <a:pt x="0" y="1204"/>
                  </a:lnTo>
                  <a:lnTo>
                    <a:pt x="12" y="1204"/>
                  </a:lnTo>
                  <a:lnTo>
                    <a:pt x="350" y="870"/>
                  </a:lnTo>
                  <a:lnTo>
                    <a:pt x="366" y="855"/>
                  </a:lnTo>
                  <a:lnTo>
                    <a:pt x="1161" y="70"/>
                  </a:lnTo>
                  <a:lnTo>
                    <a:pt x="122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9" name="Freeform 199"/>
            <p:cNvSpPr>
              <a:spLocks noChangeArrowheads="1"/>
            </p:cNvSpPr>
            <p:nvPr>
              <p:custDataLst>
                <p:tags r:id="rId195"/>
              </p:custDataLst>
            </p:nvPr>
          </p:nvSpPr>
          <p:spPr bwMode="auto">
            <a:xfrm>
              <a:off x="1804046" y="3417775"/>
              <a:ext cx="3293945" cy="3251227"/>
            </a:xfrm>
            <a:custGeom>
              <a:avLst/>
              <a:gdLst>
                <a:gd name="T0" fmla="*/ 1220 w 1220"/>
                <a:gd name="T1" fmla="*/ 0 h 1204"/>
                <a:gd name="T2" fmla="*/ 1152 w 1220"/>
                <a:gd name="T3" fmla="*/ 66 h 1204"/>
                <a:gd name="T4" fmla="*/ 346 w 1220"/>
                <a:gd name="T5" fmla="*/ 862 h 1204"/>
                <a:gd name="T6" fmla="*/ 330 w 1220"/>
                <a:gd name="T7" fmla="*/ 877 h 1204"/>
                <a:gd name="T8" fmla="*/ 0 w 1220"/>
                <a:gd name="T9" fmla="*/ 1204 h 1204"/>
                <a:gd name="T10" fmla="*/ 12 w 1220"/>
                <a:gd name="T11" fmla="*/ 1204 h 1204"/>
                <a:gd name="T12" fmla="*/ 350 w 1220"/>
                <a:gd name="T13" fmla="*/ 870 h 1204"/>
                <a:gd name="T14" fmla="*/ 366 w 1220"/>
                <a:gd name="T15" fmla="*/ 855 h 1204"/>
                <a:gd name="T16" fmla="*/ 1161 w 1220"/>
                <a:gd name="T17" fmla="*/ 70 h 1204"/>
                <a:gd name="T18" fmla="*/ 1220 w 1220"/>
                <a:gd name="T1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0" h="1204">
                  <a:moveTo>
                    <a:pt x="1220" y="0"/>
                  </a:moveTo>
                  <a:lnTo>
                    <a:pt x="1152" y="66"/>
                  </a:lnTo>
                  <a:lnTo>
                    <a:pt x="346" y="862"/>
                  </a:lnTo>
                  <a:lnTo>
                    <a:pt x="330" y="877"/>
                  </a:lnTo>
                  <a:lnTo>
                    <a:pt x="0" y="1204"/>
                  </a:lnTo>
                  <a:lnTo>
                    <a:pt x="12" y="1204"/>
                  </a:lnTo>
                  <a:lnTo>
                    <a:pt x="350" y="870"/>
                  </a:lnTo>
                  <a:lnTo>
                    <a:pt x="366" y="855"/>
                  </a:lnTo>
                  <a:lnTo>
                    <a:pt x="1161" y="70"/>
                  </a:lnTo>
                  <a:lnTo>
                    <a:pt x="12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0" name="Freeform 200"/>
            <p:cNvSpPr>
              <a:spLocks noChangeArrowheads="1"/>
            </p:cNvSpPr>
            <p:nvPr>
              <p:custDataLst>
                <p:tags r:id="rId196"/>
              </p:custDataLst>
            </p:nvPr>
          </p:nvSpPr>
          <p:spPr bwMode="auto">
            <a:xfrm>
              <a:off x="2349219" y="3417775"/>
              <a:ext cx="2748772" cy="3251227"/>
            </a:xfrm>
            <a:custGeom>
              <a:avLst/>
              <a:gdLst>
                <a:gd name="T0" fmla="*/ 1018 w 1018"/>
                <a:gd name="T1" fmla="*/ 0 h 1204"/>
                <a:gd name="T2" fmla="*/ 959 w 1018"/>
                <a:gd name="T3" fmla="*/ 70 h 1204"/>
                <a:gd name="T4" fmla="*/ 359 w 1018"/>
                <a:gd name="T5" fmla="*/ 779 h 1204"/>
                <a:gd name="T6" fmla="*/ 348 w 1018"/>
                <a:gd name="T7" fmla="*/ 793 h 1204"/>
                <a:gd name="T8" fmla="*/ 104 w 1018"/>
                <a:gd name="T9" fmla="*/ 1081 h 1204"/>
                <a:gd name="T10" fmla="*/ 91 w 1018"/>
                <a:gd name="T11" fmla="*/ 1097 h 1204"/>
                <a:gd name="T12" fmla="*/ 0 w 1018"/>
                <a:gd name="T13" fmla="*/ 1204 h 1204"/>
                <a:gd name="T14" fmla="*/ 11 w 1018"/>
                <a:gd name="T15" fmla="*/ 1204 h 1204"/>
                <a:gd name="T16" fmla="*/ 109 w 1018"/>
                <a:gd name="T17" fmla="*/ 1088 h 1204"/>
                <a:gd name="T18" fmla="*/ 123 w 1018"/>
                <a:gd name="T19" fmla="*/ 1072 h 1204"/>
                <a:gd name="T20" fmla="*/ 364 w 1018"/>
                <a:gd name="T21" fmla="*/ 786 h 1204"/>
                <a:gd name="T22" fmla="*/ 375 w 1018"/>
                <a:gd name="T23" fmla="*/ 773 h 1204"/>
                <a:gd name="T24" fmla="*/ 967 w 1018"/>
                <a:gd name="T25" fmla="*/ 74 h 1204"/>
                <a:gd name="T26" fmla="*/ 1018 w 1018"/>
                <a:gd name="T2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8" h="1204">
                  <a:moveTo>
                    <a:pt x="1018" y="0"/>
                  </a:moveTo>
                  <a:lnTo>
                    <a:pt x="959" y="70"/>
                  </a:lnTo>
                  <a:lnTo>
                    <a:pt x="359" y="779"/>
                  </a:lnTo>
                  <a:lnTo>
                    <a:pt x="348" y="793"/>
                  </a:lnTo>
                  <a:lnTo>
                    <a:pt x="104" y="1081"/>
                  </a:lnTo>
                  <a:lnTo>
                    <a:pt x="91" y="1097"/>
                  </a:lnTo>
                  <a:lnTo>
                    <a:pt x="0" y="1204"/>
                  </a:lnTo>
                  <a:lnTo>
                    <a:pt x="11" y="1204"/>
                  </a:lnTo>
                  <a:lnTo>
                    <a:pt x="109" y="1088"/>
                  </a:lnTo>
                  <a:lnTo>
                    <a:pt x="123" y="1072"/>
                  </a:lnTo>
                  <a:lnTo>
                    <a:pt x="364" y="786"/>
                  </a:lnTo>
                  <a:lnTo>
                    <a:pt x="375" y="773"/>
                  </a:lnTo>
                  <a:lnTo>
                    <a:pt x="967" y="74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1" name="Freeform 201"/>
            <p:cNvSpPr>
              <a:spLocks noChangeArrowheads="1"/>
            </p:cNvSpPr>
            <p:nvPr>
              <p:custDataLst>
                <p:tags r:id="rId197"/>
              </p:custDataLst>
            </p:nvPr>
          </p:nvSpPr>
          <p:spPr bwMode="auto">
            <a:xfrm>
              <a:off x="2349219" y="3417775"/>
              <a:ext cx="2748772" cy="3251227"/>
            </a:xfrm>
            <a:custGeom>
              <a:avLst/>
              <a:gdLst>
                <a:gd name="T0" fmla="*/ 1018 w 1018"/>
                <a:gd name="T1" fmla="*/ 0 h 1204"/>
                <a:gd name="T2" fmla="*/ 959 w 1018"/>
                <a:gd name="T3" fmla="*/ 70 h 1204"/>
                <a:gd name="T4" fmla="*/ 359 w 1018"/>
                <a:gd name="T5" fmla="*/ 779 h 1204"/>
                <a:gd name="T6" fmla="*/ 348 w 1018"/>
                <a:gd name="T7" fmla="*/ 793 h 1204"/>
                <a:gd name="T8" fmla="*/ 104 w 1018"/>
                <a:gd name="T9" fmla="*/ 1081 h 1204"/>
                <a:gd name="T10" fmla="*/ 91 w 1018"/>
                <a:gd name="T11" fmla="*/ 1097 h 1204"/>
                <a:gd name="T12" fmla="*/ 0 w 1018"/>
                <a:gd name="T13" fmla="*/ 1204 h 1204"/>
                <a:gd name="T14" fmla="*/ 11 w 1018"/>
                <a:gd name="T15" fmla="*/ 1204 h 1204"/>
                <a:gd name="T16" fmla="*/ 109 w 1018"/>
                <a:gd name="T17" fmla="*/ 1088 h 1204"/>
                <a:gd name="T18" fmla="*/ 123 w 1018"/>
                <a:gd name="T19" fmla="*/ 1072 h 1204"/>
                <a:gd name="T20" fmla="*/ 364 w 1018"/>
                <a:gd name="T21" fmla="*/ 786 h 1204"/>
                <a:gd name="T22" fmla="*/ 375 w 1018"/>
                <a:gd name="T23" fmla="*/ 773 h 1204"/>
                <a:gd name="T24" fmla="*/ 967 w 1018"/>
                <a:gd name="T25" fmla="*/ 74 h 1204"/>
                <a:gd name="T26" fmla="*/ 1018 w 1018"/>
                <a:gd name="T2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8" h="1204">
                  <a:moveTo>
                    <a:pt x="1018" y="0"/>
                  </a:moveTo>
                  <a:lnTo>
                    <a:pt x="959" y="70"/>
                  </a:lnTo>
                  <a:lnTo>
                    <a:pt x="359" y="779"/>
                  </a:lnTo>
                  <a:lnTo>
                    <a:pt x="348" y="793"/>
                  </a:lnTo>
                  <a:lnTo>
                    <a:pt x="104" y="1081"/>
                  </a:lnTo>
                  <a:lnTo>
                    <a:pt x="91" y="1097"/>
                  </a:lnTo>
                  <a:lnTo>
                    <a:pt x="0" y="1204"/>
                  </a:lnTo>
                  <a:lnTo>
                    <a:pt x="11" y="1204"/>
                  </a:lnTo>
                  <a:lnTo>
                    <a:pt x="109" y="1088"/>
                  </a:lnTo>
                  <a:lnTo>
                    <a:pt x="123" y="1072"/>
                  </a:lnTo>
                  <a:lnTo>
                    <a:pt x="364" y="786"/>
                  </a:lnTo>
                  <a:lnTo>
                    <a:pt x="375" y="773"/>
                  </a:lnTo>
                  <a:lnTo>
                    <a:pt x="967" y="74"/>
                  </a:lnTo>
                  <a:lnTo>
                    <a:pt x="10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2" name="Freeform 202"/>
            <p:cNvSpPr>
              <a:spLocks noChangeArrowheads="1"/>
            </p:cNvSpPr>
            <p:nvPr>
              <p:custDataLst>
                <p:tags r:id="rId198"/>
              </p:custDataLst>
            </p:nvPr>
          </p:nvSpPr>
          <p:spPr bwMode="auto">
            <a:xfrm>
              <a:off x="2831782" y="3417775"/>
              <a:ext cx="2266210" cy="3251227"/>
            </a:xfrm>
            <a:custGeom>
              <a:avLst/>
              <a:gdLst>
                <a:gd name="T0" fmla="*/ 839 w 839"/>
                <a:gd name="T1" fmla="*/ 0 h 1204"/>
                <a:gd name="T2" fmla="*/ 788 w 839"/>
                <a:gd name="T3" fmla="*/ 74 h 1204"/>
                <a:gd name="T4" fmla="*/ 338 w 839"/>
                <a:gd name="T5" fmla="*/ 718 h 1204"/>
                <a:gd name="T6" fmla="*/ 329 w 839"/>
                <a:gd name="T7" fmla="*/ 731 h 1204"/>
                <a:gd name="T8" fmla="*/ 165 w 839"/>
                <a:gd name="T9" fmla="*/ 967 h 1204"/>
                <a:gd name="T10" fmla="*/ 155 w 839"/>
                <a:gd name="T11" fmla="*/ 981 h 1204"/>
                <a:gd name="T12" fmla="*/ 0 w 839"/>
                <a:gd name="T13" fmla="*/ 1204 h 1204"/>
                <a:gd name="T14" fmla="*/ 10 w 839"/>
                <a:gd name="T15" fmla="*/ 1204 h 1204"/>
                <a:gd name="T16" fmla="*/ 171 w 839"/>
                <a:gd name="T17" fmla="*/ 974 h 1204"/>
                <a:gd name="T18" fmla="*/ 181 w 839"/>
                <a:gd name="T19" fmla="*/ 960 h 1204"/>
                <a:gd name="T20" fmla="*/ 343 w 839"/>
                <a:gd name="T21" fmla="*/ 725 h 1204"/>
                <a:gd name="T22" fmla="*/ 353 w 839"/>
                <a:gd name="T23" fmla="*/ 713 h 1204"/>
                <a:gd name="T24" fmla="*/ 797 w 839"/>
                <a:gd name="T25" fmla="*/ 76 h 1204"/>
                <a:gd name="T26" fmla="*/ 839 w 839"/>
                <a:gd name="T2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9" h="1204">
                  <a:moveTo>
                    <a:pt x="839" y="0"/>
                  </a:moveTo>
                  <a:lnTo>
                    <a:pt x="788" y="74"/>
                  </a:lnTo>
                  <a:lnTo>
                    <a:pt x="338" y="718"/>
                  </a:lnTo>
                  <a:lnTo>
                    <a:pt x="329" y="731"/>
                  </a:lnTo>
                  <a:lnTo>
                    <a:pt x="165" y="967"/>
                  </a:lnTo>
                  <a:lnTo>
                    <a:pt x="155" y="981"/>
                  </a:lnTo>
                  <a:lnTo>
                    <a:pt x="0" y="1204"/>
                  </a:lnTo>
                  <a:lnTo>
                    <a:pt x="10" y="1204"/>
                  </a:lnTo>
                  <a:lnTo>
                    <a:pt x="171" y="974"/>
                  </a:lnTo>
                  <a:lnTo>
                    <a:pt x="181" y="960"/>
                  </a:lnTo>
                  <a:lnTo>
                    <a:pt x="343" y="725"/>
                  </a:lnTo>
                  <a:lnTo>
                    <a:pt x="353" y="713"/>
                  </a:lnTo>
                  <a:lnTo>
                    <a:pt x="797" y="76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3" name="Freeform 203"/>
            <p:cNvSpPr>
              <a:spLocks noChangeArrowheads="1"/>
            </p:cNvSpPr>
            <p:nvPr>
              <p:custDataLst>
                <p:tags r:id="rId199"/>
              </p:custDataLst>
            </p:nvPr>
          </p:nvSpPr>
          <p:spPr bwMode="auto">
            <a:xfrm>
              <a:off x="2831782" y="3417775"/>
              <a:ext cx="2266210" cy="3251227"/>
            </a:xfrm>
            <a:custGeom>
              <a:avLst/>
              <a:gdLst>
                <a:gd name="T0" fmla="*/ 839 w 839"/>
                <a:gd name="T1" fmla="*/ 0 h 1204"/>
                <a:gd name="T2" fmla="*/ 788 w 839"/>
                <a:gd name="T3" fmla="*/ 74 h 1204"/>
                <a:gd name="T4" fmla="*/ 338 w 839"/>
                <a:gd name="T5" fmla="*/ 718 h 1204"/>
                <a:gd name="T6" fmla="*/ 329 w 839"/>
                <a:gd name="T7" fmla="*/ 731 h 1204"/>
                <a:gd name="T8" fmla="*/ 165 w 839"/>
                <a:gd name="T9" fmla="*/ 967 h 1204"/>
                <a:gd name="T10" fmla="*/ 155 w 839"/>
                <a:gd name="T11" fmla="*/ 981 h 1204"/>
                <a:gd name="T12" fmla="*/ 0 w 839"/>
                <a:gd name="T13" fmla="*/ 1204 h 1204"/>
                <a:gd name="T14" fmla="*/ 10 w 839"/>
                <a:gd name="T15" fmla="*/ 1204 h 1204"/>
                <a:gd name="T16" fmla="*/ 171 w 839"/>
                <a:gd name="T17" fmla="*/ 974 h 1204"/>
                <a:gd name="T18" fmla="*/ 181 w 839"/>
                <a:gd name="T19" fmla="*/ 960 h 1204"/>
                <a:gd name="T20" fmla="*/ 343 w 839"/>
                <a:gd name="T21" fmla="*/ 725 h 1204"/>
                <a:gd name="T22" fmla="*/ 353 w 839"/>
                <a:gd name="T23" fmla="*/ 713 h 1204"/>
                <a:gd name="T24" fmla="*/ 797 w 839"/>
                <a:gd name="T25" fmla="*/ 76 h 1204"/>
                <a:gd name="T26" fmla="*/ 839 w 839"/>
                <a:gd name="T2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9" h="1204">
                  <a:moveTo>
                    <a:pt x="839" y="0"/>
                  </a:moveTo>
                  <a:lnTo>
                    <a:pt x="788" y="74"/>
                  </a:lnTo>
                  <a:lnTo>
                    <a:pt x="338" y="718"/>
                  </a:lnTo>
                  <a:lnTo>
                    <a:pt x="329" y="731"/>
                  </a:lnTo>
                  <a:lnTo>
                    <a:pt x="165" y="967"/>
                  </a:lnTo>
                  <a:lnTo>
                    <a:pt x="155" y="981"/>
                  </a:lnTo>
                  <a:lnTo>
                    <a:pt x="0" y="1204"/>
                  </a:lnTo>
                  <a:lnTo>
                    <a:pt x="10" y="1204"/>
                  </a:lnTo>
                  <a:lnTo>
                    <a:pt x="171" y="974"/>
                  </a:lnTo>
                  <a:lnTo>
                    <a:pt x="181" y="960"/>
                  </a:lnTo>
                  <a:lnTo>
                    <a:pt x="343" y="725"/>
                  </a:lnTo>
                  <a:lnTo>
                    <a:pt x="353" y="713"/>
                  </a:lnTo>
                  <a:lnTo>
                    <a:pt x="797" y="76"/>
                  </a:lnTo>
                  <a:lnTo>
                    <a:pt x="8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4" name="Freeform 204"/>
            <p:cNvSpPr>
              <a:spLocks noChangeArrowheads="1"/>
            </p:cNvSpPr>
            <p:nvPr>
              <p:custDataLst>
                <p:tags r:id="rId200"/>
              </p:custDataLst>
            </p:nvPr>
          </p:nvSpPr>
          <p:spPr bwMode="auto">
            <a:xfrm>
              <a:off x="3267003" y="3417775"/>
              <a:ext cx="1830988" cy="3251227"/>
            </a:xfrm>
            <a:custGeom>
              <a:avLst/>
              <a:gdLst>
                <a:gd name="T0" fmla="*/ 678 w 678"/>
                <a:gd name="T1" fmla="*/ 0 h 1204"/>
                <a:gd name="T2" fmla="*/ 636 w 678"/>
                <a:gd name="T3" fmla="*/ 76 h 1204"/>
                <a:gd name="T4" fmla="*/ 300 w 678"/>
                <a:gd name="T5" fmla="*/ 671 h 1204"/>
                <a:gd name="T6" fmla="*/ 294 w 678"/>
                <a:gd name="T7" fmla="*/ 682 h 1204"/>
                <a:gd name="T8" fmla="*/ 181 w 678"/>
                <a:gd name="T9" fmla="*/ 883 h 1204"/>
                <a:gd name="T10" fmla="*/ 174 w 678"/>
                <a:gd name="T11" fmla="*/ 896 h 1204"/>
                <a:gd name="T12" fmla="*/ 17 w 678"/>
                <a:gd name="T13" fmla="*/ 1175 h 1204"/>
                <a:gd name="T14" fmla="*/ 8 w 678"/>
                <a:gd name="T15" fmla="*/ 1190 h 1204"/>
                <a:gd name="T16" fmla="*/ 0 w 678"/>
                <a:gd name="T17" fmla="*/ 1204 h 1204"/>
                <a:gd name="T18" fmla="*/ 10 w 678"/>
                <a:gd name="T19" fmla="*/ 1204 h 1204"/>
                <a:gd name="T20" fmla="*/ 23 w 678"/>
                <a:gd name="T21" fmla="*/ 1181 h 1204"/>
                <a:gd name="T22" fmla="*/ 31 w 678"/>
                <a:gd name="T23" fmla="*/ 1167 h 1204"/>
                <a:gd name="T24" fmla="*/ 187 w 678"/>
                <a:gd name="T25" fmla="*/ 889 h 1204"/>
                <a:gd name="T26" fmla="*/ 194 w 678"/>
                <a:gd name="T27" fmla="*/ 877 h 1204"/>
                <a:gd name="T28" fmla="*/ 306 w 678"/>
                <a:gd name="T29" fmla="*/ 677 h 1204"/>
                <a:gd name="T30" fmla="*/ 313 w 678"/>
                <a:gd name="T31" fmla="*/ 666 h 1204"/>
                <a:gd name="T32" fmla="*/ 644 w 678"/>
                <a:gd name="T33" fmla="*/ 78 h 1204"/>
                <a:gd name="T34" fmla="*/ 678 w 678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8" h="1204">
                  <a:moveTo>
                    <a:pt x="678" y="0"/>
                  </a:moveTo>
                  <a:lnTo>
                    <a:pt x="636" y="76"/>
                  </a:lnTo>
                  <a:lnTo>
                    <a:pt x="300" y="671"/>
                  </a:lnTo>
                  <a:lnTo>
                    <a:pt x="294" y="682"/>
                  </a:lnTo>
                  <a:lnTo>
                    <a:pt x="181" y="883"/>
                  </a:lnTo>
                  <a:lnTo>
                    <a:pt x="174" y="896"/>
                  </a:lnTo>
                  <a:lnTo>
                    <a:pt x="17" y="1175"/>
                  </a:lnTo>
                  <a:lnTo>
                    <a:pt x="8" y="1190"/>
                  </a:lnTo>
                  <a:lnTo>
                    <a:pt x="0" y="1204"/>
                  </a:lnTo>
                  <a:lnTo>
                    <a:pt x="10" y="1204"/>
                  </a:lnTo>
                  <a:lnTo>
                    <a:pt x="23" y="1181"/>
                  </a:lnTo>
                  <a:lnTo>
                    <a:pt x="31" y="1167"/>
                  </a:lnTo>
                  <a:lnTo>
                    <a:pt x="187" y="889"/>
                  </a:lnTo>
                  <a:lnTo>
                    <a:pt x="194" y="877"/>
                  </a:lnTo>
                  <a:lnTo>
                    <a:pt x="306" y="677"/>
                  </a:lnTo>
                  <a:lnTo>
                    <a:pt x="313" y="666"/>
                  </a:lnTo>
                  <a:lnTo>
                    <a:pt x="644" y="78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5" name="Freeform 206"/>
            <p:cNvSpPr>
              <a:spLocks noChangeArrowheads="1"/>
            </p:cNvSpPr>
            <p:nvPr>
              <p:custDataLst>
                <p:tags r:id="rId201"/>
              </p:custDataLst>
            </p:nvPr>
          </p:nvSpPr>
          <p:spPr bwMode="auto">
            <a:xfrm>
              <a:off x="3267003" y="3417775"/>
              <a:ext cx="1830988" cy="3251227"/>
            </a:xfrm>
            <a:custGeom>
              <a:avLst/>
              <a:gdLst>
                <a:gd name="T0" fmla="*/ 678 w 678"/>
                <a:gd name="T1" fmla="*/ 0 h 1204"/>
                <a:gd name="T2" fmla="*/ 636 w 678"/>
                <a:gd name="T3" fmla="*/ 76 h 1204"/>
                <a:gd name="T4" fmla="*/ 300 w 678"/>
                <a:gd name="T5" fmla="*/ 671 h 1204"/>
                <a:gd name="T6" fmla="*/ 294 w 678"/>
                <a:gd name="T7" fmla="*/ 682 h 1204"/>
                <a:gd name="T8" fmla="*/ 181 w 678"/>
                <a:gd name="T9" fmla="*/ 883 h 1204"/>
                <a:gd name="T10" fmla="*/ 174 w 678"/>
                <a:gd name="T11" fmla="*/ 896 h 1204"/>
                <a:gd name="T12" fmla="*/ 17 w 678"/>
                <a:gd name="T13" fmla="*/ 1175 h 1204"/>
                <a:gd name="T14" fmla="*/ 8 w 678"/>
                <a:gd name="T15" fmla="*/ 1190 h 1204"/>
                <a:gd name="T16" fmla="*/ 0 w 678"/>
                <a:gd name="T17" fmla="*/ 1204 h 1204"/>
                <a:gd name="T18" fmla="*/ 10 w 678"/>
                <a:gd name="T19" fmla="*/ 1204 h 1204"/>
                <a:gd name="T20" fmla="*/ 23 w 678"/>
                <a:gd name="T21" fmla="*/ 1181 h 1204"/>
                <a:gd name="T22" fmla="*/ 31 w 678"/>
                <a:gd name="T23" fmla="*/ 1167 h 1204"/>
                <a:gd name="T24" fmla="*/ 187 w 678"/>
                <a:gd name="T25" fmla="*/ 889 h 1204"/>
                <a:gd name="T26" fmla="*/ 194 w 678"/>
                <a:gd name="T27" fmla="*/ 877 h 1204"/>
                <a:gd name="T28" fmla="*/ 306 w 678"/>
                <a:gd name="T29" fmla="*/ 677 h 1204"/>
                <a:gd name="T30" fmla="*/ 313 w 678"/>
                <a:gd name="T31" fmla="*/ 666 h 1204"/>
                <a:gd name="T32" fmla="*/ 644 w 678"/>
                <a:gd name="T33" fmla="*/ 78 h 1204"/>
                <a:gd name="T34" fmla="*/ 678 w 678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8" h="1204">
                  <a:moveTo>
                    <a:pt x="678" y="0"/>
                  </a:moveTo>
                  <a:lnTo>
                    <a:pt x="636" y="76"/>
                  </a:lnTo>
                  <a:lnTo>
                    <a:pt x="300" y="671"/>
                  </a:lnTo>
                  <a:lnTo>
                    <a:pt x="294" y="682"/>
                  </a:lnTo>
                  <a:lnTo>
                    <a:pt x="181" y="883"/>
                  </a:lnTo>
                  <a:lnTo>
                    <a:pt x="174" y="896"/>
                  </a:lnTo>
                  <a:lnTo>
                    <a:pt x="17" y="1175"/>
                  </a:lnTo>
                  <a:lnTo>
                    <a:pt x="8" y="1190"/>
                  </a:lnTo>
                  <a:lnTo>
                    <a:pt x="0" y="1204"/>
                  </a:lnTo>
                  <a:lnTo>
                    <a:pt x="10" y="1204"/>
                  </a:lnTo>
                  <a:lnTo>
                    <a:pt x="23" y="1181"/>
                  </a:lnTo>
                  <a:lnTo>
                    <a:pt x="31" y="1167"/>
                  </a:lnTo>
                  <a:lnTo>
                    <a:pt x="187" y="889"/>
                  </a:lnTo>
                  <a:lnTo>
                    <a:pt x="194" y="877"/>
                  </a:lnTo>
                  <a:lnTo>
                    <a:pt x="306" y="677"/>
                  </a:lnTo>
                  <a:lnTo>
                    <a:pt x="313" y="666"/>
                  </a:lnTo>
                  <a:lnTo>
                    <a:pt x="644" y="78"/>
                  </a:lnTo>
                  <a:lnTo>
                    <a:pt x="6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6" name="Freeform 207"/>
            <p:cNvSpPr>
              <a:spLocks noChangeArrowheads="1"/>
            </p:cNvSpPr>
            <p:nvPr>
              <p:custDataLst>
                <p:tags r:id="rId202"/>
              </p:custDataLst>
            </p:nvPr>
          </p:nvSpPr>
          <p:spPr bwMode="auto">
            <a:xfrm>
              <a:off x="3668630" y="3417775"/>
              <a:ext cx="1429361" cy="3251227"/>
            </a:xfrm>
            <a:custGeom>
              <a:avLst/>
              <a:gdLst>
                <a:gd name="T0" fmla="*/ 529 w 529"/>
                <a:gd name="T1" fmla="*/ 0 h 1204"/>
                <a:gd name="T2" fmla="*/ 495 w 529"/>
                <a:gd name="T3" fmla="*/ 78 h 1204"/>
                <a:gd name="T4" fmla="*/ 251 w 529"/>
                <a:gd name="T5" fmla="*/ 632 h 1204"/>
                <a:gd name="T6" fmla="*/ 246 w 529"/>
                <a:gd name="T7" fmla="*/ 643 h 1204"/>
                <a:gd name="T8" fmla="*/ 170 w 529"/>
                <a:gd name="T9" fmla="*/ 817 h 1204"/>
                <a:gd name="T10" fmla="*/ 165 w 529"/>
                <a:gd name="T11" fmla="*/ 829 h 1204"/>
                <a:gd name="T12" fmla="*/ 63 w 529"/>
                <a:gd name="T13" fmla="*/ 1062 h 1204"/>
                <a:gd name="T14" fmla="*/ 57 w 529"/>
                <a:gd name="T15" fmla="*/ 1075 h 1204"/>
                <a:gd name="T16" fmla="*/ 0 w 529"/>
                <a:gd name="T17" fmla="*/ 1204 h 1204"/>
                <a:gd name="T18" fmla="*/ 9 w 529"/>
                <a:gd name="T19" fmla="*/ 1204 h 1204"/>
                <a:gd name="T20" fmla="*/ 69 w 529"/>
                <a:gd name="T21" fmla="*/ 1068 h 1204"/>
                <a:gd name="T22" fmla="*/ 75 w 529"/>
                <a:gd name="T23" fmla="*/ 1055 h 1204"/>
                <a:gd name="T24" fmla="*/ 176 w 529"/>
                <a:gd name="T25" fmla="*/ 824 h 1204"/>
                <a:gd name="T26" fmla="*/ 181 w 529"/>
                <a:gd name="T27" fmla="*/ 812 h 1204"/>
                <a:gd name="T28" fmla="*/ 257 w 529"/>
                <a:gd name="T29" fmla="*/ 639 h 1204"/>
                <a:gd name="T30" fmla="*/ 262 w 529"/>
                <a:gd name="T31" fmla="*/ 628 h 1204"/>
                <a:gd name="T32" fmla="*/ 503 w 529"/>
                <a:gd name="T33" fmla="*/ 79 h 1204"/>
                <a:gd name="T34" fmla="*/ 529 w 529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9" h="1204">
                  <a:moveTo>
                    <a:pt x="529" y="0"/>
                  </a:moveTo>
                  <a:lnTo>
                    <a:pt x="495" y="78"/>
                  </a:lnTo>
                  <a:lnTo>
                    <a:pt x="251" y="632"/>
                  </a:lnTo>
                  <a:lnTo>
                    <a:pt x="246" y="643"/>
                  </a:lnTo>
                  <a:lnTo>
                    <a:pt x="170" y="817"/>
                  </a:lnTo>
                  <a:lnTo>
                    <a:pt x="165" y="829"/>
                  </a:lnTo>
                  <a:lnTo>
                    <a:pt x="63" y="1062"/>
                  </a:lnTo>
                  <a:lnTo>
                    <a:pt x="57" y="1075"/>
                  </a:lnTo>
                  <a:lnTo>
                    <a:pt x="0" y="1204"/>
                  </a:lnTo>
                  <a:lnTo>
                    <a:pt x="9" y="1204"/>
                  </a:lnTo>
                  <a:lnTo>
                    <a:pt x="69" y="1068"/>
                  </a:lnTo>
                  <a:lnTo>
                    <a:pt x="75" y="1055"/>
                  </a:lnTo>
                  <a:lnTo>
                    <a:pt x="176" y="824"/>
                  </a:lnTo>
                  <a:lnTo>
                    <a:pt x="181" y="812"/>
                  </a:lnTo>
                  <a:lnTo>
                    <a:pt x="257" y="639"/>
                  </a:lnTo>
                  <a:lnTo>
                    <a:pt x="262" y="628"/>
                  </a:lnTo>
                  <a:lnTo>
                    <a:pt x="503" y="79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7" name="Freeform 208"/>
            <p:cNvSpPr>
              <a:spLocks noChangeArrowheads="1"/>
            </p:cNvSpPr>
            <p:nvPr>
              <p:custDataLst>
                <p:tags r:id="rId203"/>
              </p:custDataLst>
            </p:nvPr>
          </p:nvSpPr>
          <p:spPr bwMode="auto">
            <a:xfrm>
              <a:off x="3668630" y="3417775"/>
              <a:ext cx="1429361" cy="3251227"/>
            </a:xfrm>
            <a:custGeom>
              <a:avLst/>
              <a:gdLst>
                <a:gd name="T0" fmla="*/ 529 w 529"/>
                <a:gd name="T1" fmla="*/ 0 h 1204"/>
                <a:gd name="T2" fmla="*/ 495 w 529"/>
                <a:gd name="T3" fmla="*/ 78 h 1204"/>
                <a:gd name="T4" fmla="*/ 251 w 529"/>
                <a:gd name="T5" fmla="*/ 632 h 1204"/>
                <a:gd name="T6" fmla="*/ 246 w 529"/>
                <a:gd name="T7" fmla="*/ 643 h 1204"/>
                <a:gd name="T8" fmla="*/ 170 w 529"/>
                <a:gd name="T9" fmla="*/ 817 h 1204"/>
                <a:gd name="T10" fmla="*/ 165 w 529"/>
                <a:gd name="T11" fmla="*/ 829 h 1204"/>
                <a:gd name="T12" fmla="*/ 63 w 529"/>
                <a:gd name="T13" fmla="*/ 1062 h 1204"/>
                <a:gd name="T14" fmla="*/ 57 w 529"/>
                <a:gd name="T15" fmla="*/ 1075 h 1204"/>
                <a:gd name="T16" fmla="*/ 0 w 529"/>
                <a:gd name="T17" fmla="*/ 1204 h 1204"/>
                <a:gd name="T18" fmla="*/ 9 w 529"/>
                <a:gd name="T19" fmla="*/ 1204 h 1204"/>
                <a:gd name="T20" fmla="*/ 69 w 529"/>
                <a:gd name="T21" fmla="*/ 1068 h 1204"/>
                <a:gd name="T22" fmla="*/ 75 w 529"/>
                <a:gd name="T23" fmla="*/ 1055 h 1204"/>
                <a:gd name="T24" fmla="*/ 176 w 529"/>
                <a:gd name="T25" fmla="*/ 824 h 1204"/>
                <a:gd name="T26" fmla="*/ 181 w 529"/>
                <a:gd name="T27" fmla="*/ 812 h 1204"/>
                <a:gd name="T28" fmla="*/ 257 w 529"/>
                <a:gd name="T29" fmla="*/ 639 h 1204"/>
                <a:gd name="T30" fmla="*/ 262 w 529"/>
                <a:gd name="T31" fmla="*/ 628 h 1204"/>
                <a:gd name="T32" fmla="*/ 503 w 529"/>
                <a:gd name="T33" fmla="*/ 79 h 1204"/>
                <a:gd name="T34" fmla="*/ 529 w 529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9" h="1204">
                  <a:moveTo>
                    <a:pt x="529" y="0"/>
                  </a:moveTo>
                  <a:lnTo>
                    <a:pt x="495" y="78"/>
                  </a:lnTo>
                  <a:lnTo>
                    <a:pt x="251" y="632"/>
                  </a:lnTo>
                  <a:lnTo>
                    <a:pt x="246" y="643"/>
                  </a:lnTo>
                  <a:lnTo>
                    <a:pt x="170" y="817"/>
                  </a:lnTo>
                  <a:lnTo>
                    <a:pt x="165" y="829"/>
                  </a:lnTo>
                  <a:lnTo>
                    <a:pt x="63" y="1062"/>
                  </a:lnTo>
                  <a:lnTo>
                    <a:pt x="57" y="1075"/>
                  </a:lnTo>
                  <a:lnTo>
                    <a:pt x="0" y="1204"/>
                  </a:lnTo>
                  <a:lnTo>
                    <a:pt x="9" y="1204"/>
                  </a:lnTo>
                  <a:lnTo>
                    <a:pt x="69" y="1068"/>
                  </a:lnTo>
                  <a:lnTo>
                    <a:pt x="75" y="1055"/>
                  </a:lnTo>
                  <a:lnTo>
                    <a:pt x="176" y="824"/>
                  </a:lnTo>
                  <a:lnTo>
                    <a:pt x="181" y="812"/>
                  </a:lnTo>
                  <a:lnTo>
                    <a:pt x="257" y="639"/>
                  </a:lnTo>
                  <a:lnTo>
                    <a:pt x="262" y="628"/>
                  </a:lnTo>
                  <a:lnTo>
                    <a:pt x="503" y="79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8" name="Freeform 209"/>
            <p:cNvSpPr>
              <a:spLocks noChangeArrowheads="1"/>
            </p:cNvSpPr>
            <p:nvPr>
              <p:custDataLst>
                <p:tags r:id="rId204"/>
              </p:custDataLst>
            </p:nvPr>
          </p:nvSpPr>
          <p:spPr bwMode="auto">
            <a:xfrm>
              <a:off x="4047349" y="3417775"/>
              <a:ext cx="1050642" cy="3251227"/>
            </a:xfrm>
            <a:custGeom>
              <a:avLst/>
              <a:gdLst>
                <a:gd name="T0" fmla="*/ 389 w 389"/>
                <a:gd name="T1" fmla="*/ 0 h 1204"/>
                <a:gd name="T2" fmla="*/ 363 w 389"/>
                <a:gd name="T3" fmla="*/ 79 h 1204"/>
                <a:gd name="T4" fmla="*/ 195 w 389"/>
                <a:gd name="T5" fmla="*/ 600 h 1204"/>
                <a:gd name="T6" fmla="*/ 192 w 389"/>
                <a:gd name="T7" fmla="*/ 611 h 1204"/>
                <a:gd name="T8" fmla="*/ 142 w 389"/>
                <a:gd name="T9" fmla="*/ 764 h 1204"/>
                <a:gd name="T10" fmla="*/ 139 w 389"/>
                <a:gd name="T11" fmla="*/ 775 h 1204"/>
                <a:gd name="T12" fmla="*/ 75 w 389"/>
                <a:gd name="T13" fmla="*/ 974 h 1204"/>
                <a:gd name="T14" fmla="*/ 70 w 389"/>
                <a:gd name="T15" fmla="*/ 986 h 1204"/>
                <a:gd name="T16" fmla="*/ 0 w 389"/>
                <a:gd name="T17" fmla="*/ 1204 h 1204"/>
                <a:gd name="T18" fmla="*/ 9 w 389"/>
                <a:gd name="T19" fmla="*/ 1204 h 1204"/>
                <a:gd name="T20" fmla="*/ 82 w 389"/>
                <a:gd name="T21" fmla="*/ 979 h 1204"/>
                <a:gd name="T22" fmla="*/ 85 w 389"/>
                <a:gd name="T23" fmla="*/ 967 h 1204"/>
                <a:gd name="T24" fmla="*/ 149 w 389"/>
                <a:gd name="T25" fmla="*/ 770 h 1204"/>
                <a:gd name="T26" fmla="*/ 153 w 389"/>
                <a:gd name="T27" fmla="*/ 759 h 1204"/>
                <a:gd name="T28" fmla="*/ 202 w 389"/>
                <a:gd name="T29" fmla="*/ 606 h 1204"/>
                <a:gd name="T30" fmla="*/ 206 w 389"/>
                <a:gd name="T31" fmla="*/ 596 h 1204"/>
                <a:gd name="T32" fmla="*/ 372 w 389"/>
                <a:gd name="T33" fmla="*/ 81 h 1204"/>
                <a:gd name="T34" fmla="*/ 389 w 389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9" h="1204">
                  <a:moveTo>
                    <a:pt x="389" y="0"/>
                  </a:moveTo>
                  <a:lnTo>
                    <a:pt x="363" y="79"/>
                  </a:lnTo>
                  <a:lnTo>
                    <a:pt x="195" y="600"/>
                  </a:lnTo>
                  <a:lnTo>
                    <a:pt x="192" y="611"/>
                  </a:lnTo>
                  <a:lnTo>
                    <a:pt x="142" y="764"/>
                  </a:lnTo>
                  <a:lnTo>
                    <a:pt x="139" y="775"/>
                  </a:lnTo>
                  <a:lnTo>
                    <a:pt x="75" y="974"/>
                  </a:lnTo>
                  <a:lnTo>
                    <a:pt x="70" y="986"/>
                  </a:lnTo>
                  <a:lnTo>
                    <a:pt x="0" y="1204"/>
                  </a:lnTo>
                  <a:lnTo>
                    <a:pt x="9" y="1204"/>
                  </a:lnTo>
                  <a:lnTo>
                    <a:pt x="82" y="979"/>
                  </a:lnTo>
                  <a:lnTo>
                    <a:pt x="85" y="967"/>
                  </a:lnTo>
                  <a:lnTo>
                    <a:pt x="149" y="770"/>
                  </a:lnTo>
                  <a:lnTo>
                    <a:pt x="153" y="759"/>
                  </a:lnTo>
                  <a:lnTo>
                    <a:pt x="202" y="606"/>
                  </a:lnTo>
                  <a:lnTo>
                    <a:pt x="206" y="596"/>
                  </a:lnTo>
                  <a:lnTo>
                    <a:pt x="372" y="81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9" name="Freeform 210"/>
            <p:cNvSpPr>
              <a:spLocks noChangeArrowheads="1"/>
            </p:cNvSpPr>
            <p:nvPr>
              <p:custDataLst>
                <p:tags r:id="rId205"/>
              </p:custDataLst>
            </p:nvPr>
          </p:nvSpPr>
          <p:spPr bwMode="auto">
            <a:xfrm>
              <a:off x="4047349" y="3417775"/>
              <a:ext cx="1050642" cy="3251227"/>
            </a:xfrm>
            <a:custGeom>
              <a:avLst/>
              <a:gdLst>
                <a:gd name="T0" fmla="*/ 389 w 389"/>
                <a:gd name="T1" fmla="*/ 0 h 1204"/>
                <a:gd name="T2" fmla="*/ 363 w 389"/>
                <a:gd name="T3" fmla="*/ 79 h 1204"/>
                <a:gd name="T4" fmla="*/ 195 w 389"/>
                <a:gd name="T5" fmla="*/ 600 h 1204"/>
                <a:gd name="T6" fmla="*/ 192 w 389"/>
                <a:gd name="T7" fmla="*/ 611 h 1204"/>
                <a:gd name="T8" fmla="*/ 142 w 389"/>
                <a:gd name="T9" fmla="*/ 764 h 1204"/>
                <a:gd name="T10" fmla="*/ 139 w 389"/>
                <a:gd name="T11" fmla="*/ 775 h 1204"/>
                <a:gd name="T12" fmla="*/ 75 w 389"/>
                <a:gd name="T13" fmla="*/ 974 h 1204"/>
                <a:gd name="T14" fmla="*/ 70 w 389"/>
                <a:gd name="T15" fmla="*/ 986 h 1204"/>
                <a:gd name="T16" fmla="*/ 0 w 389"/>
                <a:gd name="T17" fmla="*/ 1204 h 1204"/>
                <a:gd name="T18" fmla="*/ 9 w 389"/>
                <a:gd name="T19" fmla="*/ 1204 h 1204"/>
                <a:gd name="T20" fmla="*/ 82 w 389"/>
                <a:gd name="T21" fmla="*/ 979 h 1204"/>
                <a:gd name="T22" fmla="*/ 85 w 389"/>
                <a:gd name="T23" fmla="*/ 967 h 1204"/>
                <a:gd name="T24" fmla="*/ 149 w 389"/>
                <a:gd name="T25" fmla="*/ 770 h 1204"/>
                <a:gd name="T26" fmla="*/ 153 w 389"/>
                <a:gd name="T27" fmla="*/ 759 h 1204"/>
                <a:gd name="T28" fmla="*/ 202 w 389"/>
                <a:gd name="T29" fmla="*/ 606 h 1204"/>
                <a:gd name="T30" fmla="*/ 206 w 389"/>
                <a:gd name="T31" fmla="*/ 596 h 1204"/>
                <a:gd name="T32" fmla="*/ 372 w 389"/>
                <a:gd name="T33" fmla="*/ 81 h 1204"/>
                <a:gd name="T34" fmla="*/ 389 w 389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9" h="1204">
                  <a:moveTo>
                    <a:pt x="389" y="0"/>
                  </a:moveTo>
                  <a:lnTo>
                    <a:pt x="363" y="79"/>
                  </a:lnTo>
                  <a:lnTo>
                    <a:pt x="195" y="600"/>
                  </a:lnTo>
                  <a:lnTo>
                    <a:pt x="192" y="611"/>
                  </a:lnTo>
                  <a:lnTo>
                    <a:pt x="142" y="764"/>
                  </a:lnTo>
                  <a:lnTo>
                    <a:pt x="139" y="775"/>
                  </a:lnTo>
                  <a:lnTo>
                    <a:pt x="75" y="974"/>
                  </a:lnTo>
                  <a:lnTo>
                    <a:pt x="70" y="986"/>
                  </a:lnTo>
                  <a:lnTo>
                    <a:pt x="0" y="1204"/>
                  </a:lnTo>
                  <a:lnTo>
                    <a:pt x="9" y="1204"/>
                  </a:lnTo>
                  <a:lnTo>
                    <a:pt x="82" y="979"/>
                  </a:lnTo>
                  <a:lnTo>
                    <a:pt x="85" y="967"/>
                  </a:lnTo>
                  <a:lnTo>
                    <a:pt x="149" y="770"/>
                  </a:lnTo>
                  <a:lnTo>
                    <a:pt x="153" y="759"/>
                  </a:lnTo>
                  <a:lnTo>
                    <a:pt x="202" y="606"/>
                  </a:lnTo>
                  <a:lnTo>
                    <a:pt x="206" y="596"/>
                  </a:lnTo>
                  <a:lnTo>
                    <a:pt x="372" y="81"/>
                  </a:lnTo>
                  <a:lnTo>
                    <a:pt x="3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0" name="Freeform 211"/>
            <p:cNvSpPr>
              <a:spLocks noChangeArrowheads="1"/>
            </p:cNvSpPr>
            <p:nvPr>
              <p:custDataLst>
                <p:tags r:id="rId206"/>
              </p:custDataLst>
            </p:nvPr>
          </p:nvSpPr>
          <p:spPr bwMode="auto">
            <a:xfrm>
              <a:off x="4406216" y="3417775"/>
              <a:ext cx="691775" cy="3251227"/>
            </a:xfrm>
            <a:custGeom>
              <a:avLst/>
              <a:gdLst>
                <a:gd name="T0" fmla="*/ 256 w 256"/>
                <a:gd name="T1" fmla="*/ 0 h 1204"/>
                <a:gd name="T2" fmla="*/ 239 w 256"/>
                <a:gd name="T3" fmla="*/ 81 h 1204"/>
                <a:gd name="T4" fmla="*/ 135 w 256"/>
                <a:gd name="T5" fmla="*/ 572 h 1204"/>
                <a:gd name="T6" fmla="*/ 133 w 256"/>
                <a:gd name="T7" fmla="*/ 582 h 1204"/>
                <a:gd name="T8" fmla="*/ 103 w 256"/>
                <a:gd name="T9" fmla="*/ 720 h 1204"/>
                <a:gd name="T10" fmla="*/ 101 w 256"/>
                <a:gd name="T11" fmla="*/ 729 h 1204"/>
                <a:gd name="T12" fmla="*/ 64 w 256"/>
                <a:gd name="T13" fmla="*/ 903 h 1204"/>
                <a:gd name="T14" fmla="*/ 62 w 256"/>
                <a:gd name="T15" fmla="*/ 913 h 1204"/>
                <a:gd name="T16" fmla="*/ 20 w 256"/>
                <a:gd name="T17" fmla="*/ 1107 h 1204"/>
                <a:gd name="T18" fmla="*/ 18 w 256"/>
                <a:gd name="T19" fmla="*/ 1119 h 1204"/>
                <a:gd name="T20" fmla="*/ 0 w 256"/>
                <a:gd name="T21" fmla="*/ 1204 h 1204"/>
                <a:gd name="T22" fmla="*/ 8 w 256"/>
                <a:gd name="T23" fmla="*/ 1204 h 1204"/>
                <a:gd name="T24" fmla="*/ 28 w 256"/>
                <a:gd name="T25" fmla="*/ 1112 h 1204"/>
                <a:gd name="T26" fmla="*/ 31 w 256"/>
                <a:gd name="T27" fmla="*/ 1100 h 1204"/>
                <a:gd name="T28" fmla="*/ 72 w 256"/>
                <a:gd name="T29" fmla="*/ 908 h 1204"/>
                <a:gd name="T30" fmla="*/ 74 w 256"/>
                <a:gd name="T31" fmla="*/ 896 h 1204"/>
                <a:gd name="T32" fmla="*/ 111 w 256"/>
                <a:gd name="T33" fmla="*/ 725 h 1204"/>
                <a:gd name="T34" fmla="*/ 113 w 256"/>
                <a:gd name="T35" fmla="*/ 715 h 1204"/>
                <a:gd name="T36" fmla="*/ 142 w 256"/>
                <a:gd name="T37" fmla="*/ 578 h 1204"/>
                <a:gd name="T38" fmla="*/ 144 w 256"/>
                <a:gd name="T39" fmla="*/ 568 h 1204"/>
                <a:gd name="T40" fmla="*/ 247 w 256"/>
                <a:gd name="T41" fmla="*/ 81 h 1204"/>
                <a:gd name="T42" fmla="*/ 256 w 256"/>
                <a:gd name="T4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1204">
                  <a:moveTo>
                    <a:pt x="256" y="0"/>
                  </a:moveTo>
                  <a:lnTo>
                    <a:pt x="239" y="81"/>
                  </a:lnTo>
                  <a:lnTo>
                    <a:pt x="135" y="572"/>
                  </a:lnTo>
                  <a:lnTo>
                    <a:pt x="133" y="582"/>
                  </a:lnTo>
                  <a:lnTo>
                    <a:pt x="103" y="720"/>
                  </a:lnTo>
                  <a:lnTo>
                    <a:pt x="101" y="729"/>
                  </a:lnTo>
                  <a:lnTo>
                    <a:pt x="64" y="903"/>
                  </a:lnTo>
                  <a:lnTo>
                    <a:pt x="62" y="913"/>
                  </a:lnTo>
                  <a:lnTo>
                    <a:pt x="20" y="1107"/>
                  </a:lnTo>
                  <a:lnTo>
                    <a:pt x="18" y="1119"/>
                  </a:lnTo>
                  <a:lnTo>
                    <a:pt x="0" y="1204"/>
                  </a:lnTo>
                  <a:lnTo>
                    <a:pt x="8" y="1204"/>
                  </a:lnTo>
                  <a:lnTo>
                    <a:pt x="28" y="1112"/>
                  </a:lnTo>
                  <a:lnTo>
                    <a:pt x="31" y="1100"/>
                  </a:lnTo>
                  <a:lnTo>
                    <a:pt x="72" y="908"/>
                  </a:lnTo>
                  <a:lnTo>
                    <a:pt x="74" y="896"/>
                  </a:lnTo>
                  <a:lnTo>
                    <a:pt x="111" y="725"/>
                  </a:lnTo>
                  <a:lnTo>
                    <a:pt x="113" y="715"/>
                  </a:lnTo>
                  <a:lnTo>
                    <a:pt x="142" y="578"/>
                  </a:lnTo>
                  <a:lnTo>
                    <a:pt x="144" y="568"/>
                  </a:lnTo>
                  <a:lnTo>
                    <a:pt x="247" y="81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1" name="Freeform 212"/>
            <p:cNvSpPr>
              <a:spLocks noChangeArrowheads="1"/>
            </p:cNvSpPr>
            <p:nvPr>
              <p:custDataLst>
                <p:tags r:id="rId207"/>
              </p:custDataLst>
            </p:nvPr>
          </p:nvSpPr>
          <p:spPr bwMode="auto">
            <a:xfrm>
              <a:off x="4406216" y="3417775"/>
              <a:ext cx="691775" cy="3251227"/>
            </a:xfrm>
            <a:custGeom>
              <a:avLst/>
              <a:gdLst>
                <a:gd name="T0" fmla="*/ 256 w 256"/>
                <a:gd name="T1" fmla="*/ 0 h 1204"/>
                <a:gd name="T2" fmla="*/ 239 w 256"/>
                <a:gd name="T3" fmla="*/ 81 h 1204"/>
                <a:gd name="T4" fmla="*/ 135 w 256"/>
                <a:gd name="T5" fmla="*/ 572 h 1204"/>
                <a:gd name="T6" fmla="*/ 133 w 256"/>
                <a:gd name="T7" fmla="*/ 582 h 1204"/>
                <a:gd name="T8" fmla="*/ 103 w 256"/>
                <a:gd name="T9" fmla="*/ 720 h 1204"/>
                <a:gd name="T10" fmla="*/ 101 w 256"/>
                <a:gd name="T11" fmla="*/ 729 h 1204"/>
                <a:gd name="T12" fmla="*/ 64 w 256"/>
                <a:gd name="T13" fmla="*/ 903 h 1204"/>
                <a:gd name="T14" fmla="*/ 62 w 256"/>
                <a:gd name="T15" fmla="*/ 913 h 1204"/>
                <a:gd name="T16" fmla="*/ 20 w 256"/>
                <a:gd name="T17" fmla="*/ 1107 h 1204"/>
                <a:gd name="T18" fmla="*/ 18 w 256"/>
                <a:gd name="T19" fmla="*/ 1119 h 1204"/>
                <a:gd name="T20" fmla="*/ 0 w 256"/>
                <a:gd name="T21" fmla="*/ 1204 h 1204"/>
                <a:gd name="T22" fmla="*/ 8 w 256"/>
                <a:gd name="T23" fmla="*/ 1204 h 1204"/>
                <a:gd name="T24" fmla="*/ 28 w 256"/>
                <a:gd name="T25" fmla="*/ 1112 h 1204"/>
                <a:gd name="T26" fmla="*/ 31 w 256"/>
                <a:gd name="T27" fmla="*/ 1100 h 1204"/>
                <a:gd name="T28" fmla="*/ 72 w 256"/>
                <a:gd name="T29" fmla="*/ 908 h 1204"/>
                <a:gd name="T30" fmla="*/ 74 w 256"/>
                <a:gd name="T31" fmla="*/ 896 h 1204"/>
                <a:gd name="T32" fmla="*/ 111 w 256"/>
                <a:gd name="T33" fmla="*/ 725 h 1204"/>
                <a:gd name="T34" fmla="*/ 113 w 256"/>
                <a:gd name="T35" fmla="*/ 715 h 1204"/>
                <a:gd name="T36" fmla="*/ 142 w 256"/>
                <a:gd name="T37" fmla="*/ 578 h 1204"/>
                <a:gd name="T38" fmla="*/ 144 w 256"/>
                <a:gd name="T39" fmla="*/ 568 h 1204"/>
                <a:gd name="T40" fmla="*/ 247 w 256"/>
                <a:gd name="T41" fmla="*/ 81 h 1204"/>
                <a:gd name="T42" fmla="*/ 256 w 256"/>
                <a:gd name="T4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1204">
                  <a:moveTo>
                    <a:pt x="256" y="0"/>
                  </a:moveTo>
                  <a:lnTo>
                    <a:pt x="239" y="81"/>
                  </a:lnTo>
                  <a:lnTo>
                    <a:pt x="135" y="572"/>
                  </a:lnTo>
                  <a:lnTo>
                    <a:pt x="133" y="582"/>
                  </a:lnTo>
                  <a:lnTo>
                    <a:pt x="103" y="720"/>
                  </a:lnTo>
                  <a:lnTo>
                    <a:pt x="101" y="729"/>
                  </a:lnTo>
                  <a:lnTo>
                    <a:pt x="64" y="903"/>
                  </a:lnTo>
                  <a:lnTo>
                    <a:pt x="62" y="913"/>
                  </a:lnTo>
                  <a:lnTo>
                    <a:pt x="20" y="1107"/>
                  </a:lnTo>
                  <a:lnTo>
                    <a:pt x="18" y="1119"/>
                  </a:lnTo>
                  <a:lnTo>
                    <a:pt x="0" y="1204"/>
                  </a:lnTo>
                  <a:lnTo>
                    <a:pt x="8" y="1204"/>
                  </a:lnTo>
                  <a:lnTo>
                    <a:pt x="28" y="1112"/>
                  </a:lnTo>
                  <a:lnTo>
                    <a:pt x="31" y="1100"/>
                  </a:lnTo>
                  <a:lnTo>
                    <a:pt x="72" y="908"/>
                  </a:lnTo>
                  <a:lnTo>
                    <a:pt x="74" y="896"/>
                  </a:lnTo>
                  <a:lnTo>
                    <a:pt x="111" y="725"/>
                  </a:lnTo>
                  <a:lnTo>
                    <a:pt x="113" y="715"/>
                  </a:lnTo>
                  <a:lnTo>
                    <a:pt x="142" y="578"/>
                  </a:lnTo>
                  <a:lnTo>
                    <a:pt x="144" y="568"/>
                  </a:lnTo>
                  <a:lnTo>
                    <a:pt x="247" y="81"/>
                  </a:lnTo>
                  <a:lnTo>
                    <a:pt x="2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2" name="Freeform 213"/>
            <p:cNvSpPr>
              <a:spLocks noChangeArrowheads="1"/>
            </p:cNvSpPr>
            <p:nvPr>
              <p:custDataLst>
                <p:tags r:id="rId208"/>
              </p:custDataLst>
            </p:nvPr>
          </p:nvSpPr>
          <p:spPr bwMode="auto">
            <a:xfrm>
              <a:off x="4754394" y="3417775"/>
              <a:ext cx="354286" cy="3251227"/>
            </a:xfrm>
            <a:custGeom>
              <a:avLst/>
              <a:gdLst>
                <a:gd name="T0" fmla="*/ 127 w 131"/>
                <a:gd name="T1" fmla="*/ 0 h 1204"/>
                <a:gd name="T2" fmla="*/ 127 w 131"/>
                <a:gd name="T3" fmla="*/ 0 h 1204"/>
                <a:gd name="T4" fmla="*/ 118 w 131"/>
                <a:gd name="T5" fmla="*/ 81 h 1204"/>
                <a:gd name="T6" fmla="*/ 69 w 131"/>
                <a:gd name="T7" fmla="*/ 547 h 1204"/>
                <a:gd name="T8" fmla="*/ 68 w 131"/>
                <a:gd name="T9" fmla="*/ 557 h 1204"/>
                <a:gd name="T10" fmla="*/ 55 w 131"/>
                <a:gd name="T11" fmla="*/ 681 h 1204"/>
                <a:gd name="T12" fmla="*/ 54 w 131"/>
                <a:gd name="T13" fmla="*/ 691 h 1204"/>
                <a:gd name="T14" fmla="*/ 38 w 131"/>
                <a:gd name="T15" fmla="*/ 843 h 1204"/>
                <a:gd name="T16" fmla="*/ 37 w 131"/>
                <a:gd name="T17" fmla="*/ 853 h 1204"/>
                <a:gd name="T18" fmla="*/ 20 w 131"/>
                <a:gd name="T19" fmla="*/ 1018 h 1204"/>
                <a:gd name="T20" fmla="*/ 18 w 131"/>
                <a:gd name="T21" fmla="*/ 1029 h 1204"/>
                <a:gd name="T22" fmla="*/ 0 w 131"/>
                <a:gd name="T23" fmla="*/ 1204 h 1204"/>
                <a:gd name="T24" fmla="*/ 8 w 131"/>
                <a:gd name="T25" fmla="*/ 1204 h 1204"/>
                <a:gd name="T26" fmla="*/ 27 w 131"/>
                <a:gd name="T27" fmla="*/ 1022 h 1204"/>
                <a:gd name="T28" fmla="*/ 29 w 131"/>
                <a:gd name="T29" fmla="*/ 1012 h 1204"/>
                <a:gd name="T30" fmla="*/ 46 w 131"/>
                <a:gd name="T31" fmla="*/ 848 h 1204"/>
                <a:gd name="T32" fmla="*/ 47 w 131"/>
                <a:gd name="T33" fmla="*/ 837 h 1204"/>
                <a:gd name="T34" fmla="*/ 63 w 131"/>
                <a:gd name="T35" fmla="*/ 687 h 1204"/>
                <a:gd name="T36" fmla="*/ 64 w 131"/>
                <a:gd name="T37" fmla="*/ 677 h 1204"/>
                <a:gd name="T38" fmla="*/ 78 w 131"/>
                <a:gd name="T39" fmla="*/ 554 h 1204"/>
                <a:gd name="T40" fmla="*/ 78 w 131"/>
                <a:gd name="T41" fmla="*/ 544 h 1204"/>
                <a:gd name="T42" fmla="*/ 128 w 131"/>
                <a:gd name="T43" fmla="*/ 70 h 1204"/>
                <a:gd name="T44" fmla="*/ 128 w 131"/>
                <a:gd name="T45" fmla="*/ 5 h 1204"/>
                <a:gd name="T46" fmla="*/ 128 w 131"/>
                <a:gd name="T47" fmla="*/ 1 h 1204"/>
                <a:gd name="T48" fmla="*/ 129 w 131"/>
                <a:gd name="T49" fmla="*/ 1 h 1204"/>
                <a:gd name="T50" fmla="*/ 130 w 131"/>
                <a:gd name="T51" fmla="*/ 1 h 1204"/>
                <a:gd name="T52" fmla="*/ 131 w 131"/>
                <a:gd name="T53" fmla="*/ 0 h 1204"/>
                <a:gd name="T54" fmla="*/ 130 w 131"/>
                <a:gd name="T55" fmla="*/ 0 h 1204"/>
                <a:gd name="T56" fmla="*/ 127 w 131"/>
                <a:gd name="T5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1" h="1204">
                  <a:moveTo>
                    <a:pt x="127" y="0"/>
                  </a:moveTo>
                  <a:lnTo>
                    <a:pt x="127" y="0"/>
                  </a:lnTo>
                  <a:lnTo>
                    <a:pt x="118" y="81"/>
                  </a:lnTo>
                  <a:lnTo>
                    <a:pt x="69" y="547"/>
                  </a:lnTo>
                  <a:lnTo>
                    <a:pt x="68" y="557"/>
                  </a:lnTo>
                  <a:lnTo>
                    <a:pt x="55" y="681"/>
                  </a:lnTo>
                  <a:lnTo>
                    <a:pt x="54" y="691"/>
                  </a:lnTo>
                  <a:lnTo>
                    <a:pt x="38" y="843"/>
                  </a:lnTo>
                  <a:lnTo>
                    <a:pt x="37" y="853"/>
                  </a:lnTo>
                  <a:lnTo>
                    <a:pt x="20" y="1018"/>
                  </a:lnTo>
                  <a:lnTo>
                    <a:pt x="18" y="1029"/>
                  </a:lnTo>
                  <a:lnTo>
                    <a:pt x="0" y="1204"/>
                  </a:lnTo>
                  <a:lnTo>
                    <a:pt x="8" y="1204"/>
                  </a:lnTo>
                  <a:lnTo>
                    <a:pt x="27" y="1022"/>
                  </a:lnTo>
                  <a:lnTo>
                    <a:pt x="29" y="1012"/>
                  </a:lnTo>
                  <a:lnTo>
                    <a:pt x="46" y="848"/>
                  </a:lnTo>
                  <a:lnTo>
                    <a:pt x="47" y="837"/>
                  </a:lnTo>
                  <a:lnTo>
                    <a:pt x="63" y="687"/>
                  </a:lnTo>
                  <a:lnTo>
                    <a:pt x="64" y="677"/>
                  </a:lnTo>
                  <a:lnTo>
                    <a:pt x="78" y="554"/>
                  </a:lnTo>
                  <a:lnTo>
                    <a:pt x="78" y="544"/>
                  </a:lnTo>
                  <a:lnTo>
                    <a:pt x="128" y="70"/>
                  </a:lnTo>
                  <a:lnTo>
                    <a:pt x="128" y="5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30" y="1"/>
                  </a:lnTo>
                  <a:lnTo>
                    <a:pt x="131" y="0"/>
                  </a:lnTo>
                  <a:lnTo>
                    <a:pt x="130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3" name="Freeform 214"/>
            <p:cNvSpPr>
              <a:spLocks noChangeArrowheads="1"/>
            </p:cNvSpPr>
            <p:nvPr>
              <p:custDataLst>
                <p:tags r:id="rId209"/>
              </p:custDataLst>
            </p:nvPr>
          </p:nvSpPr>
          <p:spPr bwMode="auto">
            <a:xfrm>
              <a:off x="4754394" y="3417775"/>
              <a:ext cx="354286" cy="3251227"/>
            </a:xfrm>
            <a:custGeom>
              <a:avLst/>
              <a:gdLst>
                <a:gd name="T0" fmla="*/ 127 w 131"/>
                <a:gd name="T1" fmla="*/ 0 h 1204"/>
                <a:gd name="T2" fmla="*/ 127 w 131"/>
                <a:gd name="T3" fmla="*/ 0 h 1204"/>
                <a:gd name="T4" fmla="*/ 118 w 131"/>
                <a:gd name="T5" fmla="*/ 81 h 1204"/>
                <a:gd name="T6" fmla="*/ 69 w 131"/>
                <a:gd name="T7" fmla="*/ 547 h 1204"/>
                <a:gd name="T8" fmla="*/ 68 w 131"/>
                <a:gd name="T9" fmla="*/ 557 h 1204"/>
                <a:gd name="T10" fmla="*/ 55 w 131"/>
                <a:gd name="T11" fmla="*/ 681 h 1204"/>
                <a:gd name="T12" fmla="*/ 54 w 131"/>
                <a:gd name="T13" fmla="*/ 691 h 1204"/>
                <a:gd name="T14" fmla="*/ 38 w 131"/>
                <a:gd name="T15" fmla="*/ 843 h 1204"/>
                <a:gd name="T16" fmla="*/ 37 w 131"/>
                <a:gd name="T17" fmla="*/ 853 h 1204"/>
                <a:gd name="T18" fmla="*/ 20 w 131"/>
                <a:gd name="T19" fmla="*/ 1018 h 1204"/>
                <a:gd name="T20" fmla="*/ 18 w 131"/>
                <a:gd name="T21" fmla="*/ 1029 h 1204"/>
                <a:gd name="T22" fmla="*/ 0 w 131"/>
                <a:gd name="T23" fmla="*/ 1204 h 1204"/>
                <a:gd name="T24" fmla="*/ 8 w 131"/>
                <a:gd name="T25" fmla="*/ 1204 h 1204"/>
                <a:gd name="T26" fmla="*/ 27 w 131"/>
                <a:gd name="T27" fmla="*/ 1022 h 1204"/>
                <a:gd name="T28" fmla="*/ 29 w 131"/>
                <a:gd name="T29" fmla="*/ 1012 h 1204"/>
                <a:gd name="T30" fmla="*/ 46 w 131"/>
                <a:gd name="T31" fmla="*/ 848 h 1204"/>
                <a:gd name="T32" fmla="*/ 47 w 131"/>
                <a:gd name="T33" fmla="*/ 837 h 1204"/>
                <a:gd name="T34" fmla="*/ 63 w 131"/>
                <a:gd name="T35" fmla="*/ 687 h 1204"/>
                <a:gd name="T36" fmla="*/ 64 w 131"/>
                <a:gd name="T37" fmla="*/ 677 h 1204"/>
                <a:gd name="T38" fmla="*/ 78 w 131"/>
                <a:gd name="T39" fmla="*/ 554 h 1204"/>
                <a:gd name="T40" fmla="*/ 78 w 131"/>
                <a:gd name="T41" fmla="*/ 544 h 1204"/>
                <a:gd name="T42" fmla="*/ 128 w 131"/>
                <a:gd name="T43" fmla="*/ 70 h 1204"/>
                <a:gd name="T44" fmla="*/ 128 w 131"/>
                <a:gd name="T45" fmla="*/ 5 h 1204"/>
                <a:gd name="T46" fmla="*/ 128 w 131"/>
                <a:gd name="T47" fmla="*/ 1 h 1204"/>
                <a:gd name="T48" fmla="*/ 129 w 131"/>
                <a:gd name="T49" fmla="*/ 1 h 1204"/>
                <a:gd name="T50" fmla="*/ 130 w 131"/>
                <a:gd name="T51" fmla="*/ 1 h 1204"/>
                <a:gd name="T52" fmla="*/ 131 w 131"/>
                <a:gd name="T53" fmla="*/ 0 h 1204"/>
                <a:gd name="T54" fmla="*/ 130 w 131"/>
                <a:gd name="T55" fmla="*/ 0 h 1204"/>
                <a:gd name="T56" fmla="*/ 127 w 131"/>
                <a:gd name="T5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1" h="1204">
                  <a:moveTo>
                    <a:pt x="127" y="0"/>
                  </a:moveTo>
                  <a:lnTo>
                    <a:pt x="127" y="0"/>
                  </a:lnTo>
                  <a:lnTo>
                    <a:pt x="118" y="81"/>
                  </a:lnTo>
                  <a:lnTo>
                    <a:pt x="69" y="547"/>
                  </a:lnTo>
                  <a:lnTo>
                    <a:pt x="68" y="557"/>
                  </a:lnTo>
                  <a:lnTo>
                    <a:pt x="55" y="681"/>
                  </a:lnTo>
                  <a:lnTo>
                    <a:pt x="54" y="691"/>
                  </a:lnTo>
                  <a:lnTo>
                    <a:pt x="38" y="843"/>
                  </a:lnTo>
                  <a:lnTo>
                    <a:pt x="37" y="853"/>
                  </a:lnTo>
                  <a:lnTo>
                    <a:pt x="20" y="1018"/>
                  </a:lnTo>
                  <a:lnTo>
                    <a:pt x="18" y="1029"/>
                  </a:lnTo>
                  <a:lnTo>
                    <a:pt x="0" y="1204"/>
                  </a:lnTo>
                  <a:lnTo>
                    <a:pt x="8" y="1204"/>
                  </a:lnTo>
                  <a:lnTo>
                    <a:pt x="27" y="1022"/>
                  </a:lnTo>
                  <a:lnTo>
                    <a:pt x="29" y="1012"/>
                  </a:lnTo>
                  <a:lnTo>
                    <a:pt x="46" y="848"/>
                  </a:lnTo>
                  <a:lnTo>
                    <a:pt x="47" y="837"/>
                  </a:lnTo>
                  <a:lnTo>
                    <a:pt x="63" y="687"/>
                  </a:lnTo>
                  <a:lnTo>
                    <a:pt x="64" y="677"/>
                  </a:lnTo>
                  <a:lnTo>
                    <a:pt x="78" y="554"/>
                  </a:lnTo>
                  <a:lnTo>
                    <a:pt x="78" y="544"/>
                  </a:lnTo>
                  <a:lnTo>
                    <a:pt x="128" y="70"/>
                  </a:lnTo>
                  <a:lnTo>
                    <a:pt x="128" y="5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30" y="1"/>
                  </a:lnTo>
                  <a:lnTo>
                    <a:pt x="131" y="0"/>
                  </a:lnTo>
                  <a:lnTo>
                    <a:pt x="130" y="0"/>
                  </a:lnTo>
                  <a:lnTo>
                    <a:pt x="1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4" name="Freeform 215"/>
            <p:cNvSpPr>
              <a:spLocks noEditPoints="1" noChangeArrowheads="1"/>
            </p:cNvSpPr>
            <p:nvPr>
              <p:custDataLst>
                <p:tags r:id="rId210"/>
              </p:custDataLst>
            </p:nvPr>
          </p:nvSpPr>
          <p:spPr bwMode="auto">
            <a:xfrm>
              <a:off x="5101045" y="3420759"/>
              <a:ext cx="22906" cy="3248243"/>
            </a:xfrm>
            <a:custGeom>
              <a:avLst/>
              <a:gdLst>
                <a:gd name="T0" fmla="*/ 0 w 9"/>
                <a:gd name="T1" fmla="*/ 4 h 1203"/>
                <a:gd name="T2" fmla="*/ 0 w 9"/>
                <a:gd name="T3" fmla="*/ 69 h 1203"/>
                <a:gd name="T4" fmla="*/ 0 w 9"/>
                <a:gd name="T5" fmla="*/ 524 h 1203"/>
                <a:gd name="T6" fmla="*/ 0 w 9"/>
                <a:gd name="T7" fmla="*/ 533 h 1203"/>
                <a:gd name="T8" fmla="*/ 0 w 9"/>
                <a:gd name="T9" fmla="*/ 645 h 1203"/>
                <a:gd name="T10" fmla="*/ 0 w 9"/>
                <a:gd name="T11" fmla="*/ 655 h 1203"/>
                <a:gd name="T12" fmla="*/ 0 w 9"/>
                <a:gd name="T13" fmla="*/ 789 h 1203"/>
                <a:gd name="T14" fmla="*/ 0 w 9"/>
                <a:gd name="T15" fmla="*/ 799 h 1203"/>
                <a:gd name="T16" fmla="*/ 0 w 9"/>
                <a:gd name="T17" fmla="*/ 942 h 1203"/>
                <a:gd name="T18" fmla="*/ 0 w 9"/>
                <a:gd name="T19" fmla="*/ 952 h 1203"/>
                <a:gd name="T20" fmla="*/ 0 w 9"/>
                <a:gd name="T21" fmla="*/ 1123 h 1203"/>
                <a:gd name="T22" fmla="*/ 0 w 9"/>
                <a:gd name="T23" fmla="*/ 1134 h 1203"/>
                <a:gd name="T24" fmla="*/ 0 w 9"/>
                <a:gd name="T25" fmla="*/ 1203 h 1203"/>
                <a:gd name="T26" fmla="*/ 9 w 9"/>
                <a:gd name="T27" fmla="*/ 1203 h 1203"/>
                <a:gd name="T28" fmla="*/ 9 w 9"/>
                <a:gd name="T29" fmla="*/ 1127 h 1203"/>
                <a:gd name="T30" fmla="*/ 9 w 9"/>
                <a:gd name="T31" fmla="*/ 1116 h 1203"/>
                <a:gd name="T32" fmla="*/ 9 w 9"/>
                <a:gd name="T33" fmla="*/ 946 h 1203"/>
                <a:gd name="T34" fmla="*/ 9 w 9"/>
                <a:gd name="T35" fmla="*/ 935 h 1203"/>
                <a:gd name="T36" fmla="*/ 9 w 9"/>
                <a:gd name="T37" fmla="*/ 794 h 1203"/>
                <a:gd name="T38" fmla="*/ 9 w 9"/>
                <a:gd name="T39" fmla="*/ 784 h 1203"/>
                <a:gd name="T40" fmla="*/ 9 w 9"/>
                <a:gd name="T41" fmla="*/ 650 h 1203"/>
                <a:gd name="T42" fmla="*/ 9 w 9"/>
                <a:gd name="T43" fmla="*/ 641 h 1203"/>
                <a:gd name="T44" fmla="*/ 9 w 9"/>
                <a:gd name="T45" fmla="*/ 529 h 1203"/>
                <a:gd name="T46" fmla="*/ 9 w 9"/>
                <a:gd name="T47" fmla="*/ 520 h 1203"/>
                <a:gd name="T48" fmla="*/ 9 w 9"/>
                <a:gd name="T49" fmla="*/ 84 h 1203"/>
                <a:gd name="T50" fmla="*/ 0 w 9"/>
                <a:gd name="T51" fmla="*/ 4 h 1203"/>
                <a:gd name="T52" fmla="*/ 1 w 9"/>
                <a:gd name="T53" fmla="*/ 0 h 1203"/>
                <a:gd name="T54" fmla="*/ 0 w 9"/>
                <a:gd name="T55" fmla="*/ 0 h 1203"/>
                <a:gd name="T56" fmla="*/ 1 w 9"/>
                <a:gd name="T5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1203">
                  <a:moveTo>
                    <a:pt x="0" y="4"/>
                  </a:moveTo>
                  <a:lnTo>
                    <a:pt x="0" y="69"/>
                  </a:lnTo>
                  <a:lnTo>
                    <a:pt x="0" y="524"/>
                  </a:lnTo>
                  <a:lnTo>
                    <a:pt x="0" y="533"/>
                  </a:lnTo>
                  <a:lnTo>
                    <a:pt x="0" y="645"/>
                  </a:lnTo>
                  <a:lnTo>
                    <a:pt x="0" y="655"/>
                  </a:lnTo>
                  <a:lnTo>
                    <a:pt x="0" y="789"/>
                  </a:lnTo>
                  <a:lnTo>
                    <a:pt x="0" y="799"/>
                  </a:lnTo>
                  <a:lnTo>
                    <a:pt x="0" y="942"/>
                  </a:lnTo>
                  <a:lnTo>
                    <a:pt x="0" y="952"/>
                  </a:lnTo>
                  <a:lnTo>
                    <a:pt x="0" y="1123"/>
                  </a:lnTo>
                  <a:lnTo>
                    <a:pt x="0" y="1134"/>
                  </a:lnTo>
                  <a:lnTo>
                    <a:pt x="0" y="1203"/>
                  </a:lnTo>
                  <a:lnTo>
                    <a:pt x="9" y="1203"/>
                  </a:lnTo>
                  <a:lnTo>
                    <a:pt x="9" y="1127"/>
                  </a:lnTo>
                  <a:lnTo>
                    <a:pt x="9" y="1116"/>
                  </a:lnTo>
                  <a:lnTo>
                    <a:pt x="9" y="946"/>
                  </a:lnTo>
                  <a:lnTo>
                    <a:pt x="9" y="935"/>
                  </a:lnTo>
                  <a:lnTo>
                    <a:pt x="9" y="794"/>
                  </a:lnTo>
                  <a:lnTo>
                    <a:pt x="9" y="784"/>
                  </a:lnTo>
                  <a:lnTo>
                    <a:pt x="9" y="650"/>
                  </a:lnTo>
                  <a:lnTo>
                    <a:pt x="9" y="641"/>
                  </a:lnTo>
                  <a:lnTo>
                    <a:pt x="9" y="529"/>
                  </a:lnTo>
                  <a:lnTo>
                    <a:pt x="9" y="520"/>
                  </a:lnTo>
                  <a:lnTo>
                    <a:pt x="9" y="84"/>
                  </a:lnTo>
                  <a:lnTo>
                    <a:pt x="0" y="4"/>
                  </a:lnTo>
                  <a:close/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5" name="Freeform 216"/>
            <p:cNvSpPr>
              <a:spLocks noEditPoints="1" noChangeArrowheads="1"/>
            </p:cNvSpPr>
            <p:nvPr>
              <p:custDataLst>
                <p:tags r:id="rId211"/>
              </p:custDataLst>
            </p:nvPr>
          </p:nvSpPr>
          <p:spPr bwMode="auto">
            <a:xfrm>
              <a:off x="5101045" y="3420759"/>
              <a:ext cx="22906" cy="3248243"/>
            </a:xfrm>
            <a:custGeom>
              <a:avLst/>
              <a:gdLst>
                <a:gd name="T0" fmla="*/ 0 w 9"/>
                <a:gd name="T1" fmla="*/ 4 h 1203"/>
                <a:gd name="T2" fmla="*/ 0 w 9"/>
                <a:gd name="T3" fmla="*/ 69 h 1203"/>
                <a:gd name="T4" fmla="*/ 0 w 9"/>
                <a:gd name="T5" fmla="*/ 524 h 1203"/>
                <a:gd name="T6" fmla="*/ 0 w 9"/>
                <a:gd name="T7" fmla="*/ 533 h 1203"/>
                <a:gd name="T8" fmla="*/ 0 w 9"/>
                <a:gd name="T9" fmla="*/ 645 h 1203"/>
                <a:gd name="T10" fmla="*/ 0 w 9"/>
                <a:gd name="T11" fmla="*/ 655 h 1203"/>
                <a:gd name="T12" fmla="*/ 0 w 9"/>
                <a:gd name="T13" fmla="*/ 789 h 1203"/>
                <a:gd name="T14" fmla="*/ 0 w 9"/>
                <a:gd name="T15" fmla="*/ 799 h 1203"/>
                <a:gd name="T16" fmla="*/ 0 w 9"/>
                <a:gd name="T17" fmla="*/ 942 h 1203"/>
                <a:gd name="T18" fmla="*/ 0 w 9"/>
                <a:gd name="T19" fmla="*/ 952 h 1203"/>
                <a:gd name="T20" fmla="*/ 0 w 9"/>
                <a:gd name="T21" fmla="*/ 1123 h 1203"/>
                <a:gd name="T22" fmla="*/ 0 w 9"/>
                <a:gd name="T23" fmla="*/ 1134 h 1203"/>
                <a:gd name="T24" fmla="*/ 0 w 9"/>
                <a:gd name="T25" fmla="*/ 1203 h 1203"/>
                <a:gd name="T26" fmla="*/ 9 w 9"/>
                <a:gd name="T27" fmla="*/ 1203 h 1203"/>
                <a:gd name="T28" fmla="*/ 9 w 9"/>
                <a:gd name="T29" fmla="*/ 1127 h 1203"/>
                <a:gd name="T30" fmla="*/ 9 w 9"/>
                <a:gd name="T31" fmla="*/ 1116 h 1203"/>
                <a:gd name="T32" fmla="*/ 9 w 9"/>
                <a:gd name="T33" fmla="*/ 946 h 1203"/>
                <a:gd name="T34" fmla="*/ 9 w 9"/>
                <a:gd name="T35" fmla="*/ 935 h 1203"/>
                <a:gd name="T36" fmla="*/ 9 w 9"/>
                <a:gd name="T37" fmla="*/ 794 h 1203"/>
                <a:gd name="T38" fmla="*/ 9 w 9"/>
                <a:gd name="T39" fmla="*/ 784 h 1203"/>
                <a:gd name="T40" fmla="*/ 9 w 9"/>
                <a:gd name="T41" fmla="*/ 650 h 1203"/>
                <a:gd name="T42" fmla="*/ 9 w 9"/>
                <a:gd name="T43" fmla="*/ 641 h 1203"/>
                <a:gd name="T44" fmla="*/ 9 w 9"/>
                <a:gd name="T45" fmla="*/ 529 h 1203"/>
                <a:gd name="T46" fmla="*/ 9 w 9"/>
                <a:gd name="T47" fmla="*/ 520 h 1203"/>
                <a:gd name="T48" fmla="*/ 9 w 9"/>
                <a:gd name="T49" fmla="*/ 84 h 1203"/>
                <a:gd name="T50" fmla="*/ 0 w 9"/>
                <a:gd name="T51" fmla="*/ 4 h 1203"/>
                <a:gd name="T52" fmla="*/ 1 w 9"/>
                <a:gd name="T53" fmla="*/ 0 h 1203"/>
                <a:gd name="T54" fmla="*/ 0 w 9"/>
                <a:gd name="T55" fmla="*/ 0 h 1203"/>
                <a:gd name="T56" fmla="*/ 1 w 9"/>
                <a:gd name="T5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1203">
                  <a:moveTo>
                    <a:pt x="0" y="4"/>
                  </a:moveTo>
                  <a:lnTo>
                    <a:pt x="0" y="69"/>
                  </a:lnTo>
                  <a:lnTo>
                    <a:pt x="0" y="524"/>
                  </a:lnTo>
                  <a:lnTo>
                    <a:pt x="0" y="533"/>
                  </a:lnTo>
                  <a:lnTo>
                    <a:pt x="0" y="645"/>
                  </a:lnTo>
                  <a:lnTo>
                    <a:pt x="0" y="655"/>
                  </a:lnTo>
                  <a:lnTo>
                    <a:pt x="0" y="789"/>
                  </a:lnTo>
                  <a:lnTo>
                    <a:pt x="0" y="799"/>
                  </a:lnTo>
                  <a:lnTo>
                    <a:pt x="0" y="942"/>
                  </a:lnTo>
                  <a:lnTo>
                    <a:pt x="0" y="952"/>
                  </a:lnTo>
                  <a:lnTo>
                    <a:pt x="0" y="1123"/>
                  </a:lnTo>
                  <a:lnTo>
                    <a:pt x="0" y="1134"/>
                  </a:lnTo>
                  <a:lnTo>
                    <a:pt x="0" y="1203"/>
                  </a:lnTo>
                  <a:lnTo>
                    <a:pt x="9" y="1203"/>
                  </a:lnTo>
                  <a:lnTo>
                    <a:pt x="9" y="1127"/>
                  </a:lnTo>
                  <a:lnTo>
                    <a:pt x="9" y="1116"/>
                  </a:lnTo>
                  <a:lnTo>
                    <a:pt x="9" y="946"/>
                  </a:lnTo>
                  <a:lnTo>
                    <a:pt x="9" y="935"/>
                  </a:lnTo>
                  <a:lnTo>
                    <a:pt x="9" y="794"/>
                  </a:lnTo>
                  <a:lnTo>
                    <a:pt x="9" y="784"/>
                  </a:lnTo>
                  <a:lnTo>
                    <a:pt x="9" y="650"/>
                  </a:lnTo>
                  <a:lnTo>
                    <a:pt x="9" y="641"/>
                  </a:lnTo>
                  <a:lnTo>
                    <a:pt x="9" y="529"/>
                  </a:lnTo>
                  <a:lnTo>
                    <a:pt x="9" y="520"/>
                  </a:lnTo>
                  <a:lnTo>
                    <a:pt x="9" y="84"/>
                  </a:lnTo>
                  <a:lnTo>
                    <a:pt x="0" y="4"/>
                  </a:lnTo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6" name="Freeform 217"/>
            <p:cNvSpPr>
              <a:spLocks noChangeArrowheads="1"/>
            </p:cNvSpPr>
            <p:nvPr>
              <p:custDataLst>
                <p:tags r:id="rId212"/>
              </p:custDataLst>
            </p:nvPr>
          </p:nvSpPr>
          <p:spPr bwMode="auto">
            <a:xfrm>
              <a:off x="5101045" y="3420759"/>
              <a:ext cx="366503" cy="3248243"/>
            </a:xfrm>
            <a:custGeom>
              <a:avLst/>
              <a:gdLst>
                <a:gd name="T0" fmla="*/ 2 w 136"/>
                <a:gd name="T1" fmla="*/ 0 h 1203"/>
                <a:gd name="T2" fmla="*/ 1 w 136"/>
                <a:gd name="T3" fmla="*/ 0 h 1203"/>
                <a:gd name="T4" fmla="*/ 0 w 136"/>
                <a:gd name="T5" fmla="*/ 0 h 1203"/>
                <a:gd name="T6" fmla="*/ 0 w 136"/>
                <a:gd name="T7" fmla="*/ 4 h 1203"/>
                <a:gd name="T8" fmla="*/ 9 w 136"/>
                <a:gd name="T9" fmla="*/ 84 h 1203"/>
                <a:gd name="T10" fmla="*/ 53 w 136"/>
                <a:gd name="T11" fmla="*/ 503 h 1203"/>
                <a:gd name="T12" fmla="*/ 54 w 136"/>
                <a:gd name="T13" fmla="*/ 512 h 1203"/>
                <a:gd name="T14" fmla="*/ 65 w 136"/>
                <a:gd name="T15" fmla="*/ 614 h 1203"/>
                <a:gd name="T16" fmla="*/ 66 w 136"/>
                <a:gd name="T17" fmla="*/ 624 h 1203"/>
                <a:gd name="T18" fmla="*/ 79 w 136"/>
                <a:gd name="T19" fmla="*/ 744 h 1203"/>
                <a:gd name="T20" fmla="*/ 79 w 136"/>
                <a:gd name="T21" fmla="*/ 753 h 1203"/>
                <a:gd name="T22" fmla="*/ 93 w 136"/>
                <a:gd name="T23" fmla="*/ 878 h 1203"/>
                <a:gd name="T24" fmla="*/ 93 w 136"/>
                <a:gd name="T25" fmla="*/ 888 h 1203"/>
                <a:gd name="T26" fmla="*/ 109 w 136"/>
                <a:gd name="T27" fmla="*/ 1033 h 1203"/>
                <a:gd name="T28" fmla="*/ 110 w 136"/>
                <a:gd name="T29" fmla="*/ 1043 h 1203"/>
                <a:gd name="T30" fmla="*/ 127 w 136"/>
                <a:gd name="T31" fmla="*/ 1203 h 1203"/>
                <a:gd name="T32" fmla="*/ 136 w 136"/>
                <a:gd name="T33" fmla="*/ 1203 h 1203"/>
                <a:gd name="T34" fmla="*/ 118 w 136"/>
                <a:gd name="T35" fmla="*/ 1037 h 1203"/>
                <a:gd name="T36" fmla="*/ 117 w 136"/>
                <a:gd name="T37" fmla="*/ 1027 h 1203"/>
                <a:gd name="T38" fmla="*/ 102 w 136"/>
                <a:gd name="T39" fmla="*/ 882 h 1203"/>
                <a:gd name="T40" fmla="*/ 100 w 136"/>
                <a:gd name="T41" fmla="*/ 872 h 1203"/>
                <a:gd name="T42" fmla="*/ 88 w 136"/>
                <a:gd name="T43" fmla="*/ 748 h 1203"/>
                <a:gd name="T44" fmla="*/ 86 w 136"/>
                <a:gd name="T45" fmla="*/ 739 h 1203"/>
                <a:gd name="T46" fmla="*/ 74 w 136"/>
                <a:gd name="T47" fmla="*/ 619 h 1203"/>
                <a:gd name="T48" fmla="*/ 73 w 136"/>
                <a:gd name="T49" fmla="*/ 610 h 1203"/>
                <a:gd name="T50" fmla="*/ 62 w 136"/>
                <a:gd name="T51" fmla="*/ 509 h 1203"/>
                <a:gd name="T52" fmla="*/ 61 w 136"/>
                <a:gd name="T53" fmla="*/ 500 h 1203"/>
                <a:gd name="T54" fmla="*/ 16 w 136"/>
                <a:gd name="T55" fmla="*/ 80 h 1203"/>
                <a:gd name="T56" fmla="*/ 0 w 136"/>
                <a:gd name="T57" fmla="*/ 1 h 1203"/>
                <a:gd name="T58" fmla="*/ 2 w 136"/>
                <a:gd name="T59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6" h="1203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9" y="84"/>
                  </a:lnTo>
                  <a:lnTo>
                    <a:pt x="53" y="503"/>
                  </a:lnTo>
                  <a:lnTo>
                    <a:pt x="54" y="512"/>
                  </a:lnTo>
                  <a:lnTo>
                    <a:pt x="65" y="614"/>
                  </a:lnTo>
                  <a:lnTo>
                    <a:pt x="66" y="624"/>
                  </a:lnTo>
                  <a:lnTo>
                    <a:pt x="79" y="744"/>
                  </a:lnTo>
                  <a:lnTo>
                    <a:pt x="79" y="753"/>
                  </a:lnTo>
                  <a:lnTo>
                    <a:pt x="93" y="878"/>
                  </a:lnTo>
                  <a:lnTo>
                    <a:pt x="93" y="888"/>
                  </a:lnTo>
                  <a:lnTo>
                    <a:pt x="109" y="1033"/>
                  </a:lnTo>
                  <a:lnTo>
                    <a:pt x="110" y="1043"/>
                  </a:lnTo>
                  <a:lnTo>
                    <a:pt x="127" y="1203"/>
                  </a:lnTo>
                  <a:lnTo>
                    <a:pt x="136" y="1203"/>
                  </a:lnTo>
                  <a:lnTo>
                    <a:pt x="118" y="1037"/>
                  </a:lnTo>
                  <a:lnTo>
                    <a:pt x="117" y="1027"/>
                  </a:lnTo>
                  <a:lnTo>
                    <a:pt x="102" y="882"/>
                  </a:lnTo>
                  <a:lnTo>
                    <a:pt x="100" y="872"/>
                  </a:lnTo>
                  <a:lnTo>
                    <a:pt x="88" y="748"/>
                  </a:lnTo>
                  <a:lnTo>
                    <a:pt x="86" y="739"/>
                  </a:lnTo>
                  <a:lnTo>
                    <a:pt x="74" y="619"/>
                  </a:lnTo>
                  <a:lnTo>
                    <a:pt x="73" y="610"/>
                  </a:lnTo>
                  <a:lnTo>
                    <a:pt x="62" y="509"/>
                  </a:lnTo>
                  <a:lnTo>
                    <a:pt x="61" y="500"/>
                  </a:lnTo>
                  <a:lnTo>
                    <a:pt x="16" y="80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7" name="Freeform 218"/>
            <p:cNvSpPr>
              <a:spLocks noChangeArrowheads="1"/>
            </p:cNvSpPr>
            <p:nvPr>
              <p:custDataLst>
                <p:tags r:id="rId213"/>
              </p:custDataLst>
            </p:nvPr>
          </p:nvSpPr>
          <p:spPr bwMode="auto">
            <a:xfrm>
              <a:off x="5101045" y="3420759"/>
              <a:ext cx="366503" cy="3248243"/>
            </a:xfrm>
            <a:custGeom>
              <a:avLst/>
              <a:gdLst>
                <a:gd name="T0" fmla="*/ 2 w 136"/>
                <a:gd name="T1" fmla="*/ 0 h 1203"/>
                <a:gd name="T2" fmla="*/ 1 w 136"/>
                <a:gd name="T3" fmla="*/ 0 h 1203"/>
                <a:gd name="T4" fmla="*/ 0 w 136"/>
                <a:gd name="T5" fmla="*/ 0 h 1203"/>
                <a:gd name="T6" fmla="*/ 0 w 136"/>
                <a:gd name="T7" fmla="*/ 4 h 1203"/>
                <a:gd name="T8" fmla="*/ 9 w 136"/>
                <a:gd name="T9" fmla="*/ 84 h 1203"/>
                <a:gd name="T10" fmla="*/ 53 w 136"/>
                <a:gd name="T11" fmla="*/ 503 h 1203"/>
                <a:gd name="T12" fmla="*/ 54 w 136"/>
                <a:gd name="T13" fmla="*/ 512 h 1203"/>
                <a:gd name="T14" fmla="*/ 65 w 136"/>
                <a:gd name="T15" fmla="*/ 614 h 1203"/>
                <a:gd name="T16" fmla="*/ 66 w 136"/>
                <a:gd name="T17" fmla="*/ 624 h 1203"/>
                <a:gd name="T18" fmla="*/ 79 w 136"/>
                <a:gd name="T19" fmla="*/ 744 h 1203"/>
                <a:gd name="T20" fmla="*/ 79 w 136"/>
                <a:gd name="T21" fmla="*/ 753 h 1203"/>
                <a:gd name="T22" fmla="*/ 93 w 136"/>
                <a:gd name="T23" fmla="*/ 878 h 1203"/>
                <a:gd name="T24" fmla="*/ 93 w 136"/>
                <a:gd name="T25" fmla="*/ 888 h 1203"/>
                <a:gd name="T26" fmla="*/ 109 w 136"/>
                <a:gd name="T27" fmla="*/ 1033 h 1203"/>
                <a:gd name="T28" fmla="*/ 110 w 136"/>
                <a:gd name="T29" fmla="*/ 1043 h 1203"/>
                <a:gd name="T30" fmla="*/ 127 w 136"/>
                <a:gd name="T31" fmla="*/ 1203 h 1203"/>
                <a:gd name="T32" fmla="*/ 136 w 136"/>
                <a:gd name="T33" fmla="*/ 1203 h 1203"/>
                <a:gd name="T34" fmla="*/ 118 w 136"/>
                <a:gd name="T35" fmla="*/ 1037 h 1203"/>
                <a:gd name="T36" fmla="*/ 117 w 136"/>
                <a:gd name="T37" fmla="*/ 1027 h 1203"/>
                <a:gd name="T38" fmla="*/ 102 w 136"/>
                <a:gd name="T39" fmla="*/ 882 h 1203"/>
                <a:gd name="T40" fmla="*/ 100 w 136"/>
                <a:gd name="T41" fmla="*/ 872 h 1203"/>
                <a:gd name="T42" fmla="*/ 88 w 136"/>
                <a:gd name="T43" fmla="*/ 748 h 1203"/>
                <a:gd name="T44" fmla="*/ 86 w 136"/>
                <a:gd name="T45" fmla="*/ 739 h 1203"/>
                <a:gd name="T46" fmla="*/ 74 w 136"/>
                <a:gd name="T47" fmla="*/ 619 h 1203"/>
                <a:gd name="T48" fmla="*/ 73 w 136"/>
                <a:gd name="T49" fmla="*/ 610 h 1203"/>
                <a:gd name="T50" fmla="*/ 62 w 136"/>
                <a:gd name="T51" fmla="*/ 509 h 1203"/>
                <a:gd name="T52" fmla="*/ 61 w 136"/>
                <a:gd name="T53" fmla="*/ 500 h 1203"/>
                <a:gd name="T54" fmla="*/ 16 w 136"/>
                <a:gd name="T55" fmla="*/ 80 h 1203"/>
                <a:gd name="T56" fmla="*/ 0 w 136"/>
                <a:gd name="T57" fmla="*/ 1 h 1203"/>
                <a:gd name="T58" fmla="*/ 2 w 136"/>
                <a:gd name="T59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6" h="1203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9" y="84"/>
                  </a:lnTo>
                  <a:lnTo>
                    <a:pt x="53" y="503"/>
                  </a:lnTo>
                  <a:lnTo>
                    <a:pt x="54" y="512"/>
                  </a:lnTo>
                  <a:lnTo>
                    <a:pt x="65" y="614"/>
                  </a:lnTo>
                  <a:lnTo>
                    <a:pt x="66" y="624"/>
                  </a:lnTo>
                  <a:lnTo>
                    <a:pt x="79" y="744"/>
                  </a:lnTo>
                  <a:lnTo>
                    <a:pt x="79" y="753"/>
                  </a:lnTo>
                  <a:lnTo>
                    <a:pt x="93" y="878"/>
                  </a:lnTo>
                  <a:lnTo>
                    <a:pt x="93" y="888"/>
                  </a:lnTo>
                  <a:lnTo>
                    <a:pt x="109" y="1033"/>
                  </a:lnTo>
                  <a:lnTo>
                    <a:pt x="110" y="1043"/>
                  </a:lnTo>
                  <a:lnTo>
                    <a:pt x="127" y="1203"/>
                  </a:lnTo>
                  <a:lnTo>
                    <a:pt x="136" y="1203"/>
                  </a:lnTo>
                  <a:lnTo>
                    <a:pt x="118" y="1037"/>
                  </a:lnTo>
                  <a:lnTo>
                    <a:pt x="117" y="1027"/>
                  </a:lnTo>
                  <a:lnTo>
                    <a:pt x="102" y="882"/>
                  </a:lnTo>
                  <a:lnTo>
                    <a:pt x="100" y="872"/>
                  </a:lnTo>
                  <a:lnTo>
                    <a:pt x="88" y="748"/>
                  </a:lnTo>
                  <a:lnTo>
                    <a:pt x="86" y="739"/>
                  </a:lnTo>
                  <a:lnTo>
                    <a:pt x="74" y="619"/>
                  </a:lnTo>
                  <a:lnTo>
                    <a:pt x="73" y="610"/>
                  </a:lnTo>
                  <a:lnTo>
                    <a:pt x="62" y="509"/>
                  </a:lnTo>
                  <a:lnTo>
                    <a:pt x="61" y="500"/>
                  </a:lnTo>
                  <a:lnTo>
                    <a:pt x="16" y="80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8" name="Freeform 219"/>
            <p:cNvSpPr>
              <a:spLocks noChangeArrowheads="1"/>
            </p:cNvSpPr>
            <p:nvPr>
              <p:custDataLst>
                <p:tags r:id="rId214"/>
              </p:custDataLst>
            </p:nvPr>
          </p:nvSpPr>
          <p:spPr bwMode="auto">
            <a:xfrm>
              <a:off x="5101045" y="3420759"/>
              <a:ext cx="714681" cy="3248243"/>
            </a:xfrm>
            <a:custGeom>
              <a:avLst/>
              <a:gdLst>
                <a:gd name="T0" fmla="*/ 2 w 265"/>
                <a:gd name="T1" fmla="*/ 0 h 1203"/>
                <a:gd name="T2" fmla="*/ 0 w 265"/>
                <a:gd name="T3" fmla="*/ 1 h 1203"/>
                <a:gd name="T4" fmla="*/ 16 w 265"/>
                <a:gd name="T5" fmla="*/ 80 h 1203"/>
                <a:gd name="T6" fmla="*/ 103 w 265"/>
                <a:gd name="T7" fmla="*/ 484 h 1203"/>
                <a:gd name="T8" fmla="*/ 105 w 265"/>
                <a:gd name="T9" fmla="*/ 492 h 1203"/>
                <a:gd name="T10" fmla="*/ 124 w 265"/>
                <a:gd name="T11" fmla="*/ 586 h 1203"/>
                <a:gd name="T12" fmla="*/ 126 w 265"/>
                <a:gd name="T13" fmla="*/ 595 h 1203"/>
                <a:gd name="T14" fmla="*/ 150 w 265"/>
                <a:gd name="T15" fmla="*/ 702 h 1203"/>
                <a:gd name="T16" fmla="*/ 151 w 265"/>
                <a:gd name="T17" fmla="*/ 711 h 1203"/>
                <a:gd name="T18" fmla="*/ 174 w 265"/>
                <a:gd name="T19" fmla="*/ 821 h 1203"/>
                <a:gd name="T20" fmla="*/ 176 w 265"/>
                <a:gd name="T21" fmla="*/ 830 h 1203"/>
                <a:gd name="T22" fmla="*/ 203 w 265"/>
                <a:gd name="T23" fmla="*/ 955 h 1203"/>
                <a:gd name="T24" fmla="*/ 205 w 265"/>
                <a:gd name="T25" fmla="*/ 965 h 1203"/>
                <a:gd name="T26" fmla="*/ 236 w 265"/>
                <a:gd name="T27" fmla="*/ 1111 h 1203"/>
                <a:gd name="T28" fmla="*/ 239 w 265"/>
                <a:gd name="T29" fmla="*/ 1120 h 1203"/>
                <a:gd name="T30" fmla="*/ 256 w 265"/>
                <a:gd name="T31" fmla="*/ 1203 h 1203"/>
                <a:gd name="T32" fmla="*/ 265 w 265"/>
                <a:gd name="T33" fmla="*/ 1203 h 1203"/>
                <a:gd name="T34" fmla="*/ 246 w 265"/>
                <a:gd name="T35" fmla="*/ 1113 h 1203"/>
                <a:gd name="T36" fmla="*/ 243 w 265"/>
                <a:gd name="T37" fmla="*/ 1104 h 1203"/>
                <a:gd name="T38" fmla="*/ 212 w 265"/>
                <a:gd name="T39" fmla="*/ 959 h 1203"/>
                <a:gd name="T40" fmla="*/ 210 w 265"/>
                <a:gd name="T41" fmla="*/ 949 h 1203"/>
                <a:gd name="T42" fmla="*/ 184 w 265"/>
                <a:gd name="T43" fmla="*/ 825 h 1203"/>
                <a:gd name="T44" fmla="*/ 182 w 265"/>
                <a:gd name="T45" fmla="*/ 816 h 1203"/>
                <a:gd name="T46" fmla="*/ 159 w 265"/>
                <a:gd name="T47" fmla="*/ 707 h 1203"/>
                <a:gd name="T48" fmla="*/ 157 w 265"/>
                <a:gd name="T49" fmla="*/ 698 h 1203"/>
                <a:gd name="T50" fmla="*/ 134 w 265"/>
                <a:gd name="T51" fmla="*/ 591 h 1203"/>
                <a:gd name="T52" fmla="*/ 133 w 265"/>
                <a:gd name="T53" fmla="*/ 582 h 1203"/>
                <a:gd name="T54" fmla="*/ 112 w 265"/>
                <a:gd name="T55" fmla="*/ 489 h 1203"/>
                <a:gd name="T56" fmla="*/ 111 w 265"/>
                <a:gd name="T57" fmla="*/ 481 h 1203"/>
                <a:gd name="T58" fmla="*/ 26 w 265"/>
                <a:gd name="T59" fmla="*/ 79 h 1203"/>
                <a:gd name="T60" fmla="*/ 0 w 265"/>
                <a:gd name="T61" fmla="*/ 1 h 1203"/>
                <a:gd name="T62" fmla="*/ 2 w 265"/>
                <a:gd name="T6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1203">
                  <a:moveTo>
                    <a:pt x="2" y="0"/>
                  </a:moveTo>
                  <a:lnTo>
                    <a:pt x="0" y="1"/>
                  </a:lnTo>
                  <a:lnTo>
                    <a:pt x="16" y="80"/>
                  </a:lnTo>
                  <a:lnTo>
                    <a:pt x="103" y="484"/>
                  </a:lnTo>
                  <a:lnTo>
                    <a:pt x="105" y="492"/>
                  </a:lnTo>
                  <a:lnTo>
                    <a:pt x="124" y="586"/>
                  </a:lnTo>
                  <a:lnTo>
                    <a:pt x="126" y="595"/>
                  </a:lnTo>
                  <a:lnTo>
                    <a:pt x="150" y="702"/>
                  </a:lnTo>
                  <a:lnTo>
                    <a:pt x="151" y="711"/>
                  </a:lnTo>
                  <a:lnTo>
                    <a:pt x="174" y="821"/>
                  </a:lnTo>
                  <a:lnTo>
                    <a:pt x="176" y="830"/>
                  </a:lnTo>
                  <a:lnTo>
                    <a:pt x="203" y="955"/>
                  </a:lnTo>
                  <a:lnTo>
                    <a:pt x="205" y="965"/>
                  </a:lnTo>
                  <a:lnTo>
                    <a:pt x="236" y="1111"/>
                  </a:lnTo>
                  <a:lnTo>
                    <a:pt x="239" y="1120"/>
                  </a:lnTo>
                  <a:lnTo>
                    <a:pt x="256" y="1203"/>
                  </a:lnTo>
                  <a:lnTo>
                    <a:pt x="265" y="1203"/>
                  </a:lnTo>
                  <a:lnTo>
                    <a:pt x="246" y="1113"/>
                  </a:lnTo>
                  <a:lnTo>
                    <a:pt x="243" y="1104"/>
                  </a:lnTo>
                  <a:lnTo>
                    <a:pt x="212" y="959"/>
                  </a:lnTo>
                  <a:lnTo>
                    <a:pt x="210" y="949"/>
                  </a:lnTo>
                  <a:lnTo>
                    <a:pt x="184" y="825"/>
                  </a:lnTo>
                  <a:lnTo>
                    <a:pt x="182" y="816"/>
                  </a:lnTo>
                  <a:lnTo>
                    <a:pt x="159" y="707"/>
                  </a:lnTo>
                  <a:lnTo>
                    <a:pt x="157" y="698"/>
                  </a:lnTo>
                  <a:lnTo>
                    <a:pt x="134" y="591"/>
                  </a:lnTo>
                  <a:lnTo>
                    <a:pt x="133" y="582"/>
                  </a:lnTo>
                  <a:lnTo>
                    <a:pt x="112" y="489"/>
                  </a:lnTo>
                  <a:lnTo>
                    <a:pt x="111" y="481"/>
                  </a:lnTo>
                  <a:lnTo>
                    <a:pt x="26" y="79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9" name="Freeform 220"/>
            <p:cNvSpPr>
              <a:spLocks noChangeArrowheads="1"/>
            </p:cNvSpPr>
            <p:nvPr>
              <p:custDataLst>
                <p:tags r:id="rId215"/>
              </p:custDataLst>
            </p:nvPr>
          </p:nvSpPr>
          <p:spPr bwMode="auto">
            <a:xfrm>
              <a:off x="5101045" y="3420759"/>
              <a:ext cx="714681" cy="3248243"/>
            </a:xfrm>
            <a:custGeom>
              <a:avLst/>
              <a:gdLst>
                <a:gd name="T0" fmla="*/ 2 w 265"/>
                <a:gd name="T1" fmla="*/ 0 h 1203"/>
                <a:gd name="T2" fmla="*/ 0 w 265"/>
                <a:gd name="T3" fmla="*/ 1 h 1203"/>
                <a:gd name="T4" fmla="*/ 16 w 265"/>
                <a:gd name="T5" fmla="*/ 80 h 1203"/>
                <a:gd name="T6" fmla="*/ 103 w 265"/>
                <a:gd name="T7" fmla="*/ 484 h 1203"/>
                <a:gd name="T8" fmla="*/ 105 w 265"/>
                <a:gd name="T9" fmla="*/ 492 h 1203"/>
                <a:gd name="T10" fmla="*/ 124 w 265"/>
                <a:gd name="T11" fmla="*/ 586 h 1203"/>
                <a:gd name="T12" fmla="*/ 126 w 265"/>
                <a:gd name="T13" fmla="*/ 595 h 1203"/>
                <a:gd name="T14" fmla="*/ 150 w 265"/>
                <a:gd name="T15" fmla="*/ 702 h 1203"/>
                <a:gd name="T16" fmla="*/ 151 w 265"/>
                <a:gd name="T17" fmla="*/ 711 h 1203"/>
                <a:gd name="T18" fmla="*/ 174 w 265"/>
                <a:gd name="T19" fmla="*/ 821 h 1203"/>
                <a:gd name="T20" fmla="*/ 176 w 265"/>
                <a:gd name="T21" fmla="*/ 830 h 1203"/>
                <a:gd name="T22" fmla="*/ 203 w 265"/>
                <a:gd name="T23" fmla="*/ 955 h 1203"/>
                <a:gd name="T24" fmla="*/ 205 w 265"/>
                <a:gd name="T25" fmla="*/ 965 h 1203"/>
                <a:gd name="T26" fmla="*/ 236 w 265"/>
                <a:gd name="T27" fmla="*/ 1111 h 1203"/>
                <a:gd name="T28" fmla="*/ 239 w 265"/>
                <a:gd name="T29" fmla="*/ 1120 h 1203"/>
                <a:gd name="T30" fmla="*/ 256 w 265"/>
                <a:gd name="T31" fmla="*/ 1203 h 1203"/>
                <a:gd name="T32" fmla="*/ 265 w 265"/>
                <a:gd name="T33" fmla="*/ 1203 h 1203"/>
                <a:gd name="T34" fmla="*/ 246 w 265"/>
                <a:gd name="T35" fmla="*/ 1113 h 1203"/>
                <a:gd name="T36" fmla="*/ 243 w 265"/>
                <a:gd name="T37" fmla="*/ 1104 h 1203"/>
                <a:gd name="T38" fmla="*/ 212 w 265"/>
                <a:gd name="T39" fmla="*/ 959 h 1203"/>
                <a:gd name="T40" fmla="*/ 210 w 265"/>
                <a:gd name="T41" fmla="*/ 949 h 1203"/>
                <a:gd name="T42" fmla="*/ 184 w 265"/>
                <a:gd name="T43" fmla="*/ 825 h 1203"/>
                <a:gd name="T44" fmla="*/ 182 w 265"/>
                <a:gd name="T45" fmla="*/ 816 h 1203"/>
                <a:gd name="T46" fmla="*/ 159 w 265"/>
                <a:gd name="T47" fmla="*/ 707 h 1203"/>
                <a:gd name="T48" fmla="*/ 157 w 265"/>
                <a:gd name="T49" fmla="*/ 698 h 1203"/>
                <a:gd name="T50" fmla="*/ 134 w 265"/>
                <a:gd name="T51" fmla="*/ 591 h 1203"/>
                <a:gd name="T52" fmla="*/ 133 w 265"/>
                <a:gd name="T53" fmla="*/ 582 h 1203"/>
                <a:gd name="T54" fmla="*/ 112 w 265"/>
                <a:gd name="T55" fmla="*/ 489 h 1203"/>
                <a:gd name="T56" fmla="*/ 111 w 265"/>
                <a:gd name="T57" fmla="*/ 481 h 1203"/>
                <a:gd name="T58" fmla="*/ 26 w 265"/>
                <a:gd name="T59" fmla="*/ 79 h 1203"/>
                <a:gd name="T60" fmla="*/ 0 w 265"/>
                <a:gd name="T61" fmla="*/ 1 h 1203"/>
                <a:gd name="T62" fmla="*/ 2 w 265"/>
                <a:gd name="T6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1203">
                  <a:moveTo>
                    <a:pt x="2" y="0"/>
                  </a:moveTo>
                  <a:lnTo>
                    <a:pt x="0" y="1"/>
                  </a:lnTo>
                  <a:lnTo>
                    <a:pt x="16" y="80"/>
                  </a:lnTo>
                  <a:lnTo>
                    <a:pt x="103" y="484"/>
                  </a:lnTo>
                  <a:lnTo>
                    <a:pt x="105" y="492"/>
                  </a:lnTo>
                  <a:lnTo>
                    <a:pt x="124" y="586"/>
                  </a:lnTo>
                  <a:lnTo>
                    <a:pt x="126" y="595"/>
                  </a:lnTo>
                  <a:lnTo>
                    <a:pt x="150" y="702"/>
                  </a:lnTo>
                  <a:lnTo>
                    <a:pt x="151" y="711"/>
                  </a:lnTo>
                  <a:lnTo>
                    <a:pt x="174" y="821"/>
                  </a:lnTo>
                  <a:lnTo>
                    <a:pt x="176" y="830"/>
                  </a:lnTo>
                  <a:lnTo>
                    <a:pt x="203" y="955"/>
                  </a:lnTo>
                  <a:lnTo>
                    <a:pt x="205" y="965"/>
                  </a:lnTo>
                  <a:lnTo>
                    <a:pt x="236" y="1111"/>
                  </a:lnTo>
                  <a:lnTo>
                    <a:pt x="239" y="1120"/>
                  </a:lnTo>
                  <a:lnTo>
                    <a:pt x="256" y="1203"/>
                  </a:lnTo>
                  <a:lnTo>
                    <a:pt x="265" y="1203"/>
                  </a:lnTo>
                  <a:lnTo>
                    <a:pt x="246" y="1113"/>
                  </a:lnTo>
                  <a:lnTo>
                    <a:pt x="243" y="1104"/>
                  </a:lnTo>
                  <a:lnTo>
                    <a:pt x="212" y="959"/>
                  </a:lnTo>
                  <a:lnTo>
                    <a:pt x="210" y="949"/>
                  </a:lnTo>
                  <a:lnTo>
                    <a:pt x="184" y="825"/>
                  </a:lnTo>
                  <a:lnTo>
                    <a:pt x="182" y="816"/>
                  </a:lnTo>
                  <a:lnTo>
                    <a:pt x="159" y="707"/>
                  </a:lnTo>
                  <a:lnTo>
                    <a:pt x="157" y="698"/>
                  </a:lnTo>
                  <a:lnTo>
                    <a:pt x="134" y="591"/>
                  </a:lnTo>
                  <a:lnTo>
                    <a:pt x="133" y="582"/>
                  </a:lnTo>
                  <a:lnTo>
                    <a:pt x="112" y="489"/>
                  </a:lnTo>
                  <a:lnTo>
                    <a:pt x="111" y="481"/>
                  </a:lnTo>
                  <a:lnTo>
                    <a:pt x="26" y="79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0" name="Freeform 221"/>
            <p:cNvSpPr>
              <a:spLocks noChangeArrowheads="1"/>
            </p:cNvSpPr>
            <p:nvPr>
              <p:custDataLst>
                <p:tags r:id="rId216"/>
              </p:custDataLst>
            </p:nvPr>
          </p:nvSpPr>
          <p:spPr bwMode="auto">
            <a:xfrm>
              <a:off x="5101045" y="3420759"/>
              <a:ext cx="1073548" cy="3248243"/>
            </a:xfrm>
            <a:custGeom>
              <a:avLst/>
              <a:gdLst>
                <a:gd name="T0" fmla="*/ 2 w 398"/>
                <a:gd name="T1" fmla="*/ 0 h 1203"/>
                <a:gd name="T2" fmla="*/ 0 w 398"/>
                <a:gd name="T3" fmla="*/ 1 h 1203"/>
                <a:gd name="T4" fmla="*/ 26 w 398"/>
                <a:gd name="T5" fmla="*/ 79 h 1203"/>
                <a:gd name="T6" fmla="*/ 150 w 398"/>
                <a:gd name="T7" fmla="*/ 465 h 1203"/>
                <a:gd name="T8" fmla="*/ 153 w 398"/>
                <a:gd name="T9" fmla="*/ 474 h 1203"/>
                <a:gd name="T10" fmla="*/ 181 w 398"/>
                <a:gd name="T11" fmla="*/ 560 h 1203"/>
                <a:gd name="T12" fmla="*/ 184 w 398"/>
                <a:gd name="T13" fmla="*/ 567 h 1203"/>
                <a:gd name="T14" fmla="*/ 215 w 398"/>
                <a:gd name="T15" fmla="*/ 664 h 1203"/>
                <a:gd name="T16" fmla="*/ 217 w 398"/>
                <a:gd name="T17" fmla="*/ 673 h 1203"/>
                <a:gd name="T18" fmla="*/ 248 w 398"/>
                <a:gd name="T19" fmla="*/ 769 h 1203"/>
                <a:gd name="T20" fmla="*/ 251 w 398"/>
                <a:gd name="T21" fmla="*/ 778 h 1203"/>
                <a:gd name="T22" fmla="*/ 286 w 398"/>
                <a:gd name="T23" fmla="*/ 887 h 1203"/>
                <a:gd name="T24" fmla="*/ 289 w 398"/>
                <a:gd name="T25" fmla="*/ 895 h 1203"/>
                <a:gd name="T26" fmla="*/ 329 w 398"/>
                <a:gd name="T27" fmla="*/ 1018 h 1203"/>
                <a:gd name="T28" fmla="*/ 332 w 398"/>
                <a:gd name="T29" fmla="*/ 1028 h 1203"/>
                <a:gd name="T30" fmla="*/ 377 w 398"/>
                <a:gd name="T31" fmla="*/ 1166 h 1203"/>
                <a:gd name="T32" fmla="*/ 379 w 398"/>
                <a:gd name="T33" fmla="*/ 1175 h 1203"/>
                <a:gd name="T34" fmla="*/ 389 w 398"/>
                <a:gd name="T35" fmla="*/ 1203 h 1203"/>
                <a:gd name="T36" fmla="*/ 398 w 398"/>
                <a:gd name="T37" fmla="*/ 1203 h 1203"/>
                <a:gd name="T38" fmla="*/ 386 w 398"/>
                <a:gd name="T39" fmla="*/ 1167 h 1203"/>
                <a:gd name="T40" fmla="*/ 383 w 398"/>
                <a:gd name="T41" fmla="*/ 1158 h 1203"/>
                <a:gd name="T42" fmla="*/ 339 w 398"/>
                <a:gd name="T43" fmla="*/ 1021 h 1203"/>
                <a:gd name="T44" fmla="*/ 336 w 398"/>
                <a:gd name="T45" fmla="*/ 1012 h 1203"/>
                <a:gd name="T46" fmla="*/ 296 w 398"/>
                <a:gd name="T47" fmla="*/ 890 h 1203"/>
                <a:gd name="T48" fmla="*/ 294 w 398"/>
                <a:gd name="T49" fmla="*/ 880 h 1203"/>
                <a:gd name="T50" fmla="*/ 259 w 398"/>
                <a:gd name="T51" fmla="*/ 773 h 1203"/>
                <a:gd name="T52" fmla="*/ 256 w 398"/>
                <a:gd name="T53" fmla="*/ 764 h 1203"/>
                <a:gd name="T54" fmla="*/ 225 w 398"/>
                <a:gd name="T55" fmla="*/ 669 h 1203"/>
                <a:gd name="T56" fmla="*/ 222 w 398"/>
                <a:gd name="T57" fmla="*/ 660 h 1203"/>
                <a:gd name="T58" fmla="*/ 191 w 398"/>
                <a:gd name="T59" fmla="*/ 564 h 1203"/>
                <a:gd name="T60" fmla="*/ 188 w 398"/>
                <a:gd name="T61" fmla="*/ 555 h 1203"/>
                <a:gd name="T62" fmla="*/ 161 w 398"/>
                <a:gd name="T63" fmla="*/ 471 h 1203"/>
                <a:gd name="T64" fmla="*/ 158 w 398"/>
                <a:gd name="T65" fmla="*/ 462 h 1203"/>
                <a:gd name="T66" fmla="*/ 34 w 398"/>
                <a:gd name="T67" fmla="*/ 77 h 1203"/>
                <a:gd name="T68" fmla="*/ 0 w 398"/>
                <a:gd name="T69" fmla="*/ 1 h 1203"/>
                <a:gd name="T70" fmla="*/ 2 w 398"/>
                <a:gd name="T7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8" h="1203">
                  <a:moveTo>
                    <a:pt x="2" y="0"/>
                  </a:moveTo>
                  <a:lnTo>
                    <a:pt x="0" y="1"/>
                  </a:lnTo>
                  <a:lnTo>
                    <a:pt x="26" y="79"/>
                  </a:lnTo>
                  <a:lnTo>
                    <a:pt x="150" y="465"/>
                  </a:lnTo>
                  <a:lnTo>
                    <a:pt x="153" y="474"/>
                  </a:lnTo>
                  <a:lnTo>
                    <a:pt x="181" y="560"/>
                  </a:lnTo>
                  <a:lnTo>
                    <a:pt x="184" y="567"/>
                  </a:lnTo>
                  <a:lnTo>
                    <a:pt x="215" y="664"/>
                  </a:lnTo>
                  <a:lnTo>
                    <a:pt x="217" y="673"/>
                  </a:lnTo>
                  <a:lnTo>
                    <a:pt x="248" y="769"/>
                  </a:lnTo>
                  <a:lnTo>
                    <a:pt x="251" y="778"/>
                  </a:lnTo>
                  <a:lnTo>
                    <a:pt x="286" y="887"/>
                  </a:lnTo>
                  <a:lnTo>
                    <a:pt x="289" y="895"/>
                  </a:lnTo>
                  <a:lnTo>
                    <a:pt x="329" y="1018"/>
                  </a:lnTo>
                  <a:lnTo>
                    <a:pt x="332" y="1028"/>
                  </a:lnTo>
                  <a:lnTo>
                    <a:pt x="377" y="1166"/>
                  </a:lnTo>
                  <a:lnTo>
                    <a:pt x="379" y="1175"/>
                  </a:lnTo>
                  <a:lnTo>
                    <a:pt x="389" y="1203"/>
                  </a:lnTo>
                  <a:lnTo>
                    <a:pt x="398" y="1203"/>
                  </a:lnTo>
                  <a:lnTo>
                    <a:pt x="386" y="1167"/>
                  </a:lnTo>
                  <a:lnTo>
                    <a:pt x="383" y="1158"/>
                  </a:lnTo>
                  <a:lnTo>
                    <a:pt x="339" y="1021"/>
                  </a:lnTo>
                  <a:lnTo>
                    <a:pt x="336" y="1012"/>
                  </a:lnTo>
                  <a:lnTo>
                    <a:pt x="296" y="890"/>
                  </a:lnTo>
                  <a:lnTo>
                    <a:pt x="294" y="880"/>
                  </a:lnTo>
                  <a:lnTo>
                    <a:pt x="259" y="773"/>
                  </a:lnTo>
                  <a:lnTo>
                    <a:pt x="256" y="764"/>
                  </a:lnTo>
                  <a:lnTo>
                    <a:pt x="225" y="669"/>
                  </a:lnTo>
                  <a:lnTo>
                    <a:pt x="222" y="660"/>
                  </a:lnTo>
                  <a:lnTo>
                    <a:pt x="191" y="564"/>
                  </a:lnTo>
                  <a:lnTo>
                    <a:pt x="188" y="555"/>
                  </a:lnTo>
                  <a:lnTo>
                    <a:pt x="161" y="471"/>
                  </a:lnTo>
                  <a:lnTo>
                    <a:pt x="158" y="462"/>
                  </a:lnTo>
                  <a:lnTo>
                    <a:pt x="34" y="77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1" name="Freeform 222"/>
            <p:cNvSpPr>
              <a:spLocks noChangeArrowheads="1"/>
            </p:cNvSpPr>
            <p:nvPr>
              <p:custDataLst>
                <p:tags r:id="rId217"/>
              </p:custDataLst>
            </p:nvPr>
          </p:nvSpPr>
          <p:spPr bwMode="auto">
            <a:xfrm>
              <a:off x="5101045" y="3420759"/>
              <a:ext cx="1073548" cy="3248243"/>
            </a:xfrm>
            <a:custGeom>
              <a:avLst/>
              <a:gdLst>
                <a:gd name="T0" fmla="*/ 2 w 398"/>
                <a:gd name="T1" fmla="*/ 0 h 1203"/>
                <a:gd name="T2" fmla="*/ 0 w 398"/>
                <a:gd name="T3" fmla="*/ 1 h 1203"/>
                <a:gd name="T4" fmla="*/ 26 w 398"/>
                <a:gd name="T5" fmla="*/ 79 h 1203"/>
                <a:gd name="T6" fmla="*/ 150 w 398"/>
                <a:gd name="T7" fmla="*/ 465 h 1203"/>
                <a:gd name="T8" fmla="*/ 153 w 398"/>
                <a:gd name="T9" fmla="*/ 474 h 1203"/>
                <a:gd name="T10" fmla="*/ 181 w 398"/>
                <a:gd name="T11" fmla="*/ 560 h 1203"/>
                <a:gd name="T12" fmla="*/ 184 w 398"/>
                <a:gd name="T13" fmla="*/ 567 h 1203"/>
                <a:gd name="T14" fmla="*/ 215 w 398"/>
                <a:gd name="T15" fmla="*/ 664 h 1203"/>
                <a:gd name="T16" fmla="*/ 217 w 398"/>
                <a:gd name="T17" fmla="*/ 673 h 1203"/>
                <a:gd name="T18" fmla="*/ 248 w 398"/>
                <a:gd name="T19" fmla="*/ 769 h 1203"/>
                <a:gd name="T20" fmla="*/ 251 w 398"/>
                <a:gd name="T21" fmla="*/ 778 h 1203"/>
                <a:gd name="T22" fmla="*/ 286 w 398"/>
                <a:gd name="T23" fmla="*/ 887 h 1203"/>
                <a:gd name="T24" fmla="*/ 289 w 398"/>
                <a:gd name="T25" fmla="*/ 895 h 1203"/>
                <a:gd name="T26" fmla="*/ 329 w 398"/>
                <a:gd name="T27" fmla="*/ 1018 h 1203"/>
                <a:gd name="T28" fmla="*/ 332 w 398"/>
                <a:gd name="T29" fmla="*/ 1028 h 1203"/>
                <a:gd name="T30" fmla="*/ 377 w 398"/>
                <a:gd name="T31" fmla="*/ 1166 h 1203"/>
                <a:gd name="T32" fmla="*/ 379 w 398"/>
                <a:gd name="T33" fmla="*/ 1175 h 1203"/>
                <a:gd name="T34" fmla="*/ 389 w 398"/>
                <a:gd name="T35" fmla="*/ 1203 h 1203"/>
                <a:gd name="T36" fmla="*/ 398 w 398"/>
                <a:gd name="T37" fmla="*/ 1203 h 1203"/>
                <a:gd name="T38" fmla="*/ 386 w 398"/>
                <a:gd name="T39" fmla="*/ 1167 h 1203"/>
                <a:gd name="T40" fmla="*/ 383 w 398"/>
                <a:gd name="T41" fmla="*/ 1158 h 1203"/>
                <a:gd name="T42" fmla="*/ 339 w 398"/>
                <a:gd name="T43" fmla="*/ 1021 h 1203"/>
                <a:gd name="T44" fmla="*/ 336 w 398"/>
                <a:gd name="T45" fmla="*/ 1012 h 1203"/>
                <a:gd name="T46" fmla="*/ 296 w 398"/>
                <a:gd name="T47" fmla="*/ 890 h 1203"/>
                <a:gd name="T48" fmla="*/ 294 w 398"/>
                <a:gd name="T49" fmla="*/ 880 h 1203"/>
                <a:gd name="T50" fmla="*/ 259 w 398"/>
                <a:gd name="T51" fmla="*/ 773 h 1203"/>
                <a:gd name="T52" fmla="*/ 256 w 398"/>
                <a:gd name="T53" fmla="*/ 764 h 1203"/>
                <a:gd name="T54" fmla="*/ 225 w 398"/>
                <a:gd name="T55" fmla="*/ 669 h 1203"/>
                <a:gd name="T56" fmla="*/ 222 w 398"/>
                <a:gd name="T57" fmla="*/ 660 h 1203"/>
                <a:gd name="T58" fmla="*/ 191 w 398"/>
                <a:gd name="T59" fmla="*/ 564 h 1203"/>
                <a:gd name="T60" fmla="*/ 188 w 398"/>
                <a:gd name="T61" fmla="*/ 555 h 1203"/>
                <a:gd name="T62" fmla="*/ 161 w 398"/>
                <a:gd name="T63" fmla="*/ 471 h 1203"/>
                <a:gd name="T64" fmla="*/ 158 w 398"/>
                <a:gd name="T65" fmla="*/ 462 h 1203"/>
                <a:gd name="T66" fmla="*/ 34 w 398"/>
                <a:gd name="T67" fmla="*/ 77 h 1203"/>
                <a:gd name="T68" fmla="*/ 0 w 398"/>
                <a:gd name="T69" fmla="*/ 1 h 1203"/>
                <a:gd name="T70" fmla="*/ 2 w 398"/>
                <a:gd name="T7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8" h="1203">
                  <a:moveTo>
                    <a:pt x="2" y="0"/>
                  </a:moveTo>
                  <a:lnTo>
                    <a:pt x="0" y="1"/>
                  </a:lnTo>
                  <a:lnTo>
                    <a:pt x="26" y="79"/>
                  </a:lnTo>
                  <a:lnTo>
                    <a:pt x="150" y="465"/>
                  </a:lnTo>
                  <a:lnTo>
                    <a:pt x="153" y="474"/>
                  </a:lnTo>
                  <a:lnTo>
                    <a:pt x="181" y="560"/>
                  </a:lnTo>
                  <a:lnTo>
                    <a:pt x="184" y="567"/>
                  </a:lnTo>
                  <a:lnTo>
                    <a:pt x="215" y="664"/>
                  </a:lnTo>
                  <a:lnTo>
                    <a:pt x="217" y="673"/>
                  </a:lnTo>
                  <a:lnTo>
                    <a:pt x="248" y="769"/>
                  </a:lnTo>
                  <a:lnTo>
                    <a:pt x="251" y="778"/>
                  </a:lnTo>
                  <a:lnTo>
                    <a:pt x="286" y="887"/>
                  </a:lnTo>
                  <a:lnTo>
                    <a:pt x="289" y="895"/>
                  </a:lnTo>
                  <a:lnTo>
                    <a:pt x="329" y="1018"/>
                  </a:lnTo>
                  <a:lnTo>
                    <a:pt x="332" y="1028"/>
                  </a:lnTo>
                  <a:lnTo>
                    <a:pt x="377" y="1166"/>
                  </a:lnTo>
                  <a:lnTo>
                    <a:pt x="379" y="1175"/>
                  </a:lnTo>
                  <a:lnTo>
                    <a:pt x="389" y="1203"/>
                  </a:lnTo>
                  <a:lnTo>
                    <a:pt x="398" y="1203"/>
                  </a:lnTo>
                  <a:lnTo>
                    <a:pt x="386" y="1167"/>
                  </a:lnTo>
                  <a:lnTo>
                    <a:pt x="383" y="1158"/>
                  </a:lnTo>
                  <a:lnTo>
                    <a:pt x="339" y="1021"/>
                  </a:lnTo>
                  <a:lnTo>
                    <a:pt x="336" y="1012"/>
                  </a:lnTo>
                  <a:lnTo>
                    <a:pt x="296" y="890"/>
                  </a:lnTo>
                  <a:lnTo>
                    <a:pt x="294" y="880"/>
                  </a:lnTo>
                  <a:lnTo>
                    <a:pt x="259" y="773"/>
                  </a:lnTo>
                  <a:lnTo>
                    <a:pt x="256" y="764"/>
                  </a:lnTo>
                  <a:lnTo>
                    <a:pt x="225" y="669"/>
                  </a:lnTo>
                  <a:lnTo>
                    <a:pt x="222" y="660"/>
                  </a:lnTo>
                  <a:lnTo>
                    <a:pt x="191" y="564"/>
                  </a:lnTo>
                  <a:lnTo>
                    <a:pt x="188" y="555"/>
                  </a:lnTo>
                  <a:lnTo>
                    <a:pt x="161" y="471"/>
                  </a:lnTo>
                  <a:lnTo>
                    <a:pt x="158" y="462"/>
                  </a:lnTo>
                  <a:lnTo>
                    <a:pt x="34" y="77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2" name="Freeform 223"/>
            <p:cNvSpPr>
              <a:spLocks noChangeArrowheads="1"/>
            </p:cNvSpPr>
            <p:nvPr>
              <p:custDataLst>
                <p:tags r:id="rId218"/>
              </p:custDataLst>
            </p:nvPr>
          </p:nvSpPr>
          <p:spPr bwMode="auto">
            <a:xfrm>
              <a:off x="5101045" y="3420759"/>
              <a:ext cx="1449213" cy="3248243"/>
            </a:xfrm>
            <a:custGeom>
              <a:avLst/>
              <a:gdLst>
                <a:gd name="T0" fmla="*/ 2 w 537"/>
                <a:gd name="T1" fmla="*/ 0 h 1203"/>
                <a:gd name="T2" fmla="*/ 0 w 537"/>
                <a:gd name="T3" fmla="*/ 1 h 1203"/>
                <a:gd name="T4" fmla="*/ 34 w 537"/>
                <a:gd name="T5" fmla="*/ 77 h 1203"/>
                <a:gd name="T6" fmla="*/ 196 w 537"/>
                <a:gd name="T7" fmla="*/ 448 h 1203"/>
                <a:gd name="T8" fmla="*/ 200 w 537"/>
                <a:gd name="T9" fmla="*/ 455 h 1203"/>
                <a:gd name="T10" fmla="*/ 234 w 537"/>
                <a:gd name="T11" fmla="*/ 534 h 1203"/>
                <a:gd name="T12" fmla="*/ 238 w 537"/>
                <a:gd name="T13" fmla="*/ 542 h 1203"/>
                <a:gd name="T14" fmla="*/ 276 w 537"/>
                <a:gd name="T15" fmla="*/ 629 h 1203"/>
                <a:gd name="T16" fmla="*/ 279 w 537"/>
                <a:gd name="T17" fmla="*/ 637 h 1203"/>
                <a:gd name="T18" fmla="*/ 317 w 537"/>
                <a:gd name="T19" fmla="*/ 722 h 1203"/>
                <a:gd name="T20" fmla="*/ 320 w 537"/>
                <a:gd name="T21" fmla="*/ 730 h 1203"/>
                <a:gd name="T22" fmla="*/ 362 w 537"/>
                <a:gd name="T23" fmla="*/ 824 h 1203"/>
                <a:gd name="T24" fmla="*/ 365 w 537"/>
                <a:gd name="T25" fmla="*/ 833 h 1203"/>
                <a:gd name="T26" fmla="*/ 412 w 537"/>
                <a:gd name="T27" fmla="*/ 938 h 1203"/>
                <a:gd name="T28" fmla="*/ 415 w 537"/>
                <a:gd name="T29" fmla="*/ 946 h 1203"/>
                <a:gd name="T30" fmla="*/ 465 w 537"/>
                <a:gd name="T31" fmla="*/ 1060 h 1203"/>
                <a:gd name="T32" fmla="*/ 469 w 537"/>
                <a:gd name="T33" fmla="*/ 1069 h 1203"/>
                <a:gd name="T34" fmla="*/ 526 w 537"/>
                <a:gd name="T35" fmla="*/ 1199 h 1203"/>
                <a:gd name="T36" fmla="*/ 528 w 537"/>
                <a:gd name="T37" fmla="*/ 1203 h 1203"/>
                <a:gd name="T38" fmla="*/ 537 w 537"/>
                <a:gd name="T39" fmla="*/ 1203 h 1203"/>
                <a:gd name="T40" fmla="*/ 536 w 537"/>
                <a:gd name="T41" fmla="*/ 1200 h 1203"/>
                <a:gd name="T42" fmla="*/ 532 w 537"/>
                <a:gd name="T43" fmla="*/ 1191 h 1203"/>
                <a:gd name="T44" fmla="*/ 475 w 537"/>
                <a:gd name="T45" fmla="*/ 1061 h 1203"/>
                <a:gd name="T46" fmla="*/ 472 w 537"/>
                <a:gd name="T47" fmla="*/ 1053 h 1203"/>
                <a:gd name="T48" fmla="*/ 422 w 537"/>
                <a:gd name="T49" fmla="*/ 940 h 1203"/>
                <a:gd name="T50" fmla="*/ 418 w 537"/>
                <a:gd name="T51" fmla="*/ 931 h 1203"/>
                <a:gd name="T52" fmla="*/ 372 w 537"/>
                <a:gd name="T53" fmla="*/ 827 h 1203"/>
                <a:gd name="T54" fmla="*/ 369 w 537"/>
                <a:gd name="T55" fmla="*/ 819 h 1203"/>
                <a:gd name="T56" fmla="*/ 327 w 537"/>
                <a:gd name="T57" fmla="*/ 725 h 1203"/>
                <a:gd name="T58" fmla="*/ 324 w 537"/>
                <a:gd name="T59" fmla="*/ 717 h 1203"/>
                <a:gd name="T60" fmla="*/ 287 w 537"/>
                <a:gd name="T61" fmla="*/ 633 h 1203"/>
                <a:gd name="T62" fmla="*/ 284 w 537"/>
                <a:gd name="T63" fmla="*/ 625 h 1203"/>
                <a:gd name="T64" fmla="*/ 246 w 537"/>
                <a:gd name="T65" fmla="*/ 538 h 1203"/>
                <a:gd name="T66" fmla="*/ 242 w 537"/>
                <a:gd name="T67" fmla="*/ 530 h 1203"/>
                <a:gd name="T68" fmla="*/ 208 w 537"/>
                <a:gd name="T69" fmla="*/ 453 h 1203"/>
                <a:gd name="T70" fmla="*/ 205 w 537"/>
                <a:gd name="T71" fmla="*/ 445 h 1203"/>
                <a:gd name="T72" fmla="*/ 43 w 537"/>
                <a:gd name="T73" fmla="*/ 76 h 1203"/>
                <a:gd name="T74" fmla="*/ 0 w 537"/>
                <a:gd name="T75" fmla="*/ 1 h 1203"/>
                <a:gd name="T76" fmla="*/ 2 w 537"/>
                <a:gd name="T7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7" h="1203">
                  <a:moveTo>
                    <a:pt x="2" y="0"/>
                  </a:moveTo>
                  <a:lnTo>
                    <a:pt x="0" y="1"/>
                  </a:lnTo>
                  <a:lnTo>
                    <a:pt x="34" y="77"/>
                  </a:lnTo>
                  <a:lnTo>
                    <a:pt x="196" y="448"/>
                  </a:lnTo>
                  <a:lnTo>
                    <a:pt x="200" y="455"/>
                  </a:lnTo>
                  <a:lnTo>
                    <a:pt x="234" y="534"/>
                  </a:lnTo>
                  <a:lnTo>
                    <a:pt x="238" y="542"/>
                  </a:lnTo>
                  <a:lnTo>
                    <a:pt x="276" y="629"/>
                  </a:lnTo>
                  <a:lnTo>
                    <a:pt x="279" y="637"/>
                  </a:lnTo>
                  <a:lnTo>
                    <a:pt x="317" y="722"/>
                  </a:lnTo>
                  <a:lnTo>
                    <a:pt x="320" y="730"/>
                  </a:lnTo>
                  <a:lnTo>
                    <a:pt x="362" y="824"/>
                  </a:lnTo>
                  <a:lnTo>
                    <a:pt x="365" y="833"/>
                  </a:lnTo>
                  <a:lnTo>
                    <a:pt x="412" y="938"/>
                  </a:lnTo>
                  <a:lnTo>
                    <a:pt x="415" y="946"/>
                  </a:lnTo>
                  <a:lnTo>
                    <a:pt x="465" y="1060"/>
                  </a:lnTo>
                  <a:lnTo>
                    <a:pt x="469" y="1069"/>
                  </a:lnTo>
                  <a:lnTo>
                    <a:pt x="526" y="1199"/>
                  </a:lnTo>
                  <a:lnTo>
                    <a:pt x="528" y="1203"/>
                  </a:lnTo>
                  <a:lnTo>
                    <a:pt x="537" y="1203"/>
                  </a:lnTo>
                  <a:lnTo>
                    <a:pt x="536" y="1200"/>
                  </a:lnTo>
                  <a:lnTo>
                    <a:pt x="532" y="1191"/>
                  </a:lnTo>
                  <a:lnTo>
                    <a:pt x="475" y="1061"/>
                  </a:lnTo>
                  <a:lnTo>
                    <a:pt x="472" y="1053"/>
                  </a:lnTo>
                  <a:lnTo>
                    <a:pt x="422" y="940"/>
                  </a:lnTo>
                  <a:lnTo>
                    <a:pt x="418" y="931"/>
                  </a:lnTo>
                  <a:lnTo>
                    <a:pt x="372" y="827"/>
                  </a:lnTo>
                  <a:lnTo>
                    <a:pt x="369" y="819"/>
                  </a:lnTo>
                  <a:lnTo>
                    <a:pt x="327" y="725"/>
                  </a:lnTo>
                  <a:lnTo>
                    <a:pt x="324" y="717"/>
                  </a:lnTo>
                  <a:lnTo>
                    <a:pt x="287" y="633"/>
                  </a:lnTo>
                  <a:lnTo>
                    <a:pt x="284" y="625"/>
                  </a:lnTo>
                  <a:lnTo>
                    <a:pt x="246" y="538"/>
                  </a:lnTo>
                  <a:lnTo>
                    <a:pt x="242" y="530"/>
                  </a:lnTo>
                  <a:lnTo>
                    <a:pt x="208" y="453"/>
                  </a:lnTo>
                  <a:lnTo>
                    <a:pt x="205" y="445"/>
                  </a:lnTo>
                  <a:lnTo>
                    <a:pt x="43" y="76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3" name="Freeform 224"/>
            <p:cNvSpPr>
              <a:spLocks noChangeArrowheads="1"/>
            </p:cNvSpPr>
            <p:nvPr>
              <p:custDataLst>
                <p:tags r:id="rId219"/>
              </p:custDataLst>
            </p:nvPr>
          </p:nvSpPr>
          <p:spPr bwMode="auto">
            <a:xfrm>
              <a:off x="5101045" y="3420759"/>
              <a:ext cx="1449213" cy="3248243"/>
            </a:xfrm>
            <a:custGeom>
              <a:avLst/>
              <a:gdLst>
                <a:gd name="T0" fmla="*/ 2 w 537"/>
                <a:gd name="T1" fmla="*/ 0 h 1203"/>
                <a:gd name="T2" fmla="*/ 0 w 537"/>
                <a:gd name="T3" fmla="*/ 1 h 1203"/>
                <a:gd name="T4" fmla="*/ 34 w 537"/>
                <a:gd name="T5" fmla="*/ 77 h 1203"/>
                <a:gd name="T6" fmla="*/ 196 w 537"/>
                <a:gd name="T7" fmla="*/ 448 h 1203"/>
                <a:gd name="T8" fmla="*/ 200 w 537"/>
                <a:gd name="T9" fmla="*/ 455 h 1203"/>
                <a:gd name="T10" fmla="*/ 234 w 537"/>
                <a:gd name="T11" fmla="*/ 534 h 1203"/>
                <a:gd name="T12" fmla="*/ 238 w 537"/>
                <a:gd name="T13" fmla="*/ 542 h 1203"/>
                <a:gd name="T14" fmla="*/ 276 w 537"/>
                <a:gd name="T15" fmla="*/ 629 h 1203"/>
                <a:gd name="T16" fmla="*/ 279 w 537"/>
                <a:gd name="T17" fmla="*/ 637 h 1203"/>
                <a:gd name="T18" fmla="*/ 317 w 537"/>
                <a:gd name="T19" fmla="*/ 722 h 1203"/>
                <a:gd name="T20" fmla="*/ 320 w 537"/>
                <a:gd name="T21" fmla="*/ 730 h 1203"/>
                <a:gd name="T22" fmla="*/ 362 w 537"/>
                <a:gd name="T23" fmla="*/ 824 h 1203"/>
                <a:gd name="T24" fmla="*/ 365 w 537"/>
                <a:gd name="T25" fmla="*/ 833 h 1203"/>
                <a:gd name="T26" fmla="*/ 412 w 537"/>
                <a:gd name="T27" fmla="*/ 938 h 1203"/>
                <a:gd name="T28" fmla="*/ 415 w 537"/>
                <a:gd name="T29" fmla="*/ 946 h 1203"/>
                <a:gd name="T30" fmla="*/ 465 w 537"/>
                <a:gd name="T31" fmla="*/ 1060 h 1203"/>
                <a:gd name="T32" fmla="*/ 469 w 537"/>
                <a:gd name="T33" fmla="*/ 1069 h 1203"/>
                <a:gd name="T34" fmla="*/ 526 w 537"/>
                <a:gd name="T35" fmla="*/ 1199 h 1203"/>
                <a:gd name="T36" fmla="*/ 528 w 537"/>
                <a:gd name="T37" fmla="*/ 1203 h 1203"/>
                <a:gd name="T38" fmla="*/ 537 w 537"/>
                <a:gd name="T39" fmla="*/ 1203 h 1203"/>
                <a:gd name="T40" fmla="*/ 536 w 537"/>
                <a:gd name="T41" fmla="*/ 1200 h 1203"/>
                <a:gd name="T42" fmla="*/ 532 w 537"/>
                <a:gd name="T43" fmla="*/ 1191 h 1203"/>
                <a:gd name="T44" fmla="*/ 475 w 537"/>
                <a:gd name="T45" fmla="*/ 1061 h 1203"/>
                <a:gd name="T46" fmla="*/ 472 w 537"/>
                <a:gd name="T47" fmla="*/ 1053 h 1203"/>
                <a:gd name="T48" fmla="*/ 422 w 537"/>
                <a:gd name="T49" fmla="*/ 940 h 1203"/>
                <a:gd name="T50" fmla="*/ 418 w 537"/>
                <a:gd name="T51" fmla="*/ 931 h 1203"/>
                <a:gd name="T52" fmla="*/ 372 w 537"/>
                <a:gd name="T53" fmla="*/ 827 h 1203"/>
                <a:gd name="T54" fmla="*/ 369 w 537"/>
                <a:gd name="T55" fmla="*/ 819 h 1203"/>
                <a:gd name="T56" fmla="*/ 327 w 537"/>
                <a:gd name="T57" fmla="*/ 725 h 1203"/>
                <a:gd name="T58" fmla="*/ 324 w 537"/>
                <a:gd name="T59" fmla="*/ 717 h 1203"/>
                <a:gd name="T60" fmla="*/ 287 w 537"/>
                <a:gd name="T61" fmla="*/ 633 h 1203"/>
                <a:gd name="T62" fmla="*/ 284 w 537"/>
                <a:gd name="T63" fmla="*/ 625 h 1203"/>
                <a:gd name="T64" fmla="*/ 246 w 537"/>
                <a:gd name="T65" fmla="*/ 538 h 1203"/>
                <a:gd name="T66" fmla="*/ 242 w 537"/>
                <a:gd name="T67" fmla="*/ 530 h 1203"/>
                <a:gd name="T68" fmla="*/ 208 w 537"/>
                <a:gd name="T69" fmla="*/ 453 h 1203"/>
                <a:gd name="T70" fmla="*/ 205 w 537"/>
                <a:gd name="T71" fmla="*/ 445 h 1203"/>
                <a:gd name="T72" fmla="*/ 43 w 537"/>
                <a:gd name="T73" fmla="*/ 76 h 1203"/>
                <a:gd name="T74" fmla="*/ 0 w 537"/>
                <a:gd name="T75" fmla="*/ 1 h 1203"/>
                <a:gd name="T76" fmla="*/ 2 w 537"/>
                <a:gd name="T7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7" h="1203">
                  <a:moveTo>
                    <a:pt x="2" y="0"/>
                  </a:moveTo>
                  <a:lnTo>
                    <a:pt x="0" y="1"/>
                  </a:lnTo>
                  <a:lnTo>
                    <a:pt x="34" y="77"/>
                  </a:lnTo>
                  <a:lnTo>
                    <a:pt x="196" y="448"/>
                  </a:lnTo>
                  <a:lnTo>
                    <a:pt x="200" y="455"/>
                  </a:lnTo>
                  <a:lnTo>
                    <a:pt x="234" y="534"/>
                  </a:lnTo>
                  <a:lnTo>
                    <a:pt x="238" y="542"/>
                  </a:lnTo>
                  <a:lnTo>
                    <a:pt x="276" y="629"/>
                  </a:lnTo>
                  <a:lnTo>
                    <a:pt x="279" y="637"/>
                  </a:lnTo>
                  <a:lnTo>
                    <a:pt x="317" y="722"/>
                  </a:lnTo>
                  <a:lnTo>
                    <a:pt x="320" y="730"/>
                  </a:lnTo>
                  <a:lnTo>
                    <a:pt x="362" y="824"/>
                  </a:lnTo>
                  <a:lnTo>
                    <a:pt x="365" y="833"/>
                  </a:lnTo>
                  <a:lnTo>
                    <a:pt x="412" y="938"/>
                  </a:lnTo>
                  <a:lnTo>
                    <a:pt x="415" y="946"/>
                  </a:lnTo>
                  <a:lnTo>
                    <a:pt x="465" y="1060"/>
                  </a:lnTo>
                  <a:lnTo>
                    <a:pt x="469" y="1069"/>
                  </a:lnTo>
                  <a:lnTo>
                    <a:pt x="526" y="1199"/>
                  </a:lnTo>
                  <a:lnTo>
                    <a:pt x="528" y="1203"/>
                  </a:lnTo>
                  <a:lnTo>
                    <a:pt x="537" y="1203"/>
                  </a:lnTo>
                  <a:lnTo>
                    <a:pt x="536" y="1200"/>
                  </a:lnTo>
                  <a:lnTo>
                    <a:pt x="532" y="1191"/>
                  </a:lnTo>
                  <a:lnTo>
                    <a:pt x="475" y="1061"/>
                  </a:lnTo>
                  <a:lnTo>
                    <a:pt x="472" y="1053"/>
                  </a:lnTo>
                  <a:lnTo>
                    <a:pt x="422" y="940"/>
                  </a:lnTo>
                  <a:lnTo>
                    <a:pt x="418" y="931"/>
                  </a:lnTo>
                  <a:lnTo>
                    <a:pt x="372" y="827"/>
                  </a:lnTo>
                  <a:lnTo>
                    <a:pt x="369" y="819"/>
                  </a:lnTo>
                  <a:lnTo>
                    <a:pt x="327" y="725"/>
                  </a:lnTo>
                  <a:lnTo>
                    <a:pt x="324" y="717"/>
                  </a:lnTo>
                  <a:lnTo>
                    <a:pt x="287" y="633"/>
                  </a:lnTo>
                  <a:lnTo>
                    <a:pt x="284" y="625"/>
                  </a:lnTo>
                  <a:lnTo>
                    <a:pt x="246" y="538"/>
                  </a:lnTo>
                  <a:lnTo>
                    <a:pt x="242" y="530"/>
                  </a:lnTo>
                  <a:lnTo>
                    <a:pt x="208" y="453"/>
                  </a:lnTo>
                  <a:lnTo>
                    <a:pt x="205" y="445"/>
                  </a:lnTo>
                  <a:lnTo>
                    <a:pt x="43" y="76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4" name="Freeform 225"/>
            <p:cNvSpPr>
              <a:spLocks noChangeArrowheads="1"/>
            </p:cNvSpPr>
            <p:nvPr>
              <p:custDataLst>
                <p:tags r:id="rId220"/>
              </p:custDataLst>
            </p:nvPr>
          </p:nvSpPr>
          <p:spPr bwMode="auto">
            <a:xfrm>
              <a:off x="5101045" y="3420759"/>
              <a:ext cx="1850840" cy="3248243"/>
            </a:xfrm>
            <a:custGeom>
              <a:avLst/>
              <a:gdLst>
                <a:gd name="T0" fmla="*/ 2 w 686"/>
                <a:gd name="T1" fmla="*/ 0 h 1203"/>
                <a:gd name="T2" fmla="*/ 0 w 686"/>
                <a:gd name="T3" fmla="*/ 1 h 1203"/>
                <a:gd name="T4" fmla="*/ 43 w 686"/>
                <a:gd name="T5" fmla="*/ 76 h 1203"/>
                <a:gd name="T6" fmla="*/ 242 w 686"/>
                <a:gd name="T7" fmla="*/ 430 h 1203"/>
                <a:gd name="T8" fmla="*/ 246 w 686"/>
                <a:gd name="T9" fmla="*/ 438 h 1203"/>
                <a:gd name="T10" fmla="*/ 286 w 686"/>
                <a:gd name="T11" fmla="*/ 509 h 1203"/>
                <a:gd name="T12" fmla="*/ 291 w 686"/>
                <a:gd name="T13" fmla="*/ 517 h 1203"/>
                <a:gd name="T14" fmla="*/ 334 w 686"/>
                <a:gd name="T15" fmla="*/ 595 h 1203"/>
                <a:gd name="T16" fmla="*/ 339 w 686"/>
                <a:gd name="T17" fmla="*/ 602 h 1203"/>
                <a:gd name="T18" fmla="*/ 381 w 686"/>
                <a:gd name="T19" fmla="*/ 678 h 1203"/>
                <a:gd name="T20" fmla="*/ 385 w 686"/>
                <a:gd name="T21" fmla="*/ 686 h 1203"/>
                <a:gd name="T22" fmla="*/ 432 w 686"/>
                <a:gd name="T23" fmla="*/ 767 h 1203"/>
                <a:gd name="T24" fmla="*/ 435 w 686"/>
                <a:gd name="T25" fmla="*/ 774 h 1203"/>
                <a:gd name="T26" fmla="*/ 486 w 686"/>
                <a:gd name="T27" fmla="*/ 864 h 1203"/>
                <a:gd name="T28" fmla="*/ 490 w 686"/>
                <a:gd name="T29" fmla="*/ 872 h 1203"/>
                <a:gd name="T30" fmla="*/ 544 w 686"/>
                <a:gd name="T31" fmla="*/ 967 h 1203"/>
                <a:gd name="T32" fmla="*/ 549 w 686"/>
                <a:gd name="T33" fmla="*/ 975 h 1203"/>
                <a:gd name="T34" fmla="*/ 609 w 686"/>
                <a:gd name="T35" fmla="*/ 1081 h 1203"/>
                <a:gd name="T36" fmla="*/ 613 w 686"/>
                <a:gd name="T37" fmla="*/ 1090 h 1203"/>
                <a:gd name="T38" fmla="*/ 676 w 686"/>
                <a:gd name="T39" fmla="*/ 1203 h 1203"/>
                <a:gd name="T40" fmla="*/ 686 w 686"/>
                <a:gd name="T41" fmla="*/ 1203 h 1203"/>
                <a:gd name="T42" fmla="*/ 685 w 686"/>
                <a:gd name="T43" fmla="*/ 1201 h 1203"/>
                <a:gd name="T44" fmla="*/ 618 w 686"/>
                <a:gd name="T45" fmla="*/ 1082 h 1203"/>
                <a:gd name="T46" fmla="*/ 614 w 686"/>
                <a:gd name="T47" fmla="*/ 1073 h 1203"/>
                <a:gd name="T48" fmla="*/ 554 w 686"/>
                <a:gd name="T49" fmla="*/ 968 h 1203"/>
                <a:gd name="T50" fmla="*/ 550 w 686"/>
                <a:gd name="T51" fmla="*/ 960 h 1203"/>
                <a:gd name="T52" fmla="*/ 497 w 686"/>
                <a:gd name="T53" fmla="*/ 866 h 1203"/>
                <a:gd name="T54" fmla="*/ 492 w 686"/>
                <a:gd name="T55" fmla="*/ 858 h 1203"/>
                <a:gd name="T56" fmla="*/ 442 w 686"/>
                <a:gd name="T57" fmla="*/ 769 h 1203"/>
                <a:gd name="T58" fmla="*/ 438 w 686"/>
                <a:gd name="T59" fmla="*/ 762 h 1203"/>
                <a:gd name="T60" fmla="*/ 392 w 686"/>
                <a:gd name="T61" fmla="*/ 681 h 1203"/>
                <a:gd name="T62" fmla="*/ 388 w 686"/>
                <a:gd name="T63" fmla="*/ 673 h 1203"/>
                <a:gd name="T64" fmla="*/ 346 w 686"/>
                <a:gd name="T65" fmla="*/ 598 h 1203"/>
                <a:gd name="T66" fmla="*/ 342 w 686"/>
                <a:gd name="T67" fmla="*/ 591 h 1203"/>
                <a:gd name="T68" fmla="*/ 298 w 686"/>
                <a:gd name="T69" fmla="*/ 513 h 1203"/>
                <a:gd name="T70" fmla="*/ 294 w 686"/>
                <a:gd name="T71" fmla="*/ 505 h 1203"/>
                <a:gd name="T72" fmla="*/ 254 w 686"/>
                <a:gd name="T73" fmla="*/ 434 h 1203"/>
                <a:gd name="T74" fmla="*/ 250 w 686"/>
                <a:gd name="T75" fmla="*/ 427 h 1203"/>
                <a:gd name="T76" fmla="*/ 51 w 686"/>
                <a:gd name="T77" fmla="*/ 74 h 1203"/>
                <a:gd name="T78" fmla="*/ 0 w 686"/>
                <a:gd name="T79" fmla="*/ 1 h 1203"/>
                <a:gd name="T80" fmla="*/ 2 w 686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6" h="1203">
                  <a:moveTo>
                    <a:pt x="2" y="0"/>
                  </a:moveTo>
                  <a:lnTo>
                    <a:pt x="0" y="1"/>
                  </a:lnTo>
                  <a:lnTo>
                    <a:pt x="43" y="76"/>
                  </a:lnTo>
                  <a:lnTo>
                    <a:pt x="242" y="430"/>
                  </a:lnTo>
                  <a:lnTo>
                    <a:pt x="246" y="438"/>
                  </a:lnTo>
                  <a:lnTo>
                    <a:pt x="286" y="509"/>
                  </a:lnTo>
                  <a:lnTo>
                    <a:pt x="291" y="517"/>
                  </a:lnTo>
                  <a:lnTo>
                    <a:pt x="334" y="595"/>
                  </a:lnTo>
                  <a:lnTo>
                    <a:pt x="339" y="602"/>
                  </a:lnTo>
                  <a:lnTo>
                    <a:pt x="381" y="678"/>
                  </a:lnTo>
                  <a:lnTo>
                    <a:pt x="385" y="686"/>
                  </a:lnTo>
                  <a:lnTo>
                    <a:pt x="432" y="767"/>
                  </a:lnTo>
                  <a:lnTo>
                    <a:pt x="435" y="774"/>
                  </a:lnTo>
                  <a:lnTo>
                    <a:pt x="486" y="864"/>
                  </a:lnTo>
                  <a:lnTo>
                    <a:pt x="490" y="872"/>
                  </a:lnTo>
                  <a:lnTo>
                    <a:pt x="544" y="967"/>
                  </a:lnTo>
                  <a:lnTo>
                    <a:pt x="549" y="975"/>
                  </a:lnTo>
                  <a:lnTo>
                    <a:pt x="609" y="1081"/>
                  </a:lnTo>
                  <a:lnTo>
                    <a:pt x="613" y="1090"/>
                  </a:lnTo>
                  <a:lnTo>
                    <a:pt x="676" y="1203"/>
                  </a:lnTo>
                  <a:lnTo>
                    <a:pt x="686" y="1203"/>
                  </a:lnTo>
                  <a:lnTo>
                    <a:pt x="685" y="1201"/>
                  </a:lnTo>
                  <a:lnTo>
                    <a:pt x="618" y="1082"/>
                  </a:lnTo>
                  <a:lnTo>
                    <a:pt x="614" y="1073"/>
                  </a:lnTo>
                  <a:lnTo>
                    <a:pt x="554" y="968"/>
                  </a:lnTo>
                  <a:lnTo>
                    <a:pt x="550" y="960"/>
                  </a:lnTo>
                  <a:lnTo>
                    <a:pt x="497" y="866"/>
                  </a:lnTo>
                  <a:lnTo>
                    <a:pt x="492" y="858"/>
                  </a:lnTo>
                  <a:lnTo>
                    <a:pt x="442" y="769"/>
                  </a:lnTo>
                  <a:lnTo>
                    <a:pt x="438" y="762"/>
                  </a:lnTo>
                  <a:lnTo>
                    <a:pt x="392" y="681"/>
                  </a:lnTo>
                  <a:lnTo>
                    <a:pt x="388" y="673"/>
                  </a:lnTo>
                  <a:lnTo>
                    <a:pt x="346" y="598"/>
                  </a:lnTo>
                  <a:lnTo>
                    <a:pt x="342" y="591"/>
                  </a:lnTo>
                  <a:lnTo>
                    <a:pt x="298" y="513"/>
                  </a:lnTo>
                  <a:lnTo>
                    <a:pt x="294" y="505"/>
                  </a:lnTo>
                  <a:lnTo>
                    <a:pt x="254" y="434"/>
                  </a:lnTo>
                  <a:lnTo>
                    <a:pt x="250" y="427"/>
                  </a:lnTo>
                  <a:lnTo>
                    <a:pt x="51" y="7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5" name="Freeform 226"/>
            <p:cNvSpPr>
              <a:spLocks noChangeArrowheads="1"/>
            </p:cNvSpPr>
            <p:nvPr>
              <p:custDataLst>
                <p:tags r:id="rId221"/>
              </p:custDataLst>
            </p:nvPr>
          </p:nvSpPr>
          <p:spPr bwMode="auto">
            <a:xfrm>
              <a:off x="5101045" y="3420759"/>
              <a:ext cx="1850840" cy="3248243"/>
            </a:xfrm>
            <a:custGeom>
              <a:avLst/>
              <a:gdLst>
                <a:gd name="T0" fmla="*/ 2 w 686"/>
                <a:gd name="T1" fmla="*/ 0 h 1203"/>
                <a:gd name="T2" fmla="*/ 0 w 686"/>
                <a:gd name="T3" fmla="*/ 1 h 1203"/>
                <a:gd name="T4" fmla="*/ 43 w 686"/>
                <a:gd name="T5" fmla="*/ 76 h 1203"/>
                <a:gd name="T6" fmla="*/ 242 w 686"/>
                <a:gd name="T7" fmla="*/ 430 h 1203"/>
                <a:gd name="T8" fmla="*/ 246 w 686"/>
                <a:gd name="T9" fmla="*/ 438 h 1203"/>
                <a:gd name="T10" fmla="*/ 286 w 686"/>
                <a:gd name="T11" fmla="*/ 509 h 1203"/>
                <a:gd name="T12" fmla="*/ 291 w 686"/>
                <a:gd name="T13" fmla="*/ 517 h 1203"/>
                <a:gd name="T14" fmla="*/ 334 w 686"/>
                <a:gd name="T15" fmla="*/ 595 h 1203"/>
                <a:gd name="T16" fmla="*/ 339 w 686"/>
                <a:gd name="T17" fmla="*/ 602 h 1203"/>
                <a:gd name="T18" fmla="*/ 381 w 686"/>
                <a:gd name="T19" fmla="*/ 678 h 1203"/>
                <a:gd name="T20" fmla="*/ 385 w 686"/>
                <a:gd name="T21" fmla="*/ 686 h 1203"/>
                <a:gd name="T22" fmla="*/ 432 w 686"/>
                <a:gd name="T23" fmla="*/ 767 h 1203"/>
                <a:gd name="T24" fmla="*/ 435 w 686"/>
                <a:gd name="T25" fmla="*/ 774 h 1203"/>
                <a:gd name="T26" fmla="*/ 486 w 686"/>
                <a:gd name="T27" fmla="*/ 864 h 1203"/>
                <a:gd name="T28" fmla="*/ 490 w 686"/>
                <a:gd name="T29" fmla="*/ 872 h 1203"/>
                <a:gd name="T30" fmla="*/ 544 w 686"/>
                <a:gd name="T31" fmla="*/ 967 h 1203"/>
                <a:gd name="T32" fmla="*/ 549 w 686"/>
                <a:gd name="T33" fmla="*/ 975 h 1203"/>
                <a:gd name="T34" fmla="*/ 609 w 686"/>
                <a:gd name="T35" fmla="*/ 1081 h 1203"/>
                <a:gd name="T36" fmla="*/ 613 w 686"/>
                <a:gd name="T37" fmla="*/ 1090 h 1203"/>
                <a:gd name="T38" fmla="*/ 676 w 686"/>
                <a:gd name="T39" fmla="*/ 1203 h 1203"/>
                <a:gd name="T40" fmla="*/ 686 w 686"/>
                <a:gd name="T41" fmla="*/ 1203 h 1203"/>
                <a:gd name="T42" fmla="*/ 685 w 686"/>
                <a:gd name="T43" fmla="*/ 1201 h 1203"/>
                <a:gd name="T44" fmla="*/ 618 w 686"/>
                <a:gd name="T45" fmla="*/ 1082 h 1203"/>
                <a:gd name="T46" fmla="*/ 614 w 686"/>
                <a:gd name="T47" fmla="*/ 1073 h 1203"/>
                <a:gd name="T48" fmla="*/ 554 w 686"/>
                <a:gd name="T49" fmla="*/ 968 h 1203"/>
                <a:gd name="T50" fmla="*/ 550 w 686"/>
                <a:gd name="T51" fmla="*/ 960 h 1203"/>
                <a:gd name="T52" fmla="*/ 497 w 686"/>
                <a:gd name="T53" fmla="*/ 866 h 1203"/>
                <a:gd name="T54" fmla="*/ 492 w 686"/>
                <a:gd name="T55" fmla="*/ 858 h 1203"/>
                <a:gd name="T56" fmla="*/ 442 w 686"/>
                <a:gd name="T57" fmla="*/ 769 h 1203"/>
                <a:gd name="T58" fmla="*/ 438 w 686"/>
                <a:gd name="T59" fmla="*/ 762 h 1203"/>
                <a:gd name="T60" fmla="*/ 392 w 686"/>
                <a:gd name="T61" fmla="*/ 681 h 1203"/>
                <a:gd name="T62" fmla="*/ 388 w 686"/>
                <a:gd name="T63" fmla="*/ 673 h 1203"/>
                <a:gd name="T64" fmla="*/ 346 w 686"/>
                <a:gd name="T65" fmla="*/ 598 h 1203"/>
                <a:gd name="T66" fmla="*/ 342 w 686"/>
                <a:gd name="T67" fmla="*/ 591 h 1203"/>
                <a:gd name="T68" fmla="*/ 298 w 686"/>
                <a:gd name="T69" fmla="*/ 513 h 1203"/>
                <a:gd name="T70" fmla="*/ 294 w 686"/>
                <a:gd name="T71" fmla="*/ 505 h 1203"/>
                <a:gd name="T72" fmla="*/ 254 w 686"/>
                <a:gd name="T73" fmla="*/ 434 h 1203"/>
                <a:gd name="T74" fmla="*/ 250 w 686"/>
                <a:gd name="T75" fmla="*/ 427 h 1203"/>
                <a:gd name="T76" fmla="*/ 51 w 686"/>
                <a:gd name="T77" fmla="*/ 74 h 1203"/>
                <a:gd name="T78" fmla="*/ 0 w 686"/>
                <a:gd name="T79" fmla="*/ 1 h 1203"/>
                <a:gd name="T80" fmla="*/ 2 w 686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6" h="1203">
                  <a:moveTo>
                    <a:pt x="2" y="0"/>
                  </a:moveTo>
                  <a:lnTo>
                    <a:pt x="0" y="1"/>
                  </a:lnTo>
                  <a:lnTo>
                    <a:pt x="43" y="76"/>
                  </a:lnTo>
                  <a:lnTo>
                    <a:pt x="242" y="430"/>
                  </a:lnTo>
                  <a:lnTo>
                    <a:pt x="246" y="438"/>
                  </a:lnTo>
                  <a:lnTo>
                    <a:pt x="286" y="509"/>
                  </a:lnTo>
                  <a:lnTo>
                    <a:pt x="291" y="517"/>
                  </a:lnTo>
                  <a:lnTo>
                    <a:pt x="334" y="595"/>
                  </a:lnTo>
                  <a:lnTo>
                    <a:pt x="339" y="602"/>
                  </a:lnTo>
                  <a:lnTo>
                    <a:pt x="381" y="678"/>
                  </a:lnTo>
                  <a:lnTo>
                    <a:pt x="385" y="686"/>
                  </a:lnTo>
                  <a:lnTo>
                    <a:pt x="432" y="767"/>
                  </a:lnTo>
                  <a:lnTo>
                    <a:pt x="435" y="774"/>
                  </a:lnTo>
                  <a:lnTo>
                    <a:pt x="486" y="864"/>
                  </a:lnTo>
                  <a:lnTo>
                    <a:pt x="490" y="872"/>
                  </a:lnTo>
                  <a:lnTo>
                    <a:pt x="544" y="967"/>
                  </a:lnTo>
                  <a:lnTo>
                    <a:pt x="549" y="975"/>
                  </a:lnTo>
                  <a:lnTo>
                    <a:pt x="609" y="1081"/>
                  </a:lnTo>
                  <a:lnTo>
                    <a:pt x="613" y="1090"/>
                  </a:lnTo>
                  <a:lnTo>
                    <a:pt x="676" y="1203"/>
                  </a:lnTo>
                  <a:lnTo>
                    <a:pt x="686" y="1203"/>
                  </a:lnTo>
                  <a:lnTo>
                    <a:pt x="685" y="1201"/>
                  </a:lnTo>
                  <a:lnTo>
                    <a:pt x="618" y="1082"/>
                  </a:lnTo>
                  <a:lnTo>
                    <a:pt x="614" y="1073"/>
                  </a:lnTo>
                  <a:lnTo>
                    <a:pt x="554" y="968"/>
                  </a:lnTo>
                  <a:lnTo>
                    <a:pt x="550" y="960"/>
                  </a:lnTo>
                  <a:lnTo>
                    <a:pt x="497" y="866"/>
                  </a:lnTo>
                  <a:lnTo>
                    <a:pt x="492" y="858"/>
                  </a:lnTo>
                  <a:lnTo>
                    <a:pt x="442" y="769"/>
                  </a:lnTo>
                  <a:lnTo>
                    <a:pt x="438" y="762"/>
                  </a:lnTo>
                  <a:lnTo>
                    <a:pt x="392" y="681"/>
                  </a:lnTo>
                  <a:lnTo>
                    <a:pt x="388" y="673"/>
                  </a:lnTo>
                  <a:lnTo>
                    <a:pt x="346" y="598"/>
                  </a:lnTo>
                  <a:lnTo>
                    <a:pt x="342" y="591"/>
                  </a:lnTo>
                  <a:lnTo>
                    <a:pt x="298" y="513"/>
                  </a:lnTo>
                  <a:lnTo>
                    <a:pt x="294" y="505"/>
                  </a:lnTo>
                  <a:lnTo>
                    <a:pt x="254" y="434"/>
                  </a:lnTo>
                  <a:lnTo>
                    <a:pt x="250" y="427"/>
                  </a:lnTo>
                  <a:lnTo>
                    <a:pt x="51" y="74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6" name="Freeform 227"/>
            <p:cNvSpPr>
              <a:spLocks noChangeArrowheads="1"/>
            </p:cNvSpPr>
            <p:nvPr>
              <p:custDataLst>
                <p:tags r:id="rId222"/>
              </p:custDataLst>
            </p:nvPr>
          </p:nvSpPr>
          <p:spPr bwMode="auto">
            <a:xfrm>
              <a:off x="5101045" y="3420759"/>
              <a:ext cx="2289116" cy="3248243"/>
            </a:xfrm>
            <a:custGeom>
              <a:avLst/>
              <a:gdLst>
                <a:gd name="T0" fmla="*/ 2 w 848"/>
                <a:gd name="T1" fmla="*/ 0 h 1203"/>
                <a:gd name="T2" fmla="*/ 0 w 848"/>
                <a:gd name="T3" fmla="*/ 1 h 1203"/>
                <a:gd name="T4" fmla="*/ 51 w 848"/>
                <a:gd name="T5" fmla="*/ 74 h 1203"/>
                <a:gd name="T6" fmla="*/ 287 w 848"/>
                <a:gd name="T7" fmla="*/ 412 h 1203"/>
                <a:gd name="T8" fmla="*/ 292 w 848"/>
                <a:gd name="T9" fmla="*/ 420 h 1203"/>
                <a:gd name="T10" fmla="*/ 337 w 848"/>
                <a:gd name="T11" fmla="*/ 485 h 1203"/>
                <a:gd name="T12" fmla="*/ 342 w 848"/>
                <a:gd name="T13" fmla="*/ 492 h 1203"/>
                <a:gd name="T14" fmla="*/ 391 w 848"/>
                <a:gd name="T15" fmla="*/ 562 h 1203"/>
                <a:gd name="T16" fmla="*/ 396 w 848"/>
                <a:gd name="T17" fmla="*/ 569 h 1203"/>
                <a:gd name="T18" fmla="*/ 442 w 848"/>
                <a:gd name="T19" fmla="*/ 636 h 1203"/>
                <a:gd name="T20" fmla="*/ 447 w 848"/>
                <a:gd name="T21" fmla="*/ 643 h 1203"/>
                <a:gd name="T22" fmla="*/ 497 w 848"/>
                <a:gd name="T23" fmla="*/ 713 h 1203"/>
                <a:gd name="T24" fmla="*/ 501 w 848"/>
                <a:gd name="T25" fmla="*/ 720 h 1203"/>
                <a:gd name="T26" fmla="*/ 554 w 848"/>
                <a:gd name="T27" fmla="*/ 797 h 1203"/>
                <a:gd name="T28" fmla="*/ 559 w 848"/>
                <a:gd name="T29" fmla="*/ 804 h 1203"/>
                <a:gd name="T30" fmla="*/ 615 w 848"/>
                <a:gd name="T31" fmla="*/ 883 h 1203"/>
                <a:gd name="T32" fmla="*/ 620 w 848"/>
                <a:gd name="T33" fmla="*/ 890 h 1203"/>
                <a:gd name="T34" fmla="*/ 680 w 848"/>
                <a:gd name="T35" fmla="*/ 978 h 1203"/>
                <a:gd name="T36" fmla="*/ 686 w 848"/>
                <a:gd name="T37" fmla="*/ 985 h 1203"/>
                <a:gd name="T38" fmla="*/ 753 w 848"/>
                <a:gd name="T39" fmla="*/ 1082 h 1203"/>
                <a:gd name="T40" fmla="*/ 759 w 848"/>
                <a:gd name="T41" fmla="*/ 1090 h 1203"/>
                <a:gd name="T42" fmla="*/ 836 w 848"/>
                <a:gd name="T43" fmla="*/ 1199 h 1203"/>
                <a:gd name="T44" fmla="*/ 838 w 848"/>
                <a:gd name="T45" fmla="*/ 1203 h 1203"/>
                <a:gd name="T46" fmla="*/ 848 w 848"/>
                <a:gd name="T47" fmla="*/ 1203 h 1203"/>
                <a:gd name="T48" fmla="*/ 845 w 848"/>
                <a:gd name="T49" fmla="*/ 1199 h 1203"/>
                <a:gd name="T50" fmla="*/ 839 w 848"/>
                <a:gd name="T51" fmla="*/ 1190 h 1203"/>
                <a:gd name="T52" fmla="*/ 763 w 848"/>
                <a:gd name="T53" fmla="*/ 1081 h 1203"/>
                <a:gd name="T54" fmla="*/ 758 w 848"/>
                <a:gd name="T55" fmla="*/ 1073 h 1203"/>
                <a:gd name="T56" fmla="*/ 691 w 848"/>
                <a:gd name="T57" fmla="*/ 978 h 1203"/>
                <a:gd name="T58" fmla="*/ 686 w 848"/>
                <a:gd name="T59" fmla="*/ 970 h 1203"/>
                <a:gd name="T60" fmla="*/ 625 w 848"/>
                <a:gd name="T61" fmla="*/ 884 h 1203"/>
                <a:gd name="T62" fmla="*/ 621 w 848"/>
                <a:gd name="T63" fmla="*/ 876 h 1203"/>
                <a:gd name="T64" fmla="*/ 566 w 848"/>
                <a:gd name="T65" fmla="*/ 797 h 1203"/>
                <a:gd name="T66" fmla="*/ 561 w 848"/>
                <a:gd name="T67" fmla="*/ 790 h 1203"/>
                <a:gd name="T68" fmla="*/ 508 w 848"/>
                <a:gd name="T69" fmla="*/ 715 h 1203"/>
                <a:gd name="T70" fmla="*/ 503 w 848"/>
                <a:gd name="T71" fmla="*/ 708 h 1203"/>
                <a:gd name="T72" fmla="*/ 454 w 848"/>
                <a:gd name="T73" fmla="*/ 638 h 1203"/>
                <a:gd name="T74" fmla="*/ 449 w 848"/>
                <a:gd name="T75" fmla="*/ 631 h 1203"/>
                <a:gd name="T76" fmla="*/ 403 w 848"/>
                <a:gd name="T77" fmla="*/ 564 h 1203"/>
                <a:gd name="T78" fmla="*/ 399 w 848"/>
                <a:gd name="T79" fmla="*/ 558 h 1203"/>
                <a:gd name="T80" fmla="*/ 350 w 848"/>
                <a:gd name="T81" fmla="*/ 488 h 1203"/>
                <a:gd name="T82" fmla="*/ 345 w 848"/>
                <a:gd name="T83" fmla="*/ 481 h 1203"/>
                <a:gd name="T84" fmla="*/ 300 w 848"/>
                <a:gd name="T85" fmla="*/ 417 h 1203"/>
                <a:gd name="T86" fmla="*/ 295 w 848"/>
                <a:gd name="T87" fmla="*/ 410 h 1203"/>
                <a:gd name="T88" fmla="*/ 59 w 848"/>
                <a:gd name="T89" fmla="*/ 71 h 1203"/>
                <a:gd name="T90" fmla="*/ 0 w 848"/>
                <a:gd name="T91" fmla="*/ 1 h 1203"/>
                <a:gd name="T92" fmla="*/ 2 w 848"/>
                <a:gd name="T9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8" h="1203">
                  <a:moveTo>
                    <a:pt x="2" y="0"/>
                  </a:moveTo>
                  <a:lnTo>
                    <a:pt x="0" y="1"/>
                  </a:lnTo>
                  <a:lnTo>
                    <a:pt x="51" y="74"/>
                  </a:lnTo>
                  <a:lnTo>
                    <a:pt x="287" y="412"/>
                  </a:lnTo>
                  <a:lnTo>
                    <a:pt x="292" y="420"/>
                  </a:lnTo>
                  <a:lnTo>
                    <a:pt x="337" y="485"/>
                  </a:lnTo>
                  <a:lnTo>
                    <a:pt x="342" y="492"/>
                  </a:lnTo>
                  <a:lnTo>
                    <a:pt x="391" y="562"/>
                  </a:lnTo>
                  <a:lnTo>
                    <a:pt x="396" y="569"/>
                  </a:lnTo>
                  <a:lnTo>
                    <a:pt x="442" y="636"/>
                  </a:lnTo>
                  <a:lnTo>
                    <a:pt x="447" y="643"/>
                  </a:lnTo>
                  <a:lnTo>
                    <a:pt x="497" y="713"/>
                  </a:lnTo>
                  <a:lnTo>
                    <a:pt x="501" y="720"/>
                  </a:lnTo>
                  <a:lnTo>
                    <a:pt x="554" y="797"/>
                  </a:lnTo>
                  <a:lnTo>
                    <a:pt x="559" y="804"/>
                  </a:lnTo>
                  <a:lnTo>
                    <a:pt x="615" y="883"/>
                  </a:lnTo>
                  <a:lnTo>
                    <a:pt x="620" y="890"/>
                  </a:lnTo>
                  <a:lnTo>
                    <a:pt x="680" y="978"/>
                  </a:lnTo>
                  <a:lnTo>
                    <a:pt x="686" y="985"/>
                  </a:lnTo>
                  <a:lnTo>
                    <a:pt x="753" y="1082"/>
                  </a:lnTo>
                  <a:lnTo>
                    <a:pt x="759" y="1090"/>
                  </a:lnTo>
                  <a:lnTo>
                    <a:pt x="836" y="1199"/>
                  </a:lnTo>
                  <a:lnTo>
                    <a:pt x="838" y="1203"/>
                  </a:lnTo>
                  <a:lnTo>
                    <a:pt x="848" y="1203"/>
                  </a:lnTo>
                  <a:lnTo>
                    <a:pt x="845" y="1199"/>
                  </a:lnTo>
                  <a:lnTo>
                    <a:pt x="839" y="1190"/>
                  </a:lnTo>
                  <a:lnTo>
                    <a:pt x="763" y="1081"/>
                  </a:lnTo>
                  <a:lnTo>
                    <a:pt x="758" y="1073"/>
                  </a:lnTo>
                  <a:lnTo>
                    <a:pt x="691" y="978"/>
                  </a:lnTo>
                  <a:lnTo>
                    <a:pt x="686" y="970"/>
                  </a:lnTo>
                  <a:lnTo>
                    <a:pt x="625" y="884"/>
                  </a:lnTo>
                  <a:lnTo>
                    <a:pt x="621" y="876"/>
                  </a:lnTo>
                  <a:lnTo>
                    <a:pt x="566" y="797"/>
                  </a:lnTo>
                  <a:lnTo>
                    <a:pt x="561" y="790"/>
                  </a:lnTo>
                  <a:lnTo>
                    <a:pt x="508" y="715"/>
                  </a:lnTo>
                  <a:lnTo>
                    <a:pt x="503" y="708"/>
                  </a:lnTo>
                  <a:lnTo>
                    <a:pt x="454" y="638"/>
                  </a:lnTo>
                  <a:lnTo>
                    <a:pt x="449" y="631"/>
                  </a:lnTo>
                  <a:lnTo>
                    <a:pt x="403" y="564"/>
                  </a:lnTo>
                  <a:lnTo>
                    <a:pt x="399" y="558"/>
                  </a:lnTo>
                  <a:lnTo>
                    <a:pt x="350" y="488"/>
                  </a:lnTo>
                  <a:lnTo>
                    <a:pt x="345" y="481"/>
                  </a:lnTo>
                  <a:lnTo>
                    <a:pt x="300" y="417"/>
                  </a:lnTo>
                  <a:lnTo>
                    <a:pt x="295" y="410"/>
                  </a:lnTo>
                  <a:lnTo>
                    <a:pt x="59" y="7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7" name="Freeform 228"/>
            <p:cNvSpPr>
              <a:spLocks noChangeArrowheads="1"/>
            </p:cNvSpPr>
            <p:nvPr>
              <p:custDataLst>
                <p:tags r:id="rId223"/>
              </p:custDataLst>
            </p:nvPr>
          </p:nvSpPr>
          <p:spPr bwMode="auto">
            <a:xfrm>
              <a:off x="5101045" y="3420759"/>
              <a:ext cx="2289116" cy="3248243"/>
            </a:xfrm>
            <a:custGeom>
              <a:avLst/>
              <a:gdLst>
                <a:gd name="T0" fmla="*/ 2 w 848"/>
                <a:gd name="T1" fmla="*/ 0 h 1203"/>
                <a:gd name="T2" fmla="*/ 0 w 848"/>
                <a:gd name="T3" fmla="*/ 1 h 1203"/>
                <a:gd name="T4" fmla="*/ 51 w 848"/>
                <a:gd name="T5" fmla="*/ 74 h 1203"/>
                <a:gd name="T6" fmla="*/ 287 w 848"/>
                <a:gd name="T7" fmla="*/ 412 h 1203"/>
                <a:gd name="T8" fmla="*/ 292 w 848"/>
                <a:gd name="T9" fmla="*/ 420 h 1203"/>
                <a:gd name="T10" fmla="*/ 337 w 848"/>
                <a:gd name="T11" fmla="*/ 485 h 1203"/>
                <a:gd name="T12" fmla="*/ 342 w 848"/>
                <a:gd name="T13" fmla="*/ 492 h 1203"/>
                <a:gd name="T14" fmla="*/ 391 w 848"/>
                <a:gd name="T15" fmla="*/ 562 h 1203"/>
                <a:gd name="T16" fmla="*/ 396 w 848"/>
                <a:gd name="T17" fmla="*/ 569 h 1203"/>
                <a:gd name="T18" fmla="*/ 442 w 848"/>
                <a:gd name="T19" fmla="*/ 636 h 1203"/>
                <a:gd name="T20" fmla="*/ 447 w 848"/>
                <a:gd name="T21" fmla="*/ 643 h 1203"/>
                <a:gd name="T22" fmla="*/ 497 w 848"/>
                <a:gd name="T23" fmla="*/ 713 h 1203"/>
                <a:gd name="T24" fmla="*/ 501 w 848"/>
                <a:gd name="T25" fmla="*/ 720 h 1203"/>
                <a:gd name="T26" fmla="*/ 554 w 848"/>
                <a:gd name="T27" fmla="*/ 797 h 1203"/>
                <a:gd name="T28" fmla="*/ 559 w 848"/>
                <a:gd name="T29" fmla="*/ 804 h 1203"/>
                <a:gd name="T30" fmla="*/ 615 w 848"/>
                <a:gd name="T31" fmla="*/ 883 h 1203"/>
                <a:gd name="T32" fmla="*/ 620 w 848"/>
                <a:gd name="T33" fmla="*/ 890 h 1203"/>
                <a:gd name="T34" fmla="*/ 680 w 848"/>
                <a:gd name="T35" fmla="*/ 978 h 1203"/>
                <a:gd name="T36" fmla="*/ 686 w 848"/>
                <a:gd name="T37" fmla="*/ 985 h 1203"/>
                <a:gd name="T38" fmla="*/ 753 w 848"/>
                <a:gd name="T39" fmla="*/ 1082 h 1203"/>
                <a:gd name="T40" fmla="*/ 759 w 848"/>
                <a:gd name="T41" fmla="*/ 1090 h 1203"/>
                <a:gd name="T42" fmla="*/ 836 w 848"/>
                <a:gd name="T43" fmla="*/ 1199 h 1203"/>
                <a:gd name="T44" fmla="*/ 838 w 848"/>
                <a:gd name="T45" fmla="*/ 1203 h 1203"/>
                <a:gd name="T46" fmla="*/ 848 w 848"/>
                <a:gd name="T47" fmla="*/ 1203 h 1203"/>
                <a:gd name="T48" fmla="*/ 845 w 848"/>
                <a:gd name="T49" fmla="*/ 1199 h 1203"/>
                <a:gd name="T50" fmla="*/ 839 w 848"/>
                <a:gd name="T51" fmla="*/ 1190 h 1203"/>
                <a:gd name="T52" fmla="*/ 763 w 848"/>
                <a:gd name="T53" fmla="*/ 1081 h 1203"/>
                <a:gd name="T54" fmla="*/ 758 w 848"/>
                <a:gd name="T55" fmla="*/ 1073 h 1203"/>
                <a:gd name="T56" fmla="*/ 691 w 848"/>
                <a:gd name="T57" fmla="*/ 978 h 1203"/>
                <a:gd name="T58" fmla="*/ 686 w 848"/>
                <a:gd name="T59" fmla="*/ 970 h 1203"/>
                <a:gd name="T60" fmla="*/ 625 w 848"/>
                <a:gd name="T61" fmla="*/ 884 h 1203"/>
                <a:gd name="T62" fmla="*/ 621 w 848"/>
                <a:gd name="T63" fmla="*/ 876 h 1203"/>
                <a:gd name="T64" fmla="*/ 566 w 848"/>
                <a:gd name="T65" fmla="*/ 797 h 1203"/>
                <a:gd name="T66" fmla="*/ 561 w 848"/>
                <a:gd name="T67" fmla="*/ 790 h 1203"/>
                <a:gd name="T68" fmla="*/ 508 w 848"/>
                <a:gd name="T69" fmla="*/ 715 h 1203"/>
                <a:gd name="T70" fmla="*/ 503 w 848"/>
                <a:gd name="T71" fmla="*/ 708 h 1203"/>
                <a:gd name="T72" fmla="*/ 454 w 848"/>
                <a:gd name="T73" fmla="*/ 638 h 1203"/>
                <a:gd name="T74" fmla="*/ 449 w 848"/>
                <a:gd name="T75" fmla="*/ 631 h 1203"/>
                <a:gd name="T76" fmla="*/ 403 w 848"/>
                <a:gd name="T77" fmla="*/ 564 h 1203"/>
                <a:gd name="T78" fmla="*/ 399 w 848"/>
                <a:gd name="T79" fmla="*/ 558 h 1203"/>
                <a:gd name="T80" fmla="*/ 350 w 848"/>
                <a:gd name="T81" fmla="*/ 488 h 1203"/>
                <a:gd name="T82" fmla="*/ 345 w 848"/>
                <a:gd name="T83" fmla="*/ 481 h 1203"/>
                <a:gd name="T84" fmla="*/ 300 w 848"/>
                <a:gd name="T85" fmla="*/ 417 h 1203"/>
                <a:gd name="T86" fmla="*/ 295 w 848"/>
                <a:gd name="T87" fmla="*/ 410 h 1203"/>
                <a:gd name="T88" fmla="*/ 59 w 848"/>
                <a:gd name="T89" fmla="*/ 71 h 1203"/>
                <a:gd name="T90" fmla="*/ 0 w 848"/>
                <a:gd name="T91" fmla="*/ 1 h 1203"/>
                <a:gd name="T92" fmla="*/ 2 w 848"/>
                <a:gd name="T9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8" h="1203">
                  <a:moveTo>
                    <a:pt x="2" y="0"/>
                  </a:moveTo>
                  <a:lnTo>
                    <a:pt x="0" y="1"/>
                  </a:lnTo>
                  <a:lnTo>
                    <a:pt x="51" y="74"/>
                  </a:lnTo>
                  <a:lnTo>
                    <a:pt x="287" y="412"/>
                  </a:lnTo>
                  <a:lnTo>
                    <a:pt x="292" y="420"/>
                  </a:lnTo>
                  <a:lnTo>
                    <a:pt x="337" y="485"/>
                  </a:lnTo>
                  <a:lnTo>
                    <a:pt x="342" y="492"/>
                  </a:lnTo>
                  <a:lnTo>
                    <a:pt x="391" y="562"/>
                  </a:lnTo>
                  <a:lnTo>
                    <a:pt x="396" y="569"/>
                  </a:lnTo>
                  <a:lnTo>
                    <a:pt x="442" y="636"/>
                  </a:lnTo>
                  <a:lnTo>
                    <a:pt x="447" y="643"/>
                  </a:lnTo>
                  <a:lnTo>
                    <a:pt x="497" y="713"/>
                  </a:lnTo>
                  <a:lnTo>
                    <a:pt x="501" y="720"/>
                  </a:lnTo>
                  <a:lnTo>
                    <a:pt x="554" y="797"/>
                  </a:lnTo>
                  <a:lnTo>
                    <a:pt x="559" y="804"/>
                  </a:lnTo>
                  <a:lnTo>
                    <a:pt x="615" y="883"/>
                  </a:lnTo>
                  <a:lnTo>
                    <a:pt x="620" y="890"/>
                  </a:lnTo>
                  <a:lnTo>
                    <a:pt x="680" y="978"/>
                  </a:lnTo>
                  <a:lnTo>
                    <a:pt x="686" y="985"/>
                  </a:lnTo>
                  <a:lnTo>
                    <a:pt x="753" y="1082"/>
                  </a:lnTo>
                  <a:lnTo>
                    <a:pt x="759" y="1090"/>
                  </a:lnTo>
                  <a:lnTo>
                    <a:pt x="836" y="1199"/>
                  </a:lnTo>
                  <a:lnTo>
                    <a:pt x="838" y="1203"/>
                  </a:lnTo>
                  <a:lnTo>
                    <a:pt x="848" y="1203"/>
                  </a:lnTo>
                  <a:lnTo>
                    <a:pt x="845" y="1199"/>
                  </a:lnTo>
                  <a:lnTo>
                    <a:pt x="839" y="1190"/>
                  </a:lnTo>
                  <a:lnTo>
                    <a:pt x="763" y="1081"/>
                  </a:lnTo>
                  <a:lnTo>
                    <a:pt x="758" y="1073"/>
                  </a:lnTo>
                  <a:lnTo>
                    <a:pt x="691" y="978"/>
                  </a:lnTo>
                  <a:lnTo>
                    <a:pt x="686" y="970"/>
                  </a:lnTo>
                  <a:lnTo>
                    <a:pt x="625" y="884"/>
                  </a:lnTo>
                  <a:lnTo>
                    <a:pt x="621" y="876"/>
                  </a:lnTo>
                  <a:lnTo>
                    <a:pt x="566" y="797"/>
                  </a:lnTo>
                  <a:lnTo>
                    <a:pt x="561" y="790"/>
                  </a:lnTo>
                  <a:lnTo>
                    <a:pt x="508" y="715"/>
                  </a:lnTo>
                  <a:lnTo>
                    <a:pt x="503" y="708"/>
                  </a:lnTo>
                  <a:lnTo>
                    <a:pt x="454" y="638"/>
                  </a:lnTo>
                  <a:lnTo>
                    <a:pt x="449" y="631"/>
                  </a:lnTo>
                  <a:lnTo>
                    <a:pt x="403" y="564"/>
                  </a:lnTo>
                  <a:lnTo>
                    <a:pt x="399" y="558"/>
                  </a:lnTo>
                  <a:lnTo>
                    <a:pt x="350" y="488"/>
                  </a:lnTo>
                  <a:lnTo>
                    <a:pt x="345" y="481"/>
                  </a:lnTo>
                  <a:lnTo>
                    <a:pt x="300" y="417"/>
                  </a:lnTo>
                  <a:lnTo>
                    <a:pt x="295" y="410"/>
                  </a:lnTo>
                  <a:lnTo>
                    <a:pt x="59" y="71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8" name="Freeform 229"/>
            <p:cNvSpPr>
              <a:spLocks noChangeArrowheads="1"/>
            </p:cNvSpPr>
            <p:nvPr>
              <p:custDataLst>
                <p:tags r:id="rId224"/>
              </p:custDataLst>
            </p:nvPr>
          </p:nvSpPr>
          <p:spPr bwMode="auto">
            <a:xfrm>
              <a:off x="5101045" y="3420759"/>
              <a:ext cx="2771678" cy="3248243"/>
            </a:xfrm>
            <a:custGeom>
              <a:avLst/>
              <a:gdLst>
                <a:gd name="T0" fmla="*/ 2 w 1027"/>
                <a:gd name="T1" fmla="*/ 0 h 1203"/>
                <a:gd name="T2" fmla="*/ 0 w 1027"/>
                <a:gd name="T3" fmla="*/ 1 h 1203"/>
                <a:gd name="T4" fmla="*/ 59 w 1027"/>
                <a:gd name="T5" fmla="*/ 71 h 1203"/>
                <a:gd name="T6" fmla="*/ 333 w 1027"/>
                <a:gd name="T7" fmla="*/ 395 h 1203"/>
                <a:gd name="T8" fmla="*/ 339 w 1027"/>
                <a:gd name="T9" fmla="*/ 402 h 1203"/>
                <a:gd name="T10" fmla="*/ 389 w 1027"/>
                <a:gd name="T11" fmla="*/ 460 h 1203"/>
                <a:gd name="T12" fmla="*/ 394 w 1027"/>
                <a:gd name="T13" fmla="*/ 467 h 1203"/>
                <a:gd name="T14" fmla="*/ 447 w 1027"/>
                <a:gd name="T15" fmla="*/ 530 h 1203"/>
                <a:gd name="T16" fmla="*/ 452 w 1027"/>
                <a:gd name="T17" fmla="*/ 536 h 1203"/>
                <a:gd name="T18" fmla="*/ 501 w 1027"/>
                <a:gd name="T19" fmla="*/ 595 h 1203"/>
                <a:gd name="T20" fmla="*/ 507 w 1027"/>
                <a:gd name="T21" fmla="*/ 601 h 1203"/>
                <a:gd name="T22" fmla="*/ 559 w 1027"/>
                <a:gd name="T23" fmla="*/ 662 h 1203"/>
                <a:gd name="T24" fmla="*/ 564 w 1027"/>
                <a:gd name="T25" fmla="*/ 669 h 1203"/>
                <a:gd name="T26" fmla="*/ 618 w 1027"/>
                <a:gd name="T27" fmla="*/ 733 h 1203"/>
                <a:gd name="T28" fmla="*/ 624 w 1027"/>
                <a:gd name="T29" fmla="*/ 740 h 1203"/>
                <a:gd name="T30" fmla="*/ 680 w 1027"/>
                <a:gd name="T31" fmla="*/ 806 h 1203"/>
                <a:gd name="T32" fmla="*/ 686 w 1027"/>
                <a:gd name="T33" fmla="*/ 812 h 1203"/>
                <a:gd name="T34" fmla="*/ 746 w 1027"/>
                <a:gd name="T35" fmla="*/ 884 h 1203"/>
                <a:gd name="T36" fmla="*/ 752 w 1027"/>
                <a:gd name="T37" fmla="*/ 890 h 1203"/>
                <a:gd name="T38" fmla="*/ 817 w 1027"/>
                <a:gd name="T39" fmla="*/ 968 h 1203"/>
                <a:gd name="T40" fmla="*/ 823 w 1027"/>
                <a:gd name="T41" fmla="*/ 975 h 1203"/>
                <a:gd name="T42" fmla="*/ 896 w 1027"/>
                <a:gd name="T43" fmla="*/ 1061 h 1203"/>
                <a:gd name="T44" fmla="*/ 903 w 1027"/>
                <a:gd name="T45" fmla="*/ 1068 h 1203"/>
                <a:gd name="T46" fmla="*/ 985 w 1027"/>
                <a:gd name="T47" fmla="*/ 1167 h 1203"/>
                <a:gd name="T48" fmla="*/ 991 w 1027"/>
                <a:gd name="T49" fmla="*/ 1174 h 1203"/>
                <a:gd name="T50" fmla="*/ 1016 w 1027"/>
                <a:gd name="T51" fmla="*/ 1203 h 1203"/>
                <a:gd name="T52" fmla="*/ 1027 w 1027"/>
                <a:gd name="T53" fmla="*/ 1203 h 1203"/>
                <a:gd name="T54" fmla="*/ 995 w 1027"/>
                <a:gd name="T55" fmla="*/ 1165 h 1203"/>
                <a:gd name="T56" fmla="*/ 988 w 1027"/>
                <a:gd name="T57" fmla="*/ 1157 h 1203"/>
                <a:gd name="T58" fmla="*/ 906 w 1027"/>
                <a:gd name="T59" fmla="*/ 1060 h 1203"/>
                <a:gd name="T60" fmla="*/ 900 w 1027"/>
                <a:gd name="T61" fmla="*/ 1053 h 1203"/>
                <a:gd name="T62" fmla="*/ 828 w 1027"/>
                <a:gd name="T63" fmla="*/ 967 h 1203"/>
                <a:gd name="T64" fmla="*/ 821 w 1027"/>
                <a:gd name="T65" fmla="*/ 960 h 1203"/>
                <a:gd name="T66" fmla="*/ 757 w 1027"/>
                <a:gd name="T67" fmla="*/ 883 h 1203"/>
                <a:gd name="T68" fmla="*/ 751 w 1027"/>
                <a:gd name="T69" fmla="*/ 876 h 1203"/>
                <a:gd name="T70" fmla="*/ 692 w 1027"/>
                <a:gd name="T71" fmla="*/ 806 h 1203"/>
                <a:gd name="T72" fmla="*/ 686 w 1027"/>
                <a:gd name="T73" fmla="*/ 800 h 1203"/>
                <a:gd name="T74" fmla="*/ 630 w 1027"/>
                <a:gd name="T75" fmla="*/ 733 h 1203"/>
                <a:gd name="T76" fmla="*/ 625 w 1027"/>
                <a:gd name="T77" fmla="*/ 727 h 1203"/>
                <a:gd name="T78" fmla="*/ 571 w 1027"/>
                <a:gd name="T79" fmla="*/ 663 h 1203"/>
                <a:gd name="T80" fmla="*/ 565 w 1027"/>
                <a:gd name="T81" fmla="*/ 657 h 1203"/>
                <a:gd name="T82" fmla="*/ 514 w 1027"/>
                <a:gd name="T83" fmla="*/ 596 h 1203"/>
                <a:gd name="T84" fmla="*/ 508 w 1027"/>
                <a:gd name="T85" fmla="*/ 590 h 1203"/>
                <a:gd name="T86" fmla="*/ 460 w 1027"/>
                <a:gd name="T87" fmla="*/ 532 h 1203"/>
                <a:gd name="T88" fmla="*/ 454 w 1027"/>
                <a:gd name="T89" fmla="*/ 525 h 1203"/>
                <a:gd name="T90" fmla="*/ 402 w 1027"/>
                <a:gd name="T91" fmla="*/ 464 h 1203"/>
                <a:gd name="T92" fmla="*/ 396 w 1027"/>
                <a:gd name="T93" fmla="*/ 457 h 1203"/>
                <a:gd name="T94" fmla="*/ 347 w 1027"/>
                <a:gd name="T95" fmla="*/ 398 h 1203"/>
                <a:gd name="T96" fmla="*/ 341 w 1027"/>
                <a:gd name="T97" fmla="*/ 392 h 1203"/>
                <a:gd name="T98" fmla="*/ 67 w 1027"/>
                <a:gd name="T99" fmla="*/ 68 h 1203"/>
                <a:gd name="T100" fmla="*/ 1 w 1027"/>
                <a:gd name="T101" fmla="*/ 2 h 1203"/>
                <a:gd name="T102" fmla="*/ 2 w 1027"/>
                <a:gd name="T10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7" h="1203">
                  <a:moveTo>
                    <a:pt x="2" y="0"/>
                  </a:moveTo>
                  <a:lnTo>
                    <a:pt x="0" y="1"/>
                  </a:lnTo>
                  <a:lnTo>
                    <a:pt x="59" y="71"/>
                  </a:lnTo>
                  <a:lnTo>
                    <a:pt x="333" y="395"/>
                  </a:lnTo>
                  <a:lnTo>
                    <a:pt x="339" y="402"/>
                  </a:lnTo>
                  <a:lnTo>
                    <a:pt x="389" y="460"/>
                  </a:lnTo>
                  <a:lnTo>
                    <a:pt x="394" y="467"/>
                  </a:lnTo>
                  <a:lnTo>
                    <a:pt x="447" y="530"/>
                  </a:lnTo>
                  <a:lnTo>
                    <a:pt x="452" y="536"/>
                  </a:lnTo>
                  <a:lnTo>
                    <a:pt x="501" y="595"/>
                  </a:lnTo>
                  <a:lnTo>
                    <a:pt x="507" y="601"/>
                  </a:lnTo>
                  <a:lnTo>
                    <a:pt x="559" y="662"/>
                  </a:lnTo>
                  <a:lnTo>
                    <a:pt x="564" y="669"/>
                  </a:lnTo>
                  <a:lnTo>
                    <a:pt x="618" y="733"/>
                  </a:lnTo>
                  <a:lnTo>
                    <a:pt x="624" y="740"/>
                  </a:lnTo>
                  <a:lnTo>
                    <a:pt x="680" y="806"/>
                  </a:lnTo>
                  <a:lnTo>
                    <a:pt x="686" y="812"/>
                  </a:lnTo>
                  <a:lnTo>
                    <a:pt x="746" y="884"/>
                  </a:lnTo>
                  <a:lnTo>
                    <a:pt x="752" y="890"/>
                  </a:lnTo>
                  <a:lnTo>
                    <a:pt x="817" y="968"/>
                  </a:lnTo>
                  <a:lnTo>
                    <a:pt x="823" y="975"/>
                  </a:lnTo>
                  <a:lnTo>
                    <a:pt x="896" y="1061"/>
                  </a:lnTo>
                  <a:lnTo>
                    <a:pt x="903" y="1068"/>
                  </a:lnTo>
                  <a:lnTo>
                    <a:pt x="985" y="1167"/>
                  </a:lnTo>
                  <a:lnTo>
                    <a:pt x="991" y="1174"/>
                  </a:lnTo>
                  <a:lnTo>
                    <a:pt x="1016" y="1203"/>
                  </a:lnTo>
                  <a:lnTo>
                    <a:pt x="1027" y="1203"/>
                  </a:lnTo>
                  <a:lnTo>
                    <a:pt x="995" y="1165"/>
                  </a:lnTo>
                  <a:lnTo>
                    <a:pt x="988" y="1157"/>
                  </a:lnTo>
                  <a:lnTo>
                    <a:pt x="906" y="1060"/>
                  </a:lnTo>
                  <a:lnTo>
                    <a:pt x="900" y="1053"/>
                  </a:lnTo>
                  <a:lnTo>
                    <a:pt x="828" y="967"/>
                  </a:lnTo>
                  <a:lnTo>
                    <a:pt x="821" y="960"/>
                  </a:lnTo>
                  <a:lnTo>
                    <a:pt x="757" y="883"/>
                  </a:lnTo>
                  <a:lnTo>
                    <a:pt x="751" y="876"/>
                  </a:lnTo>
                  <a:lnTo>
                    <a:pt x="692" y="806"/>
                  </a:lnTo>
                  <a:lnTo>
                    <a:pt x="686" y="800"/>
                  </a:lnTo>
                  <a:lnTo>
                    <a:pt x="630" y="733"/>
                  </a:lnTo>
                  <a:lnTo>
                    <a:pt x="625" y="727"/>
                  </a:lnTo>
                  <a:lnTo>
                    <a:pt x="571" y="663"/>
                  </a:lnTo>
                  <a:lnTo>
                    <a:pt x="565" y="657"/>
                  </a:lnTo>
                  <a:lnTo>
                    <a:pt x="514" y="596"/>
                  </a:lnTo>
                  <a:lnTo>
                    <a:pt x="508" y="590"/>
                  </a:lnTo>
                  <a:lnTo>
                    <a:pt x="460" y="532"/>
                  </a:lnTo>
                  <a:lnTo>
                    <a:pt x="454" y="525"/>
                  </a:lnTo>
                  <a:lnTo>
                    <a:pt x="402" y="464"/>
                  </a:lnTo>
                  <a:lnTo>
                    <a:pt x="396" y="457"/>
                  </a:lnTo>
                  <a:lnTo>
                    <a:pt x="347" y="398"/>
                  </a:lnTo>
                  <a:lnTo>
                    <a:pt x="341" y="392"/>
                  </a:lnTo>
                  <a:lnTo>
                    <a:pt x="67" y="68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9" name="Freeform 230"/>
            <p:cNvSpPr>
              <a:spLocks noChangeArrowheads="1"/>
            </p:cNvSpPr>
            <p:nvPr>
              <p:custDataLst>
                <p:tags r:id="rId225"/>
              </p:custDataLst>
            </p:nvPr>
          </p:nvSpPr>
          <p:spPr bwMode="auto">
            <a:xfrm>
              <a:off x="5101045" y="3420759"/>
              <a:ext cx="2771678" cy="3248243"/>
            </a:xfrm>
            <a:custGeom>
              <a:avLst/>
              <a:gdLst>
                <a:gd name="T0" fmla="*/ 2 w 1027"/>
                <a:gd name="T1" fmla="*/ 0 h 1203"/>
                <a:gd name="T2" fmla="*/ 0 w 1027"/>
                <a:gd name="T3" fmla="*/ 1 h 1203"/>
                <a:gd name="T4" fmla="*/ 59 w 1027"/>
                <a:gd name="T5" fmla="*/ 71 h 1203"/>
                <a:gd name="T6" fmla="*/ 333 w 1027"/>
                <a:gd name="T7" fmla="*/ 395 h 1203"/>
                <a:gd name="T8" fmla="*/ 339 w 1027"/>
                <a:gd name="T9" fmla="*/ 402 h 1203"/>
                <a:gd name="T10" fmla="*/ 389 w 1027"/>
                <a:gd name="T11" fmla="*/ 460 h 1203"/>
                <a:gd name="T12" fmla="*/ 394 w 1027"/>
                <a:gd name="T13" fmla="*/ 467 h 1203"/>
                <a:gd name="T14" fmla="*/ 447 w 1027"/>
                <a:gd name="T15" fmla="*/ 530 h 1203"/>
                <a:gd name="T16" fmla="*/ 452 w 1027"/>
                <a:gd name="T17" fmla="*/ 536 h 1203"/>
                <a:gd name="T18" fmla="*/ 501 w 1027"/>
                <a:gd name="T19" fmla="*/ 595 h 1203"/>
                <a:gd name="T20" fmla="*/ 507 w 1027"/>
                <a:gd name="T21" fmla="*/ 601 h 1203"/>
                <a:gd name="T22" fmla="*/ 559 w 1027"/>
                <a:gd name="T23" fmla="*/ 662 h 1203"/>
                <a:gd name="T24" fmla="*/ 564 w 1027"/>
                <a:gd name="T25" fmla="*/ 669 h 1203"/>
                <a:gd name="T26" fmla="*/ 618 w 1027"/>
                <a:gd name="T27" fmla="*/ 733 h 1203"/>
                <a:gd name="T28" fmla="*/ 624 w 1027"/>
                <a:gd name="T29" fmla="*/ 740 h 1203"/>
                <a:gd name="T30" fmla="*/ 680 w 1027"/>
                <a:gd name="T31" fmla="*/ 806 h 1203"/>
                <a:gd name="T32" fmla="*/ 686 w 1027"/>
                <a:gd name="T33" fmla="*/ 812 h 1203"/>
                <a:gd name="T34" fmla="*/ 746 w 1027"/>
                <a:gd name="T35" fmla="*/ 884 h 1203"/>
                <a:gd name="T36" fmla="*/ 752 w 1027"/>
                <a:gd name="T37" fmla="*/ 890 h 1203"/>
                <a:gd name="T38" fmla="*/ 817 w 1027"/>
                <a:gd name="T39" fmla="*/ 968 h 1203"/>
                <a:gd name="T40" fmla="*/ 823 w 1027"/>
                <a:gd name="T41" fmla="*/ 975 h 1203"/>
                <a:gd name="T42" fmla="*/ 896 w 1027"/>
                <a:gd name="T43" fmla="*/ 1061 h 1203"/>
                <a:gd name="T44" fmla="*/ 903 w 1027"/>
                <a:gd name="T45" fmla="*/ 1068 h 1203"/>
                <a:gd name="T46" fmla="*/ 985 w 1027"/>
                <a:gd name="T47" fmla="*/ 1167 h 1203"/>
                <a:gd name="T48" fmla="*/ 991 w 1027"/>
                <a:gd name="T49" fmla="*/ 1174 h 1203"/>
                <a:gd name="T50" fmla="*/ 1016 w 1027"/>
                <a:gd name="T51" fmla="*/ 1203 h 1203"/>
                <a:gd name="T52" fmla="*/ 1027 w 1027"/>
                <a:gd name="T53" fmla="*/ 1203 h 1203"/>
                <a:gd name="T54" fmla="*/ 995 w 1027"/>
                <a:gd name="T55" fmla="*/ 1165 h 1203"/>
                <a:gd name="T56" fmla="*/ 988 w 1027"/>
                <a:gd name="T57" fmla="*/ 1157 h 1203"/>
                <a:gd name="T58" fmla="*/ 906 w 1027"/>
                <a:gd name="T59" fmla="*/ 1060 h 1203"/>
                <a:gd name="T60" fmla="*/ 900 w 1027"/>
                <a:gd name="T61" fmla="*/ 1053 h 1203"/>
                <a:gd name="T62" fmla="*/ 828 w 1027"/>
                <a:gd name="T63" fmla="*/ 967 h 1203"/>
                <a:gd name="T64" fmla="*/ 821 w 1027"/>
                <a:gd name="T65" fmla="*/ 960 h 1203"/>
                <a:gd name="T66" fmla="*/ 757 w 1027"/>
                <a:gd name="T67" fmla="*/ 883 h 1203"/>
                <a:gd name="T68" fmla="*/ 751 w 1027"/>
                <a:gd name="T69" fmla="*/ 876 h 1203"/>
                <a:gd name="T70" fmla="*/ 692 w 1027"/>
                <a:gd name="T71" fmla="*/ 806 h 1203"/>
                <a:gd name="T72" fmla="*/ 686 w 1027"/>
                <a:gd name="T73" fmla="*/ 800 h 1203"/>
                <a:gd name="T74" fmla="*/ 630 w 1027"/>
                <a:gd name="T75" fmla="*/ 733 h 1203"/>
                <a:gd name="T76" fmla="*/ 625 w 1027"/>
                <a:gd name="T77" fmla="*/ 727 h 1203"/>
                <a:gd name="T78" fmla="*/ 571 w 1027"/>
                <a:gd name="T79" fmla="*/ 663 h 1203"/>
                <a:gd name="T80" fmla="*/ 565 w 1027"/>
                <a:gd name="T81" fmla="*/ 657 h 1203"/>
                <a:gd name="T82" fmla="*/ 514 w 1027"/>
                <a:gd name="T83" fmla="*/ 596 h 1203"/>
                <a:gd name="T84" fmla="*/ 508 w 1027"/>
                <a:gd name="T85" fmla="*/ 590 h 1203"/>
                <a:gd name="T86" fmla="*/ 460 w 1027"/>
                <a:gd name="T87" fmla="*/ 532 h 1203"/>
                <a:gd name="T88" fmla="*/ 454 w 1027"/>
                <a:gd name="T89" fmla="*/ 525 h 1203"/>
                <a:gd name="T90" fmla="*/ 402 w 1027"/>
                <a:gd name="T91" fmla="*/ 464 h 1203"/>
                <a:gd name="T92" fmla="*/ 396 w 1027"/>
                <a:gd name="T93" fmla="*/ 457 h 1203"/>
                <a:gd name="T94" fmla="*/ 347 w 1027"/>
                <a:gd name="T95" fmla="*/ 398 h 1203"/>
                <a:gd name="T96" fmla="*/ 341 w 1027"/>
                <a:gd name="T97" fmla="*/ 392 h 1203"/>
                <a:gd name="T98" fmla="*/ 67 w 1027"/>
                <a:gd name="T99" fmla="*/ 68 h 1203"/>
                <a:gd name="T100" fmla="*/ 1 w 1027"/>
                <a:gd name="T101" fmla="*/ 2 h 1203"/>
                <a:gd name="T102" fmla="*/ 2 w 1027"/>
                <a:gd name="T10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7" h="1203">
                  <a:moveTo>
                    <a:pt x="2" y="0"/>
                  </a:moveTo>
                  <a:lnTo>
                    <a:pt x="0" y="1"/>
                  </a:lnTo>
                  <a:lnTo>
                    <a:pt x="59" y="71"/>
                  </a:lnTo>
                  <a:lnTo>
                    <a:pt x="333" y="395"/>
                  </a:lnTo>
                  <a:lnTo>
                    <a:pt x="339" y="402"/>
                  </a:lnTo>
                  <a:lnTo>
                    <a:pt x="389" y="460"/>
                  </a:lnTo>
                  <a:lnTo>
                    <a:pt x="394" y="467"/>
                  </a:lnTo>
                  <a:lnTo>
                    <a:pt x="447" y="530"/>
                  </a:lnTo>
                  <a:lnTo>
                    <a:pt x="452" y="536"/>
                  </a:lnTo>
                  <a:lnTo>
                    <a:pt x="501" y="595"/>
                  </a:lnTo>
                  <a:lnTo>
                    <a:pt x="507" y="601"/>
                  </a:lnTo>
                  <a:lnTo>
                    <a:pt x="559" y="662"/>
                  </a:lnTo>
                  <a:lnTo>
                    <a:pt x="564" y="669"/>
                  </a:lnTo>
                  <a:lnTo>
                    <a:pt x="618" y="733"/>
                  </a:lnTo>
                  <a:lnTo>
                    <a:pt x="624" y="740"/>
                  </a:lnTo>
                  <a:lnTo>
                    <a:pt x="680" y="806"/>
                  </a:lnTo>
                  <a:lnTo>
                    <a:pt x="686" y="812"/>
                  </a:lnTo>
                  <a:lnTo>
                    <a:pt x="746" y="884"/>
                  </a:lnTo>
                  <a:lnTo>
                    <a:pt x="752" y="890"/>
                  </a:lnTo>
                  <a:lnTo>
                    <a:pt x="817" y="968"/>
                  </a:lnTo>
                  <a:lnTo>
                    <a:pt x="823" y="975"/>
                  </a:lnTo>
                  <a:lnTo>
                    <a:pt x="896" y="1061"/>
                  </a:lnTo>
                  <a:lnTo>
                    <a:pt x="903" y="1068"/>
                  </a:lnTo>
                  <a:lnTo>
                    <a:pt x="985" y="1167"/>
                  </a:lnTo>
                  <a:lnTo>
                    <a:pt x="991" y="1174"/>
                  </a:lnTo>
                  <a:lnTo>
                    <a:pt x="1016" y="1203"/>
                  </a:lnTo>
                  <a:lnTo>
                    <a:pt x="1027" y="1203"/>
                  </a:lnTo>
                  <a:lnTo>
                    <a:pt x="995" y="1165"/>
                  </a:lnTo>
                  <a:lnTo>
                    <a:pt x="988" y="1157"/>
                  </a:lnTo>
                  <a:lnTo>
                    <a:pt x="906" y="1060"/>
                  </a:lnTo>
                  <a:lnTo>
                    <a:pt x="900" y="1053"/>
                  </a:lnTo>
                  <a:lnTo>
                    <a:pt x="828" y="967"/>
                  </a:lnTo>
                  <a:lnTo>
                    <a:pt x="821" y="960"/>
                  </a:lnTo>
                  <a:lnTo>
                    <a:pt x="757" y="883"/>
                  </a:lnTo>
                  <a:lnTo>
                    <a:pt x="751" y="876"/>
                  </a:lnTo>
                  <a:lnTo>
                    <a:pt x="692" y="806"/>
                  </a:lnTo>
                  <a:lnTo>
                    <a:pt x="686" y="800"/>
                  </a:lnTo>
                  <a:lnTo>
                    <a:pt x="630" y="733"/>
                  </a:lnTo>
                  <a:lnTo>
                    <a:pt x="625" y="727"/>
                  </a:lnTo>
                  <a:lnTo>
                    <a:pt x="571" y="663"/>
                  </a:lnTo>
                  <a:lnTo>
                    <a:pt x="565" y="657"/>
                  </a:lnTo>
                  <a:lnTo>
                    <a:pt x="514" y="596"/>
                  </a:lnTo>
                  <a:lnTo>
                    <a:pt x="508" y="590"/>
                  </a:lnTo>
                  <a:lnTo>
                    <a:pt x="460" y="532"/>
                  </a:lnTo>
                  <a:lnTo>
                    <a:pt x="454" y="525"/>
                  </a:lnTo>
                  <a:lnTo>
                    <a:pt x="402" y="464"/>
                  </a:lnTo>
                  <a:lnTo>
                    <a:pt x="396" y="457"/>
                  </a:lnTo>
                  <a:lnTo>
                    <a:pt x="347" y="398"/>
                  </a:lnTo>
                  <a:lnTo>
                    <a:pt x="341" y="392"/>
                  </a:lnTo>
                  <a:lnTo>
                    <a:pt x="67" y="68"/>
                  </a:ln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0" name="Freeform 231"/>
            <p:cNvSpPr>
              <a:spLocks noChangeArrowheads="1"/>
            </p:cNvSpPr>
            <p:nvPr>
              <p:custDataLst>
                <p:tags r:id="rId226"/>
              </p:custDataLst>
            </p:nvPr>
          </p:nvSpPr>
          <p:spPr bwMode="auto">
            <a:xfrm>
              <a:off x="5102572" y="3420759"/>
              <a:ext cx="3315325" cy="3248243"/>
            </a:xfrm>
            <a:custGeom>
              <a:avLst/>
              <a:gdLst>
                <a:gd name="T0" fmla="*/ 1 w 1228"/>
                <a:gd name="T1" fmla="*/ 0 h 1203"/>
                <a:gd name="T2" fmla="*/ 0 w 1228"/>
                <a:gd name="T3" fmla="*/ 2 h 1203"/>
                <a:gd name="T4" fmla="*/ 66 w 1228"/>
                <a:gd name="T5" fmla="*/ 68 h 1203"/>
                <a:gd name="T6" fmla="*/ 379 w 1228"/>
                <a:gd name="T7" fmla="*/ 377 h 1203"/>
                <a:gd name="T8" fmla="*/ 386 w 1228"/>
                <a:gd name="T9" fmla="*/ 383 h 1203"/>
                <a:gd name="T10" fmla="*/ 439 w 1228"/>
                <a:gd name="T11" fmla="*/ 436 h 1203"/>
                <a:gd name="T12" fmla="*/ 445 w 1228"/>
                <a:gd name="T13" fmla="*/ 442 h 1203"/>
                <a:gd name="T14" fmla="*/ 502 w 1228"/>
                <a:gd name="T15" fmla="*/ 498 h 1203"/>
                <a:gd name="T16" fmla="*/ 508 w 1228"/>
                <a:gd name="T17" fmla="*/ 503 h 1203"/>
                <a:gd name="T18" fmla="*/ 559 w 1228"/>
                <a:gd name="T19" fmla="*/ 554 h 1203"/>
                <a:gd name="T20" fmla="*/ 565 w 1228"/>
                <a:gd name="T21" fmla="*/ 560 h 1203"/>
                <a:gd name="T22" fmla="*/ 618 w 1228"/>
                <a:gd name="T23" fmla="*/ 612 h 1203"/>
                <a:gd name="T24" fmla="*/ 624 w 1228"/>
                <a:gd name="T25" fmla="*/ 618 h 1203"/>
                <a:gd name="T26" fmla="*/ 679 w 1228"/>
                <a:gd name="T27" fmla="*/ 672 h 1203"/>
                <a:gd name="T28" fmla="*/ 685 w 1228"/>
                <a:gd name="T29" fmla="*/ 678 h 1203"/>
                <a:gd name="T30" fmla="*/ 741 w 1228"/>
                <a:gd name="T31" fmla="*/ 733 h 1203"/>
                <a:gd name="T32" fmla="*/ 746 w 1228"/>
                <a:gd name="T33" fmla="*/ 739 h 1203"/>
                <a:gd name="T34" fmla="*/ 806 w 1228"/>
                <a:gd name="T35" fmla="*/ 797 h 1203"/>
                <a:gd name="T36" fmla="*/ 811 w 1228"/>
                <a:gd name="T37" fmla="*/ 803 h 1203"/>
                <a:gd name="T38" fmla="*/ 874 w 1228"/>
                <a:gd name="T39" fmla="*/ 865 h 1203"/>
                <a:gd name="T40" fmla="*/ 880 w 1228"/>
                <a:gd name="T41" fmla="*/ 871 h 1203"/>
                <a:gd name="T42" fmla="*/ 949 w 1228"/>
                <a:gd name="T43" fmla="*/ 939 h 1203"/>
                <a:gd name="T44" fmla="*/ 955 w 1228"/>
                <a:gd name="T45" fmla="*/ 945 h 1203"/>
                <a:gd name="T46" fmla="*/ 1031 w 1228"/>
                <a:gd name="T47" fmla="*/ 1021 h 1203"/>
                <a:gd name="T48" fmla="*/ 1038 w 1228"/>
                <a:gd name="T49" fmla="*/ 1027 h 1203"/>
                <a:gd name="T50" fmla="*/ 1125 w 1228"/>
                <a:gd name="T51" fmla="*/ 1113 h 1203"/>
                <a:gd name="T52" fmla="*/ 1132 w 1228"/>
                <a:gd name="T53" fmla="*/ 1120 h 1203"/>
                <a:gd name="T54" fmla="*/ 1216 w 1228"/>
                <a:gd name="T55" fmla="*/ 1203 h 1203"/>
                <a:gd name="T56" fmla="*/ 1228 w 1228"/>
                <a:gd name="T57" fmla="*/ 1203 h 1203"/>
                <a:gd name="T58" fmla="*/ 1134 w 1228"/>
                <a:gd name="T59" fmla="*/ 1110 h 1203"/>
                <a:gd name="T60" fmla="*/ 1127 w 1228"/>
                <a:gd name="T61" fmla="*/ 1103 h 1203"/>
                <a:gd name="T62" fmla="*/ 1041 w 1228"/>
                <a:gd name="T63" fmla="*/ 1018 h 1203"/>
                <a:gd name="T64" fmla="*/ 1034 w 1228"/>
                <a:gd name="T65" fmla="*/ 1011 h 1203"/>
                <a:gd name="T66" fmla="*/ 959 w 1228"/>
                <a:gd name="T67" fmla="*/ 937 h 1203"/>
                <a:gd name="T68" fmla="*/ 952 w 1228"/>
                <a:gd name="T69" fmla="*/ 930 h 1203"/>
                <a:gd name="T70" fmla="*/ 885 w 1228"/>
                <a:gd name="T71" fmla="*/ 864 h 1203"/>
                <a:gd name="T72" fmla="*/ 878 w 1228"/>
                <a:gd name="T73" fmla="*/ 857 h 1203"/>
                <a:gd name="T74" fmla="*/ 816 w 1228"/>
                <a:gd name="T75" fmla="*/ 796 h 1203"/>
                <a:gd name="T76" fmla="*/ 810 w 1228"/>
                <a:gd name="T77" fmla="*/ 790 h 1203"/>
                <a:gd name="T78" fmla="*/ 752 w 1228"/>
                <a:gd name="T79" fmla="*/ 733 h 1203"/>
                <a:gd name="T80" fmla="*/ 746 w 1228"/>
                <a:gd name="T81" fmla="*/ 727 h 1203"/>
                <a:gd name="T82" fmla="*/ 691 w 1228"/>
                <a:gd name="T83" fmla="*/ 672 h 1203"/>
                <a:gd name="T84" fmla="*/ 685 w 1228"/>
                <a:gd name="T85" fmla="*/ 667 h 1203"/>
                <a:gd name="T86" fmla="*/ 631 w 1228"/>
                <a:gd name="T87" fmla="*/ 613 h 1203"/>
                <a:gd name="T88" fmla="*/ 624 w 1228"/>
                <a:gd name="T89" fmla="*/ 607 h 1203"/>
                <a:gd name="T90" fmla="*/ 572 w 1228"/>
                <a:gd name="T91" fmla="*/ 555 h 1203"/>
                <a:gd name="T92" fmla="*/ 566 w 1228"/>
                <a:gd name="T93" fmla="*/ 549 h 1203"/>
                <a:gd name="T94" fmla="*/ 515 w 1228"/>
                <a:gd name="T95" fmla="*/ 499 h 1203"/>
                <a:gd name="T96" fmla="*/ 509 w 1228"/>
                <a:gd name="T97" fmla="*/ 493 h 1203"/>
                <a:gd name="T98" fmla="*/ 454 w 1228"/>
                <a:gd name="T99" fmla="*/ 439 h 1203"/>
                <a:gd name="T100" fmla="*/ 448 w 1228"/>
                <a:gd name="T101" fmla="*/ 432 h 1203"/>
                <a:gd name="T102" fmla="*/ 395 w 1228"/>
                <a:gd name="T103" fmla="*/ 380 h 1203"/>
                <a:gd name="T104" fmla="*/ 388 w 1228"/>
                <a:gd name="T105" fmla="*/ 373 h 1203"/>
                <a:gd name="T106" fmla="*/ 75 w 1228"/>
                <a:gd name="T107" fmla="*/ 64 h 1203"/>
                <a:gd name="T108" fmla="*/ 0 w 1228"/>
                <a:gd name="T109" fmla="*/ 2 h 1203"/>
                <a:gd name="T110" fmla="*/ 1 w 1228"/>
                <a:gd name="T11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8" h="1203">
                  <a:moveTo>
                    <a:pt x="1" y="0"/>
                  </a:moveTo>
                  <a:lnTo>
                    <a:pt x="0" y="2"/>
                  </a:lnTo>
                  <a:lnTo>
                    <a:pt x="66" y="68"/>
                  </a:lnTo>
                  <a:lnTo>
                    <a:pt x="379" y="377"/>
                  </a:lnTo>
                  <a:lnTo>
                    <a:pt x="386" y="383"/>
                  </a:lnTo>
                  <a:lnTo>
                    <a:pt x="439" y="436"/>
                  </a:lnTo>
                  <a:lnTo>
                    <a:pt x="445" y="442"/>
                  </a:lnTo>
                  <a:lnTo>
                    <a:pt x="502" y="498"/>
                  </a:lnTo>
                  <a:lnTo>
                    <a:pt x="508" y="503"/>
                  </a:lnTo>
                  <a:lnTo>
                    <a:pt x="559" y="554"/>
                  </a:lnTo>
                  <a:lnTo>
                    <a:pt x="565" y="560"/>
                  </a:lnTo>
                  <a:lnTo>
                    <a:pt x="618" y="612"/>
                  </a:lnTo>
                  <a:lnTo>
                    <a:pt x="624" y="618"/>
                  </a:lnTo>
                  <a:lnTo>
                    <a:pt x="679" y="672"/>
                  </a:lnTo>
                  <a:lnTo>
                    <a:pt x="685" y="678"/>
                  </a:lnTo>
                  <a:lnTo>
                    <a:pt x="741" y="733"/>
                  </a:lnTo>
                  <a:lnTo>
                    <a:pt x="746" y="739"/>
                  </a:lnTo>
                  <a:lnTo>
                    <a:pt x="806" y="797"/>
                  </a:lnTo>
                  <a:lnTo>
                    <a:pt x="811" y="803"/>
                  </a:lnTo>
                  <a:lnTo>
                    <a:pt x="874" y="865"/>
                  </a:lnTo>
                  <a:lnTo>
                    <a:pt x="880" y="871"/>
                  </a:lnTo>
                  <a:lnTo>
                    <a:pt x="949" y="939"/>
                  </a:lnTo>
                  <a:lnTo>
                    <a:pt x="955" y="945"/>
                  </a:lnTo>
                  <a:lnTo>
                    <a:pt x="1031" y="1021"/>
                  </a:lnTo>
                  <a:lnTo>
                    <a:pt x="1038" y="1027"/>
                  </a:lnTo>
                  <a:lnTo>
                    <a:pt x="1125" y="1113"/>
                  </a:lnTo>
                  <a:lnTo>
                    <a:pt x="1132" y="1120"/>
                  </a:lnTo>
                  <a:lnTo>
                    <a:pt x="1216" y="1203"/>
                  </a:lnTo>
                  <a:lnTo>
                    <a:pt x="1228" y="1203"/>
                  </a:lnTo>
                  <a:lnTo>
                    <a:pt x="1134" y="1110"/>
                  </a:lnTo>
                  <a:lnTo>
                    <a:pt x="1127" y="1103"/>
                  </a:lnTo>
                  <a:lnTo>
                    <a:pt x="1041" y="1018"/>
                  </a:lnTo>
                  <a:lnTo>
                    <a:pt x="1034" y="1011"/>
                  </a:lnTo>
                  <a:lnTo>
                    <a:pt x="959" y="937"/>
                  </a:lnTo>
                  <a:lnTo>
                    <a:pt x="952" y="930"/>
                  </a:lnTo>
                  <a:lnTo>
                    <a:pt x="885" y="864"/>
                  </a:lnTo>
                  <a:lnTo>
                    <a:pt x="878" y="857"/>
                  </a:lnTo>
                  <a:lnTo>
                    <a:pt x="816" y="796"/>
                  </a:lnTo>
                  <a:lnTo>
                    <a:pt x="810" y="790"/>
                  </a:lnTo>
                  <a:lnTo>
                    <a:pt x="752" y="733"/>
                  </a:lnTo>
                  <a:lnTo>
                    <a:pt x="746" y="727"/>
                  </a:lnTo>
                  <a:lnTo>
                    <a:pt x="691" y="672"/>
                  </a:lnTo>
                  <a:lnTo>
                    <a:pt x="685" y="667"/>
                  </a:lnTo>
                  <a:lnTo>
                    <a:pt x="631" y="613"/>
                  </a:lnTo>
                  <a:lnTo>
                    <a:pt x="624" y="607"/>
                  </a:lnTo>
                  <a:lnTo>
                    <a:pt x="572" y="555"/>
                  </a:lnTo>
                  <a:lnTo>
                    <a:pt x="566" y="549"/>
                  </a:lnTo>
                  <a:lnTo>
                    <a:pt x="515" y="499"/>
                  </a:lnTo>
                  <a:lnTo>
                    <a:pt x="509" y="493"/>
                  </a:lnTo>
                  <a:lnTo>
                    <a:pt x="454" y="439"/>
                  </a:lnTo>
                  <a:lnTo>
                    <a:pt x="448" y="432"/>
                  </a:lnTo>
                  <a:lnTo>
                    <a:pt x="395" y="380"/>
                  </a:lnTo>
                  <a:lnTo>
                    <a:pt x="388" y="373"/>
                  </a:lnTo>
                  <a:lnTo>
                    <a:pt x="75" y="64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1" name="Freeform 232"/>
            <p:cNvSpPr>
              <a:spLocks noChangeArrowheads="1"/>
            </p:cNvSpPr>
            <p:nvPr>
              <p:custDataLst>
                <p:tags r:id="rId227"/>
              </p:custDataLst>
            </p:nvPr>
          </p:nvSpPr>
          <p:spPr bwMode="auto">
            <a:xfrm>
              <a:off x="5102572" y="3420759"/>
              <a:ext cx="3315325" cy="3248243"/>
            </a:xfrm>
            <a:custGeom>
              <a:avLst/>
              <a:gdLst>
                <a:gd name="T0" fmla="*/ 1 w 1228"/>
                <a:gd name="T1" fmla="*/ 0 h 1203"/>
                <a:gd name="T2" fmla="*/ 0 w 1228"/>
                <a:gd name="T3" fmla="*/ 2 h 1203"/>
                <a:gd name="T4" fmla="*/ 66 w 1228"/>
                <a:gd name="T5" fmla="*/ 68 h 1203"/>
                <a:gd name="T6" fmla="*/ 379 w 1228"/>
                <a:gd name="T7" fmla="*/ 377 h 1203"/>
                <a:gd name="T8" fmla="*/ 386 w 1228"/>
                <a:gd name="T9" fmla="*/ 383 h 1203"/>
                <a:gd name="T10" fmla="*/ 439 w 1228"/>
                <a:gd name="T11" fmla="*/ 436 h 1203"/>
                <a:gd name="T12" fmla="*/ 445 w 1228"/>
                <a:gd name="T13" fmla="*/ 442 h 1203"/>
                <a:gd name="T14" fmla="*/ 502 w 1228"/>
                <a:gd name="T15" fmla="*/ 498 h 1203"/>
                <a:gd name="T16" fmla="*/ 508 w 1228"/>
                <a:gd name="T17" fmla="*/ 503 h 1203"/>
                <a:gd name="T18" fmla="*/ 559 w 1228"/>
                <a:gd name="T19" fmla="*/ 554 h 1203"/>
                <a:gd name="T20" fmla="*/ 565 w 1228"/>
                <a:gd name="T21" fmla="*/ 560 h 1203"/>
                <a:gd name="T22" fmla="*/ 618 w 1228"/>
                <a:gd name="T23" fmla="*/ 612 h 1203"/>
                <a:gd name="T24" fmla="*/ 624 w 1228"/>
                <a:gd name="T25" fmla="*/ 618 h 1203"/>
                <a:gd name="T26" fmla="*/ 679 w 1228"/>
                <a:gd name="T27" fmla="*/ 672 h 1203"/>
                <a:gd name="T28" fmla="*/ 685 w 1228"/>
                <a:gd name="T29" fmla="*/ 678 h 1203"/>
                <a:gd name="T30" fmla="*/ 741 w 1228"/>
                <a:gd name="T31" fmla="*/ 733 h 1203"/>
                <a:gd name="T32" fmla="*/ 746 w 1228"/>
                <a:gd name="T33" fmla="*/ 739 h 1203"/>
                <a:gd name="T34" fmla="*/ 806 w 1228"/>
                <a:gd name="T35" fmla="*/ 797 h 1203"/>
                <a:gd name="T36" fmla="*/ 811 w 1228"/>
                <a:gd name="T37" fmla="*/ 803 h 1203"/>
                <a:gd name="T38" fmla="*/ 874 w 1228"/>
                <a:gd name="T39" fmla="*/ 865 h 1203"/>
                <a:gd name="T40" fmla="*/ 880 w 1228"/>
                <a:gd name="T41" fmla="*/ 871 h 1203"/>
                <a:gd name="T42" fmla="*/ 949 w 1228"/>
                <a:gd name="T43" fmla="*/ 939 h 1203"/>
                <a:gd name="T44" fmla="*/ 955 w 1228"/>
                <a:gd name="T45" fmla="*/ 945 h 1203"/>
                <a:gd name="T46" fmla="*/ 1031 w 1228"/>
                <a:gd name="T47" fmla="*/ 1021 h 1203"/>
                <a:gd name="T48" fmla="*/ 1038 w 1228"/>
                <a:gd name="T49" fmla="*/ 1027 h 1203"/>
                <a:gd name="T50" fmla="*/ 1125 w 1228"/>
                <a:gd name="T51" fmla="*/ 1113 h 1203"/>
                <a:gd name="T52" fmla="*/ 1132 w 1228"/>
                <a:gd name="T53" fmla="*/ 1120 h 1203"/>
                <a:gd name="T54" fmla="*/ 1216 w 1228"/>
                <a:gd name="T55" fmla="*/ 1203 h 1203"/>
                <a:gd name="T56" fmla="*/ 1228 w 1228"/>
                <a:gd name="T57" fmla="*/ 1203 h 1203"/>
                <a:gd name="T58" fmla="*/ 1134 w 1228"/>
                <a:gd name="T59" fmla="*/ 1110 h 1203"/>
                <a:gd name="T60" fmla="*/ 1127 w 1228"/>
                <a:gd name="T61" fmla="*/ 1103 h 1203"/>
                <a:gd name="T62" fmla="*/ 1041 w 1228"/>
                <a:gd name="T63" fmla="*/ 1018 h 1203"/>
                <a:gd name="T64" fmla="*/ 1034 w 1228"/>
                <a:gd name="T65" fmla="*/ 1011 h 1203"/>
                <a:gd name="T66" fmla="*/ 959 w 1228"/>
                <a:gd name="T67" fmla="*/ 937 h 1203"/>
                <a:gd name="T68" fmla="*/ 952 w 1228"/>
                <a:gd name="T69" fmla="*/ 930 h 1203"/>
                <a:gd name="T70" fmla="*/ 885 w 1228"/>
                <a:gd name="T71" fmla="*/ 864 h 1203"/>
                <a:gd name="T72" fmla="*/ 878 w 1228"/>
                <a:gd name="T73" fmla="*/ 857 h 1203"/>
                <a:gd name="T74" fmla="*/ 816 w 1228"/>
                <a:gd name="T75" fmla="*/ 796 h 1203"/>
                <a:gd name="T76" fmla="*/ 810 w 1228"/>
                <a:gd name="T77" fmla="*/ 790 h 1203"/>
                <a:gd name="T78" fmla="*/ 752 w 1228"/>
                <a:gd name="T79" fmla="*/ 733 h 1203"/>
                <a:gd name="T80" fmla="*/ 746 w 1228"/>
                <a:gd name="T81" fmla="*/ 727 h 1203"/>
                <a:gd name="T82" fmla="*/ 691 w 1228"/>
                <a:gd name="T83" fmla="*/ 672 h 1203"/>
                <a:gd name="T84" fmla="*/ 685 w 1228"/>
                <a:gd name="T85" fmla="*/ 667 h 1203"/>
                <a:gd name="T86" fmla="*/ 631 w 1228"/>
                <a:gd name="T87" fmla="*/ 613 h 1203"/>
                <a:gd name="T88" fmla="*/ 624 w 1228"/>
                <a:gd name="T89" fmla="*/ 607 h 1203"/>
                <a:gd name="T90" fmla="*/ 572 w 1228"/>
                <a:gd name="T91" fmla="*/ 555 h 1203"/>
                <a:gd name="T92" fmla="*/ 566 w 1228"/>
                <a:gd name="T93" fmla="*/ 549 h 1203"/>
                <a:gd name="T94" fmla="*/ 515 w 1228"/>
                <a:gd name="T95" fmla="*/ 499 h 1203"/>
                <a:gd name="T96" fmla="*/ 509 w 1228"/>
                <a:gd name="T97" fmla="*/ 493 h 1203"/>
                <a:gd name="T98" fmla="*/ 454 w 1228"/>
                <a:gd name="T99" fmla="*/ 439 h 1203"/>
                <a:gd name="T100" fmla="*/ 448 w 1228"/>
                <a:gd name="T101" fmla="*/ 432 h 1203"/>
                <a:gd name="T102" fmla="*/ 395 w 1228"/>
                <a:gd name="T103" fmla="*/ 380 h 1203"/>
                <a:gd name="T104" fmla="*/ 388 w 1228"/>
                <a:gd name="T105" fmla="*/ 373 h 1203"/>
                <a:gd name="T106" fmla="*/ 75 w 1228"/>
                <a:gd name="T107" fmla="*/ 64 h 1203"/>
                <a:gd name="T108" fmla="*/ 0 w 1228"/>
                <a:gd name="T109" fmla="*/ 2 h 1203"/>
                <a:gd name="T110" fmla="*/ 1 w 1228"/>
                <a:gd name="T11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8" h="1203">
                  <a:moveTo>
                    <a:pt x="1" y="0"/>
                  </a:moveTo>
                  <a:lnTo>
                    <a:pt x="0" y="2"/>
                  </a:lnTo>
                  <a:lnTo>
                    <a:pt x="66" y="68"/>
                  </a:lnTo>
                  <a:lnTo>
                    <a:pt x="379" y="377"/>
                  </a:lnTo>
                  <a:lnTo>
                    <a:pt x="386" y="383"/>
                  </a:lnTo>
                  <a:lnTo>
                    <a:pt x="439" y="436"/>
                  </a:lnTo>
                  <a:lnTo>
                    <a:pt x="445" y="442"/>
                  </a:lnTo>
                  <a:lnTo>
                    <a:pt x="502" y="498"/>
                  </a:lnTo>
                  <a:lnTo>
                    <a:pt x="508" y="503"/>
                  </a:lnTo>
                  <a:lnTo>
                    <a:pt x="559" y="554"/>
                  </a:lnTo>
                  <a:lnTo>
                    <a:pt x="565" y="560"/>
                  </a:lnTo>
                  <a:lnTo>
                    <a:pt x="618" y="612"/>
                  </a:lnTo>
                  <a:lnTo>
                    <a:pt x="624" y="618"/>
                  </a:lnTo>
                  <a:lnTo>
                    <a:pt x="679" y="672"/>
                  </a:lnTo>
                  <a:lnTo>
                    <a:pt x="685" y="678"/>
                  </a:lnTo>
                  <a:lnTo>
                    <a:pt x="741" y="733"/>
                  </a:lnTo>
                  <a:lnTo>
                    <a:pt x="746" y="739"/>
                  </a:lnTo>
                  <a:lnTo>
                    <a:pt x="806" y="797"/>
                  </a:lnTo>
                  <a:lnTo>
                    <a:pt x="811" y="803"/>
                  </a:lnTo>
                  <a:lnTo>
                    <a:pt x="874" y="865"/>
                  </a:lnTo>
                  <a:lnTo>
                    <a:pt x="880" y="871"/>
                  </a:lnTo>
                  <a:lnTo>
                    <a:pt x="949" y="939"/>
                  </a:lnTo>
                  <a:lnTo>
                    <a:pt x="955" y="945"/>
                  </a:lnTo>
                  <a:lnTo>
                    <a:pt x="1031" y="1021"/>
                  </a:lnTo>
                  <a:lnTo>
                    <a:pt x="1038" y="1027"/>
                  </a:lnTo>
                  <a:lnTo>
                    <a:pt x="1125" y="1113"/>
                  </a:lnTo>
                  <a:lnTo>
                    <a:pt x="1132" y="1120"/>
                  </a:lnTo>
                  <a:lnTo>
                    <a:pt x="1216" y="1203"/>
                  </a:lnTo>
                  <a:lnTo>
                    <a:pt x="1228" y="1203"/>
                  </a:lnTo>
                  <a:lnTo>
                    <a:pt x="1134" y="1110"/>
                  </a:lnTo>
                  <a:lnTo>
                    <a:pt x="1127" y="1103"/>
                  </a:lnTo>
                  <a:lnTo>
                    <a:pt x="1041" y="1018"/>
                  </a:lnTo>
                  <a:lnTo>
                    <a:pt x="1034" y="1011"/>
                  </a:lnTo>
                  <a:lnTo>
                    <a:pt x="959" y="937"/>
                  </a:lnTo>
                  <a:lnTo>
                    <a:pt x="952" y="930"/>
                  </a:lnTo>
                  <a:lnTo>
                    <a:pt x="885" y="864"/>
                  </a:lnTo>
                  <a:lnTo>
                    <a:pt x="878" y="857"/>
                  </a:lnTo>
                  <a:lnTo>
                    <a:pt x="816" y="796"/>
                  </a:lnTo>
                  <a:lnTo>
                    <a:pt x="810" y="790"/>
                  </a:lnTo>
                  <a:lnTo>
                    <a:pt x="752" y="733"/>
                  </a:lnTo>
                  <a:lnTo>
                    <a:pt x="746" y="727"/>
                  </a:lnTo>
                  <a:lnTo>
                    <a:pt x="691" y="672"/>
                  </a:lnTo>
                  <a:lnTo>
                    <a:pt x="685" y="667"/>
                  </a:lnTo>
                  <a:lnTo>
                    <a:pt x="631" y="613"/>
                  </a:lnTo>
                  <a:lnTo>
                    <a:pt x="624" y="607"/>
                  </a:lnTo>
                  <a:lnTo>
                    <a:pt x="572" y="555"/>
                  </a:lnTo>
                  <a:lnTo>
                    <a:pt x="566" y="549"/>
                  </a:lnTo>
                  <a:lnTo>
                    <a:pt x="515" y="499"/>
                  </a:lnTo>
                  <a:lnTo>
                    <a:pt x="509" y="493"/>
                  </a:lnTo>
                  <a:lnTo>
                    <a:pt x="454" y="439"/>
                  </a:lnTo>
                  <a:lnTo>
                    <a:pt x="448" y="432"/>
                  </a:lnTo>
                  <a:lnTo>
                    <a:pt x="395" y="380"/>
                  </a:lnTo>
                  <a:lnTo>
                    <a:pt x="388" y="373"/>
                  </a:lnTo>
                  <a:lnTo>
                    <a:pt x="75" y="64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2" name="Freeform 233"/>
            <p:cNvSpPr>
              <a:spLocks noChangeArrowheads="1"/>
            </p:cNvSpPr>
            <p:nvPr>
              <p:custDataLst>
                <p:tags r:id="rId228"/>
              </p:custDataLst>
            </p:nvPr>
          </p:nvSpPr>
          <p:spPr bwMode="auto">
            <a:xfrm>
              <a:off x="5102572" y="3420759"/>
              <a:ext cx="3950596" cy="3248243"/>
            </a:xfrm>
            <a:custGeom>
              <a:avLst/>
              <a:gdLst>
                <a:gd name="T0" fmla="*/ 0 w 1463"/>
                <a:gd name="T1" fmla="*/ 2 h 1203"/>
                <a:gd name="T2" fmla="*/ 429 w 1463"/>
                <a:gd name="T3" fmla="*/ 358 h 1203"/>
                <a:gd name="T4" fmla="*/ 493 w 1463"/>
                <a:gd name="T5" fmla="*/ 410 h 1203"/>
                <a:gd name="T6" fmla="*/ 558 w 1463"/>
                <a:gd name="T7" fmla="*/ 465 h 1203"/>
                <a:gd name="T8" fmla="*/ 617 w 1463"/>
                <a:gd name="T9" fmla="*/ 514 h 1203"/>
                <a:gd name="T10" fmla="*/ 677 w 1463"/>
                <a:gd name="T11" fmla="*/ 563 h 1203"/>
                <a:gd name="T12" fmla="*/ 739 w 1463"/>
                <a:gd name="T13" fmla="*/ 614 h 1203"/>
                <a:gd name="T14" fmla="*/ 799 w 1463"/>
                <a:gd name="T15" fmla="*/ 664 h 1203"/>
                <a:gd name="T16" fmla="*/ 862 w 1463"/>
                <a:gd name="T17" fmla="*/ 716 h 1203"/>
                <a:gd name="T18" fmla="*/ 928 w 1463"/>
                <a:gd name="T19" fmla="*/ 771 h 1203"/>
                <a:gd name="T20" fmla="*/ 997 w 1463"/>
                <a:gd name="T21" fmla="*/ 828 h 1203"/>
                <a:gd name="T22" fmla="*/ 1073 w 1463"/>
                <a:gd name="T23" fmla="*/ 891 h 1203"/>
                <a:gd name="T24" fmla="*/ 1157 w 1463"/>
                <a:gd name="T25" fmla="*/ 961 h 1203"/>
                <a:gd name="T26" fmla="*/ 1252 w 1463"/>
                <a:gd name="T27" fmla="*/ 1040 h 1203"/>
                <a:gd name="T28" fmla="*/ 1364 w 1463"/>
                <a:gd name="T29" fmla="*/ 1132 h 1203"/>
                <a:gd name="T30" fmla="*/ 1449 w 1463"/>
                <a:gd name="T31" fmla="*/ 1203 h 1203"/>
                <a:gd name="T32" fmla="*/ 1372 w 1463"/>
                <a:gd name="T33" fmla="*/ 1128 h 1203"/>
                <a:gd name="T34" fmla="*/ 1261 w 1463"/>
                <a:gd name="T35" fmla="*/ 1035 h 1203"/>
                <a:gd name="T36" fmla="*/ 1167 w 1463"/>
                <a:gd name="T37" fmla="*/ 957 h 1203"/>
                <a:gd name="T38" fmla="*/ 1083 w 1463"/>
                <a:gd name="T39" fmla="*/ 888 h 1203"/>
                <a:gd name="T40" fmla="*/ 1008 w 1463"/>
                <a:gd name="T41" fmla="*/ 826 h 1203"/>
                <a:gd name="T42" fmla="*/ 938 w 1463"/>
                <a:gd name="T43" fmla="*/ 769 h 1203"/>
                <a:gd name="T44" fmla="*/ 873 w 1463"/>
                <a:gd name="T45" fmla="*/ 714 h 1203"/>
                <a:gd name="T46" fmla="*/ 811 w 1463"/>
                <a:gd name="T47" fmla="*/ 663 h 1203"/>
                <a:gd name="T48" fmla="*/ 751 w 1463"/>
                <a:gd name="T49" fmla="*/ 613 h 1203"/>
                <a:gd name="T50" fmla="*/ 691 w 1463"/>
                <a:gd name="T51" fmla="*/ 563 h 1203"/>
                <a:gd name="T52" fmla="*/ 632 w 1463"/>
                <a:gd name="T53" fmla="*/ 514 h 1203"/>
                <a:gd name="T54" fmla="*/ 573 w 1463"/>
                <a:gd name="T55" fmla="*/ 466 h 1203"/>
                <a:gd name="T56" fmla="*/ 508 w 1463"/>
                <a:gd name="T57" fmla="*/ 412 h 1203"/>
                <a:gd name="T58" fmla="*/ 445 w 1463"/>
                <a:gd name="T59" fmla="*/ 360 h 1203"/>
                <a:gd name="T60" fmla="*/ 82 w 1463"/>
                <a:gd name="T61" fmla="*/ 59 h 1203"/>
                <a:gd name="T62" fmla="*/ 1 w 1463"/>
                <a:gd name="T6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3" h="1203">
                  <a:moveTo>
                    <a:pt x="1" y="0"/>
                  </a:moveTo>
                  <a:lnTo>
                    <a:pt x="0" y="2"/>
                  </a:lnTo>
                  <a:lnTo>
                    <a:pt x="75" y="64"/>
                  </a:lnTo>
                  <a:lnTo>
                    <a:pt x="429" y="358"/>
                  </a:lnTo>
                  <a:lnTo>
                    <a:pt x="436" y="364"/>
                  </a:lnTo>
                  <a:lnTo>
                    <a:pt x="493" y="410"/>
                  </a:lnTo>
                  <a:lnTo>
                    <a:pt x="500" y="417"/>
                  </a:lnTo>
                  <a:lnTo>
                    <a:pt x="558" y="465"/>
                  </a:lnTo>
                  <a:lnTo>
                    <a:pt x="565" y="470"/>
                  </a:lnTo>
                  <a:lnTo>
                    <a:pt x="617" y="514"/>
                  </a:lnTo>
                  <a:lnTo>
                    <a:pt x="624" y="519"/>
                  </a:lnTo>
                  <a:lnTo>
                    <a:pt x="677" y="563"/>
                  </a:lnTo>
                  <a:lnTo>
                    <a:pt x="684" y="569"/>
                  </a:lnTo>
                  <a:lnTo>
                    <a:pt x="739" y="614"/>
                  </a:lnTo>
                  <a:lnTo>
                    <a:pt x="745" y="619"/>
                  </a:lnTo>
                  <a:lnTo>
                    <a:pt x="799" y="664"/>
                  </a:lnTo>
                  <a:lnTo>
                    <a:pt x="806" y="669"/>
                  </a:lnTo>
                  <a:lnTo>
                    <a:pt x="862" y="716"/>
                  </a:lnTo>
                  <a:lnTo>
                    <a:pt x="868" y="721"/>
                  </a:lnTo>
                  <a:lnTo>
                    <a:pt x="928" y="771"/>
                  </a:lnTo>
                  <a:lnTo>
                    <a:pt x="934" y="776"/>
                  </a:lnTo>
                  <a:lnTo>
                    <a:pt x="997" y="828"/>
                  </a:lnTo>
                  <a:lnTo>
                    <a:pt x="1004" y="834"/>
                  </a:lnTo>
                  <a:lnTo>
                    <a:pt x="1073" y="891"/>
                  </a:lnTo>
                  <a:lnTo>
                    <a:pt x="1081" y="897"/>
                  </a:lnTo>
                  <a:lnTo>
                    <a:pt x="1157" y="961"/>
                  </a:lnTo>
                  <a:lnTo>
                    <a:pt x="1164" y="967"/>
                  </a:lnTo>
                  <a:lnTo>
                    <a:pt x="1252" y="1040"/>
                  </a:lnTo>
                  <a:lnTo>
                    <a:pt x="1260" y="1046"/>
                  </a:lnTo>
                  <a:lnTo>
                    <a:pt x="1364" y="1132"/>
                  </a:lnTo>
                  <a:lnTo>
                    <a:pt x="1372" y="1139"/>
                  </a:lnTo>
                  <a:lnTo>
                    <a:pt x="1449" y="1203"/>
                  </a:lnTo>
                  <a:lnTo>
                    <a:pt x="1463" y="1203"/>
                  </a:lnTo>
                  <a:lnTo>
                    <a:pt x="1372" y="1128"/>
                  </a:lnTo>
                  <a:lnTo>
                    <a:pt x="1364" y="1121"/>
                  </a:lnTo>
                  <a:lnTo>
                    <a:pt x="1261" y="1035"/>
                  </a:lnTo>
                  <a:lnTo>
                    <a:pt x="1253" y="1029"/>
                  </a:lnTo>
                  <a:lnTo>
                    <a:pt x="1167" y="957"/>
                  </a:lnTo>
                  <a:lnTo>
                    <a:pt x="1159" y="952"/>
                  </a:lnTo>
                  <a:lnTo>
                    <a:pt x="1083" y="888"/>
                  </a:lnTo>
                  <a:lnTo>
                    <a:pt x="1076" y="883"/>
                  </a:lnTo>
                  <a:lnTo>
                    <a:pt x="1008" y="826"/>
                  </a:lnTo>
                  <a:lnTo>
                    <a:pt x="1001" y="821"/>
                  </a:lnTo>
                  <a:lnTo>
                    <a:pt x="938" y="769"/>
                  </a:lnTo>
                  <a:lnTo>
                    <a:pt x="932" y="763"/>
                  </a:lnTo>
                  <a:lnTo>
                    <a:pt x="873" y="714"/>
                  </a:lnTo>
                  <a:lnTo>
                    <a:pt x="867" y="709"/>
                  </a:lnTo>
                  <a:lnTo>
                    <a:pt x="811" y="663"/>
                  </a:lnTo>
                  <a:lnTo>
                    <a:pt x="805" y="657"/>
                  </a:lnTo>
                  <a:lnTo>
                    <a:pt x="751" y="613"/>
                  </a:lnTo>
                  <a:lnTo>
                    <a:pt x="744" y="608"/>
                  </a:lnTo>
                  <a:lnTo>
                    <a:pt x="691" y="563"/>
                  </a:lnTo>
                  <a:lnTo>
                    <a:pt x="684" y="557"/>
                  </a:lnTo>
                  <a:lnTo>
                    <a:pt x="632" y="514"/>
                  </a:lnTo>
                  <a:lnTo>
                    <a:pt x="624" y="508"/>
                  </a:lnTo>
                  <a:lnTo>
                    <a:pt x="573" y="466"/>
                  </a:lnTo>
                  <a:lnTo>
                    <a:pt x="566" y="460"/>
                  </a:lnTo>
                  <a:lnTo>
                    <a:pt x="508" y="412"/>
                  </a:lnTo>
                  <a:lnTo>
                    <a:pt x="501" y="406"/>
                  </a:lnTo>
                  <a:lnTo>
                    <a:pt x="445" y="360"/>
                  </a:lnTo>
                  <a:lnTo>
                    <a:pt x="438" y="354"/>
                  </a:lnTo>
                  <a:lnTo>
                    <a:pt x="82" y="59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3" name="Freeform 234"/>
            <p:cNvSpPr>
              <a:spLocks noChangeArrowheads="1"/>
            </p:cNvSpPr>
            <p:nvPr>
              <p:custDataLst>
                <p:tags r:id="rId229"/>
              </p:custDataLst>
            </p:nvPr>
          </p:nvSpPr>
          <p:spPr bwMode="auto">
            <a:xfrm>
              <a:off x="5102572" y="3420759"/>
              <a:ext cx="3950596" cy="3248243"/>
            </a:xfrm>
            <a:custGeom>
              <a:avLst/>
              <a:gdLst>
                <a:gd name="T0" fmla="*/ 0 w 1463"/>
                <a:gd name="T1" fmla="*/ 2 h 1203"/>
                <a:gd name="T2" fmla="*/ 429 w 1463"/>
                <a:gd name="T3" fmla="*/ 358 h 1203"/>
                <a:gd name="T4" fmla="*/ 493 w 1463"/>
                <a:gd name="T5" fmla="*/ 410 h 1203"/>
                <a:gd name="T6" fmla="*/ 558 w 1463"/>
                <a:gd name="T7" fmla="*/ 465 h 1203"/>
                <a:gd name="T8" fmla="*/ 617 w 1463"/>
                <a:gd name="T9" fmla="*/ 514 h 1203"/>
                <a:gd name="T10" fmla="*/ 677 w 1463"/>
                <a:gd name="T11" fmla="*/ 563 h 1203"/>
                <a:gd name="T12" fmla="*/ 739 w 1463"/>
                <a:gd name="T13" fmla="*/ 614 h 1203"/>
                <a:gd name="T14" fmla="*/ 799 w 1463"/>
                <a:gd name="T15" fmla="*/ 664 h 1203"/>
                <a:gd name="T16" fmla="*/ 862 w 1463"/>
                <a:gd name="T17" fmla="*/ 716 h 1203"/>
                <a:gd name="T18" fmla="*/ 928 w 1463"/>
                <a:gd name="T19" fmla="*/ 771 h 1203"/>
                <a:gd name="T20" fmla="*/ 997 w 1463"/>
                <a:gd name="T21" fmla="*/ 828 h 1203"/>
                <a:gd name="T22" fmla="*/ 1073 w 1463"/>
                <a:gd name="T23" fmla="*/ 891 h 1203"/>
                <a:gd name="T24" fmla="*/ 1157 w 1463"/>
                <a:gd name="T25" fmla="*/ 961 h 1203"/>
                <a:gd name="T26" fmla="*/ 1252 w 1463"/>
                <a:gd name="T27" fmla="*/ 1040 h 1203"/>
                <a:gd name="T28" fmla="*/ 1364 w 1463"/>
                <a:gd name="T29" fmla="*/ 1132 h 1203"/>
                <a:gd name="T30" fmla="*/ 1449 w 1463"/>
                <a:gd name="T31" fmla="*/ 1203 h 1203"/>
                <a:gd name="T32" fmla="*/ 1372 w 1463"/>
                <a:gd name="T33" fmla="*/ 1128 h 1203"/>
                <a:gd name="T34" fmla="*/ 1261 w 1463"/>
                <a:gd name="T35" fmla="*/ 1035 h 1203"/>
                <a:gd name="T36" fmla="*/ 1167 w 1463"/>
                <a:gd name="T37" fmla="*/ 957 h 1203"/>
                <a:gd name="T38" fmla="*/ 1083 w 1463"/>
                <a:gd name="T39" fmla="*/ 888 h 1203"/>
                <a:gd name="T40" fmla="*/ 1008 w 1463"/>
                <a:gd name="T41" fmla="*/ 826 h 1203"/>
                <a:gd name="T42" fmla="*/ 938 w 1463"/>
                <a:gd name="T43" fmla="*/ 769 h 1203"/>
                <a:gd name="T44" fmla="*/ 873 w 1463"/>
                <a:gd name="T45" fmla="*/ 714 h 1203"/>
                <a:gd name="T46" fmla="*/ 811 w 1463"/>
                <a:gd name="T47" fmla="*/ 663 h 1203"/>
                <a:gd name="T48" fmla="*/ 751 w 1463"/>
                <a:gd name="T49" fmla="*/ 613 h 1203"/>
                <a:gd name="T50" fmla="*/ 691 w 1463"/>
                <a:gd name="T51" fmla="*/ 563 h 1203"/>
                <a:gd name="T52" fmla="*/ 632 w 1463"/>
                <a:gd name="T53" fmla="*/ 514 h 1203"/>
                <a:gd name="T54" fmla="*/ 573 w 1463"/>
                <a:gd name="T55" fmla="*/ 466 h 1203"/>
                <a:gd name="T56" fmla="*/ 508 w 1463"/>
                <a:gd name="T57" fmla="*/ 412 h 1203"/>
                <a:gd name="T58" fmla="*/ 445 w 1463"/>
                <a:gd name="T59" fmla="*/ 360 h 1203"/>
                <a:gd name="T60" fmla="*/ 82 w 1463"/>
                <a:gd name="T61" fmla="*/ 59 h 1203"/>
                <a:gd name="T62" fmla="*/ 1 w 1463"/>
                <a:gd name="T6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3" h="1203">
                  <a:moveTo>
                    <a:pt x="1" y="0"/>
                  </a:moveTo>
                  <a:lnTo>
                    <a:pt x="0" y="2"/>
                  </a:lnTo>
                  <a:lnTo>
                    <a:pt x="75" y="64"/>
                  </a:lnTo>
                  <a:lnTo>
                    <a:pt x="429" y="358"/>
                  </a:lnTo>
                  <a:lnTo>
                    <a:pt x="436" y="364"/>
                  </a:lnTo>
                  <a:lnTo>
                    <a:pt x="493" y="410"/>
                  </a:lnTo>
                  <a:lnTo>
                    <a:pt x="500" y="417"/>
                  </a:lnTo>
                  <a:lnTo>
                    <a:pt x="558" y="465"/>
                  </a:lnTo>
                  <a:lnTo>
                    <a:pt x="565" y="470"/>
                  </a:lnTo>
                  <a:lnTo>
                    <a:pt x="617" y="514"/>
                  </a:lnTo>
                  <a:lnTo>
                    <a:pt x="624" y="519"/>
                  </a:lnTo>
                  <a:lnTo>
                    <a:pt x="677" y="563"/>
                  </a:lnTo>
                  <a:lnTo>
                    <a:pt x="684" y="569"/>
                  </a:lnTo>
                  <a:lnTo>
                    <a:pt x="739" y="614"/>
                  </a:lnTo>
                  <a:lnTo>
                    <a:pt x="745" y="619"/>
                  </a:lnTo>
                  <a:lnTo>
                    <a:pt x="799" y="664"/>
                  </a:lnTo>
                  <a:lnTo>
                    <a:pt x="806" y="669"/>
                  </a:lnTo>
                  <a:lnTo>
                    <a:pt x="862" y="716"/>
                  </a:lnTo>
                  <a:lnTo>
                    <a:pt x="868" y="721"/>
                  </a:lnTo>
                  <a:lnTo>
                    <a:pt x="928" y="771"/>
                  </a:lnTo>
                  <a:lnTo>
                    <a:pt x="934" y="776"/>
                  </a:lnTo>
                  <a:lnTo>
                    <a:pt x="997" y="828"/>
                  </a:lnTo>
                  <a:lnTo>
                    <a:pt x="1004" y="834"/>
                  </a:lnTo>
                  <a:lnTo>
                    <a:pt x="1073" y="891"/>
                  </a:lnTo>
                  <a:lnTo>
                    <a:pt x="1081" y="897"/>
                  </a:lnTo>
                  <a:lnTo>
                    <a:pt x="1157" y="961"/>
                  </a:lnTo>
                  <a:lnTo>
                    <a:pt x="1164" y="967"/>
                  </a:lnTo>
                  <a:lnTo>
                    <a:pt x="1252" y="1040"/>
                  </a:lnTo>
                  <a:lnTo>
                    <a:pt x="1260" y="1046"/>
                  </a:lnTo>
                  <a:lnTo>
                    <a:pt x="1364" y="1132"/>
                  </a:lnTo>
                  <a:lnTo>
                    <a:pt x="1372" y="1139"/>
                  </a:lnTo>
                  <a:lnTo>
                    <a:pt x="1449" y="1203"/>
                  </a:lnTo>
                  <a:lnTo>
                    <a:pt x="1463" y="1203"/>
                  </a:lnTo>
                  <a:lnTo>
                    <a:pt x="1372" y="1128"/>
                  </a:lnTo>
                  <a:lnTo>
                    <a:pt x="1364" y="1121"/>
                  </a:lnTo>
                  <a:lnTo>
                    <a:pt x="1261" y="1035"/>
                  </a:lnTo>
                  <a:lnTo>
                    <a:pt x="1253" y="1029"/>
                  </a:lnTo>
                  <a:lnTo>
                    <a:pt x="1167" y="957"/>
                  </a:lnTo>
                  <a:lnTo>
                    <a:pt x="1159" y="952"/>
                  </a:lnTo>
                  <a:lnTo>
                    <a:pt x="1083" y="888"/>
                  </a:lnTo>
                  <a:lnTo>
                    <a:pt x="1076" y="883"/>
                  </a:lnTo>
                  <a:lnTo>
                    <a:pt x="1008" y="826"/>
                  </a:lnTo>
                  <a:lnTo>
                    <a:pt x="1001" y="821"/>
                  </a:lnTo>
                  <a:lnTo>
                    <a:pt x="938" y="769"/>
                  </a:lnTo>
                  <a:lnTo>
                    <a:pt x="932" y="763"/>
                  </a:lnTo>
                  <a:lnTo>
                    <a:pt x="873" y="714"/>
                  </a:lnTo>
                  <a:lnTo>
                    <a:pt x="867" y="709"/>
                  </a:lnTo>
                  <a:lnTo>
                    <a:pt x="811" y="663"/>
                  </a:lnTo>
                  <a:lnTo>
                    <a:pt x="805" y="657"/>
                  </a:lnTo>
                  <a:lnTo>
                    <a:pt x="751" y="613"/>
                  </a:lnTo>
                  <a:lnTo>
                    <a:pt x="744" y="608"/>
                  </a:lnTo>
                  <a:lnTo>
                    <a:pt x="691" y="563"/>
                  </a:lnTo>
                  <a:lnTo>
                    <a:pt x="684" y="557"/>
                  </a:lnTo>
                  <a:lnTo>
                    <a:pt x="632" y="514"/>
                  </a:lnTo>
                  <a:lnTo>
                    <a:pt x="624" y="508"/>
                  </a:lnTo>
                  <a:lnTo>
                    <a:pt x="573" y="466"/>
                  </a:lnTo>
                  <a:lnTo>
                    <a:pt x="566" y="460"/>
                  </a:lnTo>
                  <a:lnTo>
                    <a:pt x="508" y="412"/>
                  </a:lnTo>
                  <a:lnTo>
                    <a:pt x="501" y="406"/>
                  </a:lnTo>
                  <a:lnTo>
                    <a:pt x="445" y="360"/>
                  </a:lnTo>
                  <a:lnTo>
                    <a:pt x="438" y="354"/>
                  </a:lnTo>
                  <a:lnTo>
                    <a:pt x="82" y="59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4" name="Freeform 235"/>
            <p:cNvSpPr>
              <a:spLocks noChangeArrowheads="1"/>
            </p:cNvSpPr>
            <p:nvPr>
              <p:custDataLst>
                <p:tags r:id="rId230"/>
              </p:custDataLst>
            </p:nvPr>
          </p:nvSpPr>
          <p:spPr bwMode="auto">
            <a:xfrm>
              <a:off x="5102572" y="3420759"/>
              <a:ext cx="4703454" cy="3248243"/>
            </a:xfrm>
            <a:custGeom>
              <a:avLst/>
              <a:gdLst>
                <a:gd name="T0" fmla="*/ 0 w 1742"/>
                <a:gd name="T1" fmla="*/ 2 h 1203"/>
                <a:gd name="T2" fmla="*/ 482 w 1742"/>
                <a:gd name="T3" fmla="*/ 337 h 1203"/>
                <a:gd name="T4" fmla="*/ 549 w 1742"/>
                <a:gd name="T5" fmla="*/ 384 h 1203"/>
                <a:gd name="T6" fmla="*/ 617 w 1742"/>
                <a:gd name="T7" fmla="*/ 431 h 1203"/>
                <a:gd name="T8" fmla="*/ 677 w 1742"/>
                <a:gd name="T9" fmla="*/ 472 h 1203"/>
                <a:gd name="T10" fmla="*/ 737 w 1742"/>
                <a:gd name="T11" fmla="*/ 515 h 1203"/>
                <a:gd name="T12" fmla="*/ 797 w 1742"/>
                <a:gd name="T13" fmla="*/ 556 h 1203"/>
                <a:gd name="T14" fmla="*/ 856 w 1742"/>
                <a:gd name="T15" fmla="*/ 597 h 1203"/>
                <a:gd name="T16" fmla="*/ 916 w 1742"/>
                <a:gd name="T17" fmla="*/ 638 h 1203"/>
                <a:gd name="T18" fmla="*/ 978 w 1742"/>
                <a:gd name="T19" fmla="*/ 681 h 1203"/>
                <a:gd name="T20" fmla="*/ 1042 w 1742"/>
                <a:gd name="T21" fmla="*/ 726 h 1203"/>
                <a:gd name="T22" fmla="*/ 1111 w 1742"/>
                <a:gd name="T23" fmla="*/ 774 h 1203"/>
                <a:gd name="T24" fmla="*/ 1186 w 1742"/>
                <a:gd name="T25" fmla="*/ 826 h 1203"/>
                <a:gd name="T26" fmla="*/ 1268 w 1742"/>
                <a:gd name="T27" fmla="*/ 884 h 1203"/>
                <a:gd name="T28" fmla="*/ 1364 w 1742"/>
                <a:gd name="T29" fmla="*/ 950 h 1203"/>
                <a:gd name="T30" fmla="*/ 1470 w 1742"/>
                <a:gd name="T31" fmla="*/ 1024 h 1203"/>
                <a:gd name="T32" fmla="*/ 1599 w 1742"/>
                <a:gd name="T33" fmla="*/ 1114 h 1203"/>
                <a:gd name="T34" fmla="*/ 1727 w 1742"/>
                <a:gd name="T35" fmla="*/ 1203 h 1203"/>
                <a:gd name="T36" fmla="*/ 1607 w 1742"/>
                <a:gd name="T37" fmla="*/ 1109 h 1203"/>
                <a:gd name="T38" fmla="*/ 1479 w 1742"/>
                <a:gd name="T39" fmla="*/ 1020 h 1203"/>
                <a:gd name="T40" fmla="*/ 1372 w 1742"/>
                <a:gd name="T41" fmla="*/ 946 h 1203"/>
                <a:gd name="T42" fmla="*/ 1277 w 1742"/>
                <a:gd name="T43" fmla="*/ 880 h 1203"/>
                <a:gd name="T44" fmla="*/ 1195 w 1742"/>
                <a:gd name="T45" fmla="*/ 823 h 1203"/>
                <a:gd name="T46" fmla="*/ 1121 w 1742"/>
                <a:gd name="T47" fmla="*/ 771 h 1203"/>
                <a:gd name="T48" fmla="*/ 1052 w 1742"/>
                <a:gd name="T49" fmla="*/ 724 h 1203"/>
                <a:gd name="T50" fmla="*/ 989 w 1742"/>
                <a:gd name="T51" fmla="*/ 679 h 1203"/>
                <a:gd name="T52" fmla="*/ 928 w 1742"/>
                <a:gd name="T53" fmla="*/ 636 h 1203"/>
                <a:gd name="T54" fmla="*/ 868 w 1742"/>
                <a:gd name="T55" fmla="*/ 595 h 1203"/>
                <a:gd name="T56" fmla="*/ 810 w 1742"/>
                <a:gd name="T57" fmla="*/ 555 h 1203"/>
                <a:gd name="T58" fmla="*/ 751 w 1742"/>
                <a:gd name="T59" fmla="*/ 514 h 1203"/>
                <a:gd name="T60" fmla="*/ 691 w 1742"/>
                <a:gd name="T61" fmla="*/ 472 h 1203"/>
                <a:gd name="T62" fmla="*/ 632 w 1742"/>
                <a:gd name="T63" fmla="*/ 431 h 1203"/>
                <a:gd name="T64" fmla="*/ 566 w 1742"/>
                <a:gd name="T65" fmla="*/ 385 h 1203"/>
                <a:gd name="T66" fmla="*/ 500 w 1742"/>
                <a:gd name="T67" fmla="*/ 339 h 1203"/>
                <a:gd name="T68" fmla="*/ 90 w 1742"/>
                <a:gd name="T69" fmla="*/ 54 h 1203"/>
                <a:gd name="T70" fmla="*/ 1 w 1742"/>
                <a:gd name="T7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42" h="1203">
                  <a:moveTo>
                    <a:pt x="1" y="0"/>
                  </a:moveTo>
                  <a:lnTo>
                    <a:pt x="0" y="2"/>
                  </a:lnTo>
                  <a:lnTo>
                    <a:pt x="82" y="59"/>
                  </a:lnTo>
                  <a:lnTo>
                    <a:pt x="482" y="337"/>
                  </a:lnTo>
                  <a:lnTo>
                    <a:pt x="491" y="343"/>
                  </a:lnTo>
                  <a:lnTo>
                    <a:pt x="549" y="384"/>
                  </a:lnTo>
                  <a:lnTo>
                    <a:pt x="557" y="389"/>
                  </a:lnTo>
                  <a:lnTo>
                    <a:pt x="617" y="431"/>
                  </a:lnTo>
                  <a:lnTo>
                    <a:pt x="624" y="436"/>
                  </a:lnTo>
                  <a:lnTo>
                    <a:pt x="677" y="472"/>
                  </a:lnTo>
                  <a:lnTo>
                    <a:pt x="684" y="478"/>
                  </a:lnTo>
                  <a:lnTo>
                    <a:pt x="737" y="515"/>
                  </a:lnTo>
                  <a:lnTo>
                    <a:pt x="744" y="519"/>
                  </a:lnTo>
                  <a:lnTo>
                    <a:pt x="797" y="556"/>
                  </a:lnTo>
                  <a:lnTo>
                    <a:pt x="804" y="561"/>
                  </a:lnTo>
                  <a:lnTo>
                    <a:pt x="856" y="597"/>
                  </a:lnTo>
                  <a:lnTo>
                    <a:pt x="863" y="602"/>
                  </a:lnTo>
                  <a:lnTo>
                    <a:pt x="916" y="638"/>
                  </a:lnTo>
                  <a:lnTo>
                    <a:pt x="923" y="643"/>
                  </a:lnTo>
                  <a:lnTo>
                    <a:pt x="978" y="681"/>
                  </a:lnTo>
                  <a:lnTo>
                    <a:pt x="985" y="686"/>
                  </a:lnTo>
                  <a:lnTo>
                    <a:pt x="1042" y="726"/>
                  </a:lnTo>
                  <a:lnTo>
                    <a:pt x="1050" y="731"/>
                  </a:lnTo>
                  <a:lnTo>
                    <a:pt x="1111" y="774"/>
                  </a:lnTo>
                  <a:lnTo>
                    <a:pt x="1119" y="779"/>
                  </a:lnTo>
                  <a:lnTo>
                    <a:pt x="1186" y="826"/>
                  </a:lnTo>
                  <a:lnTo>
                    <a:pt x="1193" y="832"/>
                  </a:lnTo>
                  <a:lnTo>
                    <a:pt x="1268" y="884"/>
                  </a:lnTo>
                  <a:lnTo>
                    <a:pt x="1276" y="890"/>
                  </a:lnTo>
                  <a:lnTo>
                    <a:pt x="1364" y="950"/>
                  </a:lnTo>
                  <a:lnTo>
                    <a:pt x="1372" y="956"/>
                  </a:lnTo>
                  <a:lnTo>
                    <a:pt x="1470" y="1024"/>
                  </a:lnTo>
                  <a:lnTo>
                    <a:pt x="1479" y="1030"/>
                  </a:lnTo>
                  <a:lnTo>
                    <a:pt x="1599" y="1114"/>
                  </a:lnTo>
                  <a:lnTo>
                    <a:pt x="1610" y="1121"/>
                  </a:lnTo>
                  <a:lnTo>
                    <a:pt x="1727" y="1203"/>
                  </a:lnTo>
                  <a:lnTo>
                    <a:pt x="1742" y="1203"/>
                  </a:lnTo>
                  <a:lnTo>
                    <a:pt x="1607" y="1109"/>
                  </a:lnTo>
                  <a:lnTo>
                    <a:pt x="1597" y="1102"/>
                  </a:lnTo>
                  <a:lnTo>
                    <a:pt x="1479" y="1020"/>
                  </a:lnTo>
                  <a:lnTo>
                    <a:pt x="1470" y="1014"/>
                  </a:lnTo>
                  <a:lnTo>
                    <a:pt x="1372" y="946"/>
                  </a:lnTo>
                  <a:lnTo>
                    <a:pt x="1364" y="940"/>
                  </a:lnTo>
                  <a:lnTo>
                    <a:pt x="1277" y="880"/>
                  </a:lnTo>
                  <a:lnTo>
                    <a:pt x="1269" y="874"/>
                  </a:lnTo>
                  <a:lnTo>
                    <a:pt x="1195" y="823"/>
                  </a:lnTo>
                  <a:lnTo>
                    <a:pt x="1188" y="817"/>
                  </a:lnTo>
                  <a:lnTo>
                    <a:pt x="1121" y="771"/>
                  </a:lnTo>
                  <a:lnTo>
                    <a:pt x="1114" y="766"/>
                  </a:lnTo>
                  <a:lnTo>
                    <a:pt x="1052" y="724"/>
                  </a:lnTo>
                  <a:lnTo>
                    <a:pt x="1045" y="719"/>
                  </a:lnTo>
                  <a:lnTo>
                    <a:pt x="989" y="679"/>
                  </a:lnTo>
                  <a:lnTo>
                    <a:pt x="982" y="674"/>
                  </a:lnTo>
                  <a:lnTo>
                    <a:pt x="928" y="636"/>
                  </a:lnTo>
                  <a:lnTo>
                    <a:pt x="921" y="632"/>
                  </a:lnTo>
                  <a:lnTo>
                    <a:pt x="868" y="595"/>
                  </a:lnTo>
                  <a:lnTo>
                    <a:pt x="861" y="591"/>
                  </a:lnTo>
                  <a:lnTo>
                    <a:pt x="810" y="555"/>
                  </a:lnTo>
                  <a:lnTo>
                    <a:pt x="803" y="550"/>
                  </a:lnTo>
                  <a:lnTo>
                    <a:pt x="751" y="514"/>
                  </a:lnTo>
                  <a:lnTo>
                    <a:pt x="744" y="509"/>
                  </a:lnTo>
                  <a:lnTo>
                    <a:pt x="691" y="472"/>
                  </a:lnTo>
                  <a:lnTo>
                    <a:pt x="684" y="467"/>
                  </a:lnTo>
                  <a:lnTo>
                    <a:pt x="632" y="431"/>
                  </a:lnTo>
                  <a:lnTo>
                    <a:pt x="624" y="426"/>
                  </a:lnTo>
                  <a:lnTo>
                    <a:pt x="566" y="385"/>
                  </a:lnTo>
                  <a:lnTo>
                    <a:pt x="558" y="379"/>
                  </a:lnTo>
                  <a:lnTo>
                    <a:pt x="500" y="339"/>
                  </a:lnTo>
                  <a:lnTo>
                    <a:pt x="491" y="334"/>
                  </a:lnTo>
                  <a:lnTo>
                    <a:pt x="90" y="54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5" name="Freeform 236"/>
            <p:cNvSpPr>
              <a:spLocks noChangeArrowheads="1"/>
            </p:cNvSpPr>
            <p:nvPr>
              <p:custDataLst>
                <p:tags r:id="rId231"/>
              </p:custDataLst>
            </p:nvPr>
          </p:nvSpPr>
          <p:spPr bwMode="auto">
            <a:xfrm>
              <a:off x="5102572" y="3420759"/>
              <a:ext cx="4703454" cy="3248243"/>
            </a:xfrm>
            <a:custGeom>
              <a:avLst/>
              <a:gdLst>
                <a:gd name="T0" fmla="*/ 0 w 1742"/>
                <a:gd name="T1" fmla="*/ 2 h 1203"/>
                <a:gd name="T2" fmla="*/ 482 w 1742"/>
                <a:gd name="T3" fmla="*/ 337 h 1203"/>
                <a:gd name="T4" fmla="*/ 549 w 1742"/>
                <a:gd name="T5" fmla="*/ 384 h 1203"/>
                <a:gd name="T6" fmla="*/ 617 w 1742"/>
                <a:gd name="T7" fmla="*/ 431 h 1203"/>
                <a:gd name="T8" fmla="*/ 677 w 1742"/>
                <a:gd name="T9" fmla="*/ 472 h 1203"/>
                <a:gd name="T10" fmla="*/ 737 w 1742"/>
                <a:gd name="T11" fmla="*/ 515 h 1203"/>
                <a:gd name="T12" fmla="*/ 797 w 1742"/>
                <a:gd name="T13" fmla="*/ 556 h 1203"/>
                <a:gd name="T14" fmla="*/ 856 w 1742"/>
                <a:gd name="T15" fmla="*/ 597 h 1203"/>
                <a:gd name="T16" fmla="*/ 916 w 1742"/>
                <a:gd name="T17" fmla="*/ 638 h 1203"/>
                <a:gd name="T18" fmla="*/ 978 w 1742"/>
                <a:gd name="T19" fmla="*/ 681 h 1203"/>
                <a:gd name="T20" fmla="*/ 1042 w 1742"/>
                <a:gd name="T21" fmla="*/ 726 h 1203"/>
                <a:gd name="T22" fmla="*/ 1111 w 1742"/>
                <a:gd name="T23" fmla="*/ 774 h 1203"/>
                <a:gd name="T24" fmla="*/ 1186 w 1742"/>
                <a:gd name="T25" fmla="*/ 826 h 1203"/>
                <a:gd name="T26" fmla="*/ 1268 w 1742"/>
                <a:gd name="T27" fmla="*/ 884 h 1203"/>
                <a:gd name="T28" fmla="*/ 1364 w 1742"/>
                <a:gd name="T29" fmla="*/ 950 h 1203"/>
                <a:gd name="T30" fmla="*/ 1470 w 1742"/>
                <a:gd name="T31" fmla="*/ 1024 h 1203"/>
                <a:gd name="T32" fmla="*/ 1599 w 1742"/>
                <a:gd name="T33" fmla="*/ 1114 h 1203"/>
                <a:gd name="T34" fmla="*/ 1727 w 1742"/>
                <a:gd name="T35" fmla="*/ 1203 h 1203"/>
                <a:gd name="T36" fmla="*/ 1607 w 1742"/>
                <a:gd name="T37" fmla="*/ 1109 h 1203"/>
                <a:gd name="T38" fmla="*/ 1479 w 1742"/>
                <a:gd name="T39" fmla="*/ 1020 h 1203"/>
                <a:gd name="T40" fmla="*/ 1372 w 1742"/>
                <a:gd name="T41" fmla="*/ 946 h 1203"/>
                <a:gd name="T42" fmla="*/ 1277 w 1742"/>
                <a:gd name="T43" fmla="*/ 880 h 1203"/>
                <a:gd name="T44" fmla="*/ 1195 w 1742"/>
                <a:gd name="T45" fmla="*/ 823 h 1203"/>
                <a:gd name="T46" fmla="*/ 1121 w 1742"/>
                <a:gd name="T47" fmla="*/ 771 h 1203"/>
                <a:gd name="T48" fmla="*/ 1052 w 1742"/>
                <a:gd name="T49" fmla="*/ 724 h 1203"/>
                <a:gd name="T50" fmla="*/ 989 w 1742"/>
                <a:gd name="T51" fmla="*/ 679 h 1203"/>
                <a:gd name="T52" fmla="*/ 928 w 1742"/>
                <a:gd name="T53" fmla="*/ 636 h 1203"/>
                <a:gd name="T54" fmla="*/ 868 w 1742"/>
                <a:gd name="T55" fmla="*/ 595 h 1203"/>
                <a:gd name="T56" fmla="*/ 810 w 1742"/>
                <a:gd name="T57" fmla="*/ 555 h 1203"/>
                <a:gd name="T58" fmla="*/ 751 w 1742"/>
                <a:gd name="T59" fmla="*/ 514 h 1203"/>
                <a:gd name="T60" fmla="*/ 691 w 1742"/>
                <a:gd name="T61" fmla="*/ 472 h 1203"/>
                <a:gd name="T62" fmla="*/ 632 w 1742"/>
                <a:gd name="T63" fmla="*/ 431 h 1203"/>
                <a:gd name="T64" fmla="*/ 566 w 1742"/>
                <a:gd name="T65" fmla="*/ 385 h 1203"/>
                <a:gd name="T66" fmla="*/ 500 w 1742"/>
                <a:gd name="T67" fmla="*/ 339 h 1203"/>
                <a:gd name="T68" fmla="*/ 90 w 1742"/>
                <a:gd name="T69" fmla="*/ 54 h 1203"/>
                <a:gd name="T70" fmla="*/ 1 w 1742"/>
                <a:gd name="T7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42" h="1203">
                  <a:moveTo>
                    <a:pt x="1" y="0"/>
                  </a:moveTo>
                  <a:lnTo>
                    <a:pt x="0" y="2"/>
                  </a:lnTo>
                  <a:lnTo>
                    <a:pt x="82" y="59"/>
                  </a:lnTo>
                  <a:lnTo>
                    <a:pt x="482" y="337"/>
                  </a:lnTo>
                  <a:lnTo>
                    <a:pt x="491" y="343"/>
                  </a:lnTo>
                  <a:lnTo>
                    <a:pt x="549" y="384"/>
                  </a:lnTo>
                  <a:lnTo>
                    <a:pt x="557" y="389"/>
                  </a:lnTo>
                  <a:lnTo>
                    <a:pt x="617" y="431"/>
                  </a:lnTo>
                  <a:lnTo>
                    <a:pt x="624" y="436"/>
                  </a:lnTo>
                  <a:lnTo>
                    <a:pt x="677" y="472"/>
                  </a:lnTo>
                  <a:lnTo>
                    <a:pt x="684" y="478"/>
                  </a:lnTo>
                  <a:lnTo>
                    <a:pt x="737" y="515"/>
                  </a:lnTo>
                  <a:lnTo>
                    <a:pt x="744" y="519"/>
                  </a:lnTo>
                  <a:lnTo>
                    <a:pt x="797" y="556"/>
                  </a:lnTo>
                  <a:lnTo>
                    <a:pt x="804" y="561"/>
                  </a:lnTo>
                  <a:lnTo>
                    <a:pt x="856" y="597"/>
                  </a:lnTo>
                  <a:lnTo>
                    <a:pt x="863" y="602"/>
                  </a:lnTo>
                  <a:lnTo>
                    <a:pt x="916" y="638"/>
                  </a:lnTo>
                  <a:lnTo>
                    <a:pt x="923" y="643"/>
                  </a:lnTo>
                  <a:lnTo>
                    <a:pt x="978" y="681"/>
                  </a:lnTo>
                  <a:lnTo>
                    <a:pt x="985" y="686"/>
                  </a:lnTo>
                  <a:lnTo>
                    <a:pt x="1042" y="726"/>
                  </a:lnTo>
                  <a:lnTo>
                    <a:pt x="1050" y="731"/>
                  </a:lnTo>
                  <a:lnTo>
                    <a:pt x="1111" y="774"/>
                  </a:lnTo>
                  <a:lnTo>
                    <a:pt x="1119" y="779"/>
                  </a:lnTo>
                  <a:lnTo>
                    <a:pt x="1186" y="826"/>
                  </a:lnTo>
                  <a:lnTo>
                    <a:pt x="1193" y="832"/>
                  </a:lnTo>
                  <a:lnTo>
                    <a:pt x="1268" y="884"/>
                  </a:lnTo>
                  <a:lnTo>
                    <a:pt x="1276" y="890"/>
                  </a:lnTo>
                  <a:lnTo>
                    <a:pt x="1364" y="950"/>
                  </a:lnTo>
                  <a:lnTo>
                    <a:pt x="1372" y="956"/>
                  </a:lnTo>
                  <a:lnTo>
                    <a:pt x="1470" y="1024"/>
                  </a:lnTo>
                  <a:lnTo>
                    <a:pt x="1479" y="1030"/>
                  </a:lnTo>
                  <a:lnTo>
                    <a:pt x="1599" y="1114"/>
                  </a:lnTo>
                  <a:lnTo>
                    <a:pt x="1610" y="1121"/>
                  </a:lnTo>
                  <a:lnTo>
                    <a:pt x="1727" y="1203"/>
                  </a:lnTo>
                  <a:lnTo>
                    <a:pt x="1742" y="1203"/>
                  </a:lnTo>
                  <a:lnTo>
                    <a:pt x="1607" y="1109"/>
                  </a:lnTo>
                  <a:lnTo>
                    <a:pt x="1597" y="1102"/>
                  </a:lnTo>
                  <a:lnTo>
                    <a:pt x="1479" y="1020"/>
                  </a:lnTo>
                  <a:lnTo>
                    <a:pt x="1470" y="1014"/>
                  </a:lnTo>
                  <a:lnTo>
                    <a:pt x="1372" y="946"/>
                  </a:lnTo>
                  <a:lnTo>
                    <a:pt x="1364" y="940"/>
                  </a:lnTo>
                  <a:lnTo>
                    <a:pt x="1277" y="880"/>
                  </a:lnTo>
                  <a:lnTo>
                    <a:pt x="1269" y="874"/>
                  </a:lnTo>
                  <a:lnTo>
                    <a:pt x="1195" y="823"/>
                  </a:lnTo>
                  <a:lnTo>
                    <a:pt x="1188" y="817"/>
                  </a:lnTo>
                  <a:lnTo>
                    <a:pt x="1121" y="771"/>
                  </a:lnTo>
                  <a:lnTo>
                    <a:pt x="1114" y="766"/>
                  </a:lnTo>
                  <a:lnTo>
                    <a:pt x="1052" y="724"/>
                  </a:lnTo>
                  <a:lnTo>
                    <a:pt x="1045" y="719"/>
                  </a:lnTo>
                  <a:lnTo>
                    <a:pt x="989" y="679"/>
                  </a:lnTo>
                  <a:lnTo>
                    <a:pt x="982" y="674"/>
                  </a:lnTo>
                  <a:lnTo>
                    <a:pt x="928" y="636"/>
                  </a:lnTo>
                  <a:lnTo>
                    <a:pt x="921" y="632"/>
                  </a:lnTo>
                  <a:lnTo>
                    <a:pt x="868" y="595"/>
                  </a:lnTo>
                  <a:lnTo>
                    <a:pt x="861" y="591"/>
                  </a:lnTo>
                  <a:lnTo>
                    <a:pt x="810" y="555"/>
                  </a:lnTo>
                  <a:lnTo>
                    <a:pt x="803" y="550"/>
                  </a:lnTo>
                  <a:lnTo>
                    <a:pt x="751" y="514"/>
                  </a:lnTo>
                  <a:lnTo>
                    <a:pt x="744" y="509"/>
                  </a:lnTo>
                  <a:lnTo>
                    <a:pt x="691" y="472"/>
                  </a:lnTo>
                  <a:lnTo>
                    <a:pt x="684" y="467"/>
                  </a:lnTo>
                  <a:lnTo>
                    <a:pt x="632" y="431"/>
                  </a:lnTo>
                  <a:lnTo>
                    <a:pt x="624" y="426"/>
                  </a:lnTo>
                  <a:lnTo>
                    <a:pt x="566" y="385"/>
                  </a:lnTo>
                  <a:lnTo>
                    <a:pt x="558" y="379"/>
                  </a:lnTo>
                  <a:lnTo>
                    <a:pt x="500" y="339"/>
                  </a:lnTo>
                  <a:lnTo>
                    <a:pt x="491" y="334"/>
                  </a:lnTo>
                  <a:lnTo>
                    <a:pt x="90" y="54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6" name="Freeform 237"/>
            <p:cNvSpPr>
              <a:spLocks noChangeArrowheads="1"/>
            </p:cNvSpPr>
            <p:nvPr>
              <p:custDataLst>
                <p:tags r:id="rId232"/>
              </p:custDataLst>
            </p:nvPr>
          </p:nvSpPr>
          <p:spPr bwMode="auto">
            <a:xfrm>
              <a:off x="5102572" y="3417775"/>
              <a:ext cx="5638036" cy="3251227"/>
            </a:xfrm>
            <a:custGeom>
              <a:avLst/>
              <a:gdLst>
                <a:gd name="T0" fmla="*/ 4 w 2088"/>
                <a:gd name="T1" fmla="*/ 3 h 1204"/>
                <a:gd name="T2" fmla="*/ 1 w 2088"/>
                <a:gd name="T3" fmla="*/ 1 h 1204"/>
                <a:gd name="T4" fmla="*/ 90 w 2088"/>
                <a:gd name="T5" fmla="*/ 55 h 1204"/>
                <a:gd name="T6" fmla="*/ 549 w 2088"/>
                <a:gd name="T7" fmla="*/ 321 h 1204"/>
                <a:gd name="T8" fmla="*/ 618 w 2088"/>
                <a:gd name="T9" fmla="*/ 361 h 1204"/>
                <a:gd name="T10" fmla="*/ 686 w 2088"/>
                <a:gd name="T11" fmla="*/ 401 h 1204"/>
                <a:gd name="T12" fmla="*/ 746 w 2088"/>
                <a:gd name="T13" fmla="*/ 436 h 1204"/>
                <a:gd name="T14" fmla="*/ 805 w 2088"/>
                <a:gd name="T15" fmla="*/ 470 h 1204"/>
                <a:gd name="T16" fmla="*/ 863 w 2088"/>
                <a:gd name="T17" fmla="*/ 504 h 1204"/>
                <a:gd name="T18" fmla="*/ 919 w 2088"/>
                <a:gd name="T19" fmla="*/ 536 h 1204"/>
                <a:gd name="T20" fmla="*/ 976 w 2088"/>
                <a:gd name="T21" fmla="*/ 569 h 1204"/>
                <a:gd name="T22" fmla="*/ 1033 w 2088"/>
                <a:gd name="T23" fmla="*/ 602 h 1204"/>
                <a:gd name="T24" fmla="*/ 1092 w 2088"/>
                <a:gd name="T25" fmla="*/ 636 h 1204"/>
                <a:gd name="T26" fmla="*/ 1153 w 2088"/>
                <a:gd name="T27" fmla="*/ 672 h 1204"/>
                <a:gd name="T28" fmla="*/ 1219 w 2088"/>
                <a:gd name="T29" fmla="*/ 710 h 1204"/>
                <a:gd name="T30" fmla="*/ 1291 w 2088"/>
                <a:gd name="T31" fmla="*/ 751 h 1204"/>
                <a:gd name="T32" fmla="*/ 1372 w 2088"/>
                <a:gd name="T33" fmla="*/ 799 h 1204"/>
                <a:gd name="T34" fmla="*/ 1460 w 2088"/>
                <a:gd name="T35" fmla="*/ 850 h 1204"/>
                <a:gd name="T36" fmla="*/ 1565 w 2088"/>
                <a:gd name="T37" fmla="*/ 910 h 1204"/>
                <a:gd name="T38" fmla="*/ 1688 w 2088"/>
                <a:gd name="T39" fmla="*/ 982 h 1204"/>
                <a:gd name="T40" fmla="*/ 1841 w 2088"/>
                <a:gd name="T41" fmla="*/ 1071 h 1204"/>
                <a:gd name="T42" fmla="*/ 2038 w 2088"/>
                <a:gd name="T43" fmla="*/ 1185 h 1204"/>
                <a:gd name="T44" fmla="*/ 2088 w 2088"/>
                <a:gd name="T45" fmla="*/ 1204 h 1204"/>
                <a:gd name="T46" fmla="*/ 2015 w 2088"/>
                <a:gd name="T47" fmla="*/ 1162 h 1204"/>
                <a:gd name="T48" fmla="*/ 1823 w 2088"/>
                <a:gd name="T49" fmla="*/ 1050 h 1204"/>
                <a:gd name="T50" fmla="*/ 1673 w 2088"/>
                <a:gd name="T51" fmla="*/ 964 h 1204"/>
                <a:gd name="T52" fmla="*/ 1552 w 2088"/>
                <a:gd name="T53" fmla="*/ 893 h 1204"/>
                <a:gd name="T54" fmla="*/ 1451 w 2088"/>
                <a:gd name="T55" fmla="*/ 834 h 1204"/>
                <a:gd name="T56" fmla="*/ 1364 w 2088"/>
                <a:gd name="T57" fmla="*/ 784 h 1204"/>
                <a:gd name="T58" fmla="*/ 1284 w 2088"/>
                <a:gd name="T59" fmla="*/ 738 h 1204"/>
                <a:gd name="T60" fmla="*/ 1214 w 2088"/>
                <a:gd name="T61" fmla="*/ 697 h 1204"/>
                <a:gd name="T62" fmla="*/ 1149 w 2088"/>
                <a:gd name="T63" fmla="*/ 659 h 1204"/>
                <a:gd name="T64" fmla="*/ 1088 w 2088"/>
                <a:gd name="T65" fmla="*/ 624 h 1204"/>
                <a:gd name="T66" fmla="*/ 1030 w 2088"/>
                <a:gd name="T67" fmla="*/ 590 h 1204"/>
                <a:gd name="T68" fmla="*/ 973 w 2088"/>
                <a:gd name="T69" fmla="*/ 558 h 1204"/>
                <a:gd name="T70" fmla="*/ 918 w 2088"/>
                <a:gd name="T71" fmla="*/ 525 h 1204"/>
                <a:gd name="T72" fmla="*/ 862 w 2088"/>
                <a:gd name="T73" fmla="*/ 493 h 1204"/>
                <a:gd name="T74" fmla="*/ 804 w 2088"/>
                <a:gd name="T75" fmla="*/ 459 h 1204"/>
                <a:gd name="T76" fmla="*/ 746 w 2088"/>
                <a:gd name="T77" fmla="*/ 425 h 1204"/>
                <a:gd name="T78" fmla="*/ 686 w 2088"/>
                <a:gd name="T79" fmla="*/ 391 h 1204"/>
                <a:gd name="T80" fmla="*/ 618 w 2088"/>
                <a:gd name="T81" fmla="*/ 352 h 1204"/>
                <a:gd name="T82" fmla="*/ 550 w 2088"/>
                <a:gd name="T83" fmla="*/ 312 h 1204"/>
                <a:gd name="T84" fmla="*/ 11 w 2088"/>
                <a:gd name="T8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88" h="1204">
                  <a:moveTo>
                    <a:pt x="11" y="0"/>
                  </a:moveTo>
                  <a:lnTo>
                    <a:pt x="4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90" y="55"/>
                  </a:lnTo>
                  <a:lnTo>
                    <a:pt x="539" y="316"/>
                  </a:lnTo>
                  <a:lnTo>
                    <a:pt x="549" y="321"/>
                  </a:lnTo>
                  <a:lnTo>
                    <a:pt x="609" y="356"/>
                  </a:lnTo>
                  <a:lnTo>
                    <a:pt x="618" y="361"/>
                  </a:lnTo>
                  <a:lnTo>
                    <a:pt x="678" y="396"/>
                  </a:lnTo>
                  <a:lnTo>
                    <a:pt x="686" y="401"/>
                  </a:lnTo>
                  <a:lnTo>
                    <a:pt x="738" y="431"/>
                  </a:lnTo>
                  <a:lnTo>
                    <a:pt x="746" y="436"/>
                  </a:lnTo>
                  <a:lnTo>
                    <a:pt x="797" y="466"/>
                  </a:lnTo>
                  <a:lnTo>
                    <a:pt x="805" y="470"/>
                  </a:lnTo>
                  <a:lnTo>
                    <a:pt x="856" y="499"/>
                  </a:lnTo>
                  <a:lnTo>
                    <a:pt x="863" y="504"/>
                  </a:lnTo>
                  <a:lnTo>
                    <a:pt x="912" y="532"/>
                  </a:lnTo>
                  <a:lnTo>
                    <a:pt x="919" y="536"/>
                  </a:lnTo>
                  <a:lnTo>
                    <a:pt x="968" y="565"/>
                  </a:lnTo>
                  <a:lnTo>
                    <a:pt x="976" y="569"/>
                  </a:lnTo>
                  <a:lnTo>
                    <a:pt x="1026" y="598"/>
                  </a:lnTo>
                  <a:lnTo>
                    <a:pt x="1033" y="602"/>
                  </a:lnTo>
                  <a:lnTo>
                    <a:pt x="1084" y="632"/>
                  </a:lnTo>
                  <a:lnTo>
                    <a:pt x="1092" y="636"/>
                  </a:lnTo>
                  <a:lnTo>
                    <a:pt x="1146" y="668"/>
                  </a:lnTo>
                  <a:lnTo>
                    <a:pt x="1153" y="672"/>
                  </a:lnTo>
                  <a:lnTo>
                    <a:pt x="1212" y="706"/>
                  </a:lnTo>
                  <a:lnTo>
                    <a:pt x="1219" y="710"/>
                  </a:lnTo>
                  <a:lnTo>
                    <a:pt x="1283" y="747"/>
                  </a:lnTo>
                  <a:lnTo>
                    <a:pt x="1291" y="751"/>
                  </a:lnTo>
                  <a:lnTo>
                    <a:pt x="1364" y="794"/>
                  </a:lnTo>
                  <a:lnTo>
                    <a:pt x="1372" y="799"/>
                  </a:lnTo>
                  <a:lnTo>
                    <a:pt x="1451" y="845"/>
                  </a:lnTo>
                  <a:lnTo>
                    <a:pt x="1460" y="850"/>
                  </a:lnTo>
                  <a:lnTo>
                    <a:pt x="1555" y="905"/>
                  </a:lnTo>
                  <a:lnTo>
                    <a:pt x="1565" y="910"/>
                  </a:lnTo>
                  <a:lnTo>
                    <a:pt x="1678" y="976"/>
                  </a:lnTo>
                  <a:lnTo>
                    <a:pt x="1688" y="982"/>
                  </a:lnTo>
                  <a:lnTo>
                    <a:pt x="1829" y="1064"/>
                  </a:lnTo>
                  <a:lnTo>
                    <a:pt x="1841" y="1071"/>
                  </a:lnTo>
                  <a:lnTo>
                    <a:pt x="2024" y="1176"/>
                  </a:lnTo>
                  <a:lnTo>
                    <a:pt x="2038" y="1185"/>
                  </a:lnTo>
                  <a:lnTo>
                    <a:pt x="2071" y="1204"/>
                  </a:lnTo>
                  <a:lnTo>
                    <a:pt x="2088" y="1204"/>
                  </a:lnTo>
                  <a:lnTo>
                    <a:pt x="2030" y="1170"/>
                  </a:lnTo>
                  <a:lnTo>
                    <a:pt x="2015" y="1162"/>
                  </a:lnTo>
                  <a:lnTo>
                    <a:pt x="1835" y="1057"/>
                  </a:lnTo>
                  <a:lnTo>
                    <a:pt x="1823" y="1050"/>
                  </a:lnTo>
                  <a:lnTo>
                    <a:pt x="1685" y="970"/>
                  </a:lnTo>
                  <a:lnTo>
                    <a:pt x="1673" y="964"/>
                  </a:lnTo>
                  <a:lnTo>
                    <a:pt x="1562" y="899"/>
                  </a:lnTo>
                  <a:lnTo>
                    <a:pt x="1552" y="893"/>
                  </a:lnTo>
                  <a:lnTo>
                    <a:pt x="1460" y="839"/>
                  </a:lnTo>
                  <a:lnTo>
                    <a:pt x="1451" y="834"/>
                  </a:lnTo>
                  <a:lnTo>
                    <a:pt x="1372" y="789"/>
                  </a:lnTo>
                  <a:lnTo>
                    <a:pt x="1364" y="784"/>
                  </a:lnTo>
                  <a:lnTo>
                    <a:pt x="1292" y="742"/>
                  </a:lnTo>
                  <a:lnTo>
                    <a:pt x="1284" y="738"/>
                  </a:lnTo>
                  <a:lnTo>
                    <a:pt x="1222" y="701"/>
                  </a:lnTo>
                  <a:lnTo>
                    <a:pt x="1214" y="697"/>
                  </a:lnTo>
                  <a:lnTo>
                    <a:pt x="1156" y="663"/>
                  </a:lnTo>
                  <a:lnTo>
                    <a:pt x="1149" y="659"/>
                  </a:lnTo>
                  <a:lnTo>
                    <a:pt x="1095" y="628"/>
                  </a:lnTo>
                  <a:lnTo>
                    <a:pt x="1088" y="624"/>
                  </a:lnTo>
                  <a:lnTo>
                    <a:pt x="1037" y="594"/>
                  </a:lnTo>
                  <a:lnTo>
                    <a:pt x="1030" y="590"/>
                  </a:lnTo>
                  <a:lnTo>
                    <a:pt x="980" y="562"/>
                  </a:lnTo>
                  <a:lnTo>
                    <a:pt x="973" y="558"/>
                  </a:lnTo>
                  <a:lnTo>
                    <a:pt x="925" y="530"/>
                  </a:lnTo>
                  <a:lnTo>
                    <a:pt x="918" y="525"/>
                  </a:lnTo>
                  <a:lnTo>
                    <a:pt x="869" y="497"/>
                  </a:lnTo>
                  <a:lnTo>
                    <a:pt x="862" y="493"/>
                  </a:lnTo>
                  <a:lnTo>
                    <a:pt x="812" y="464"/>
                  </a:lnTo>
                  <a:lnTo>
                    <a:pt x="804" y="459"/>
                  </a:lnTo>
                  <a:lnTo>
                    <a:pt x="753" y="430"/>
                  </a:lnTo>
                  <a:lnTo>
                    <a:pt x="746" y="425"/>
                  </a:lnTo>
                  <a:lnTo>
                    <a:pt x="694" y="396"/>
                  </a:lnTo>
                  <a:lnTo>
                    <a:pt x="686" y="391"/>
                  </a:lnTo>
                  <a:lnTo>
                    <a:pt x="627" y="357"/>
                  </a:lnTo>
                  <a:lnTo>
                    <a:pt x="618" y="352"/>
                  </a:lnTo>
                  <a:lnTo>
                    <a:pt x="559" y="318"/>
                  </a:lnTo>
                  <a:lnTo>
                    <a:pt x="550" y="312"/>
                  </a:lnTo>
                  <a:lnTo>
                    <a:pt x="23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7" name="Freeform 238"/>
            <p:cNvSpPr>
              <a:spLocks noChangeArrowheads="1"/>
            </p:cNvSpPr>
            <p:nvPr>
              <p:custDataLst>
                <p:tags r:id="rId233"/>
              </p:custDataLst>
            </p:nvPr>
          </p:nvSpPr>
          <p:spPr bwMode="auto">
            <a:xfrm>
              <a:off x="5102572" y="3417775"/>
              <a:ext cx="5638036" cy="3251227"/>
            </a:xfrm>
            <a:custGeom>
              <a:avLst/>
              <a:gdLst>
                <a:gd name="T0" fmla="*/ 4 w 2088"/>
                <a:gd name="T1" fmla="*/ 3 h 1204"/>
                <a:gd name="T2" fmla="*/ 1 w 2088"/>
                <a:gd name="T3" fmla="*/ 1 h 1204"/>
                <a:gd name="T4" fmla="*/ 90 w 2088"/>
                <a:gd name="T5" fmla="*/ 55 h 1204"/>
                <a:gd name="T6" fmla="*/ 549 w 2088"/>
                <a:gd name="T7" fmla="*/ 321 h 1204"/>
                <a:gd name="T8" fmla="*/ 618 w 2088"/>
                <a:gd name="T9" fmla="*/ 361 h 1204"/>
                <a:gd name="T10" fmla="*/ 686 w 2088"/>
                <a:gd name="T11" fmla="*/ 401 h 1204"/>
                <a:gd name="T12" fmla="*/ 746 w 2088"/>
                <a:gd name="T13" fmla="*/ 436 h 1204"/>
                <a:gd name="T14" fmla="*/ 805 w 2088"/>
                <a:gd name="T15" fmla="*/ 470 h 1204"/>
                <a:gd name="T16" fmla="*/ 863 w 2088"/>
                <a:gd name="T17" fmla="*/ 504 h 1204"/>
                <a:gd name="T18" fmla="*/ 919 w 2088"/>
                <a:gd name="T19" fmla="*/ 536 h 1204"/>
                <a:gd name="T20" fmla="*/ 976 w 2088"/>
                <a:gd name="T21" fmla="*/ 569 h 1204"/>
                <a:gd name="T22" fmla="*/ 1033 w 2088"/>
                <a:gd name="T23" fmla="*/ 602 h 1204"/>
                <a:gd name="T24" fmla="*/ 1092 w 2088"/>
                <a:gd name="T25" fmla="*/ 636 h 1204"/>
                <a:gd name="T26" fmla="*/ 1153 w 2088"/>
                <a:gd name="T27" fmla="*/ 672 h 1204"/>
                <a:gd name="T28" fmla="*/ 1219 w 2088"/>
                <a:gd name="T29" fmla="*/ 710 h 1204"/>
                <a:gd name="T30" fmla="*/ 1291 w 2088"/>
                <a:gd name="T31" fmla="*/ 751 h 1204"/>
                <a:gd name="T32" fmla="*/ 1372 w 2088"/>
                <a:gd name="T33" fmla="*/ 799 h 1204"/>
                <a:gd name="T34" fmla="*/ 1460 w 2088"/>
                <a:gd name="T35" fmla="*/ 850 h 1204"/>
                <a:gd name="T36" fmla="*/ 1565 w 2088"/>
                <a:gd name="T37" fmla="*/ 910 h 1204"/>
                <a:gd name="T38" fmla="*/ 1688 w 2088"/>
                <a:gd name="T39" fmla="*/ 982 h 1204"/>
                <a:gd name="T40" fmla="*/ 1841 w 2088"/>
                <a:gd name="T41" fmla="*/ 1071 h 1204"/>
                <a:gd name="T42" fmla="*/ 2038 w 2088"/>
                <a:gd name="T43" fmla="*/ 1185 h 1204"/>
                <a:gd name="T44" fmla="*/ 2088 w 2088"/>
                <a:gd name="T45" fmla="*/ 1204 h 1204"/>
                <a:gd name="T46" fmla="*/ 2015 w 2088"/>
                <a:gd name="T47" fmla="*/ 1162 h 1204"/>
                <a:gd name="T48" fmla="*/ 1823 w 2088"/>
                <a:gd name="T49" fmla="*/ 1050 h 1204"/>
                <a:gd name="T50" fmla="*/ 1673 w 2088"/>
                <a:gd name="T51" fmla="*/ 964 h 1204"/>
                <a:gd name="T52" fmla="*/ 1552 w 2088"/>
                <a:gd name="T53" fmla="*/ 893 h 1204"/>
                <a:gd name="T54" fmla="*/ 1451 w 2088"/>
                <a:gd name="T55" fmla="*/ 834 h 1204"/>
                <a:gd name="T56" fmla="*/ 1364 w 2088"/>
                <a:gd name="T57" fmla="*/ 784 h 1204"/>
                <a:gd name="T58" fmla="*/ 1284 w 2088"/>
                <a:gd name="T59" fmla="*/ 738 h 1204"/>
                <a:gd name="T60" fmla="*/ 1214 w 2088"/>
                <a:gd name="T61" fmla="*/ 697 h 1204"/>
                <a:gd name="T62" fmla="*/ 1149 w 2088"/>
                <a:gd name="T63" fmla="*/ 659 h 1204"/>
                <a:gd name="T64" fmla="*/ 1088 w 2088"/>
                <a:gd name="T65" fmla="*/ 624 h 1204"/>
                <a:gd name="T66" fmla="*/ 1030 w 2088"/>
                <a:gd name="T67" fmla="*/ 590 h 1204"/>
                <a:gd name="T68" fmla="*/ 973 w 2088"/>
                <a:gd name="T69" fmla="*/ 558 h 1204"/>
                <a:gd name="T70" fmla="*/ 918 w 2088"/>
                <a:gd name="T71" fmla="*/ 525 h 1204"/>
                <a:gd name="T72" fmla="*/ 862 w 2088"/>
                <a:gd name="T73" fmla="*/ 493 h 1204"/>
                <a:gd name="T74" fmla="*/ 804 w 2088"/>
                <a:gd name="T75" fmla="*/ 459 h 1204"/>
                <a:gd name="T76" fmla="*/ 746 w 2088"/>
                <a:gd name="T77" fmla="*/ 425 h 1204"/>
                <a:gd name="T78" fmla="*/ 686 w 2088"/>
                <a:gd name="T79" fmla="*/ 391 h 1204"/>
                <a:gd name="T80" fmla="*/ 618 w 2088"/>
                <a:gd name="T81" fmla="*/ 352 h 1204"/>
                <a:gd name="T82" fmla="*/ 550 w 2088"/>
                <a:gd name="T83" fmla="*/ 312 h 1204"/>
                <a:gd name="T84" fmla="*/ 11 w 2088"/>
                <a:gd name="T8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88" h="1204">
                  <a:moveTo>
                    <a:pt x="11" y="0"/>
                  </a:moveTo>
                  <a:lnTo>
                    <a:pt x="4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90" y="55"/>
                  </a:lnTo>
                  <a:lnTo>
                    <a:pt x="539" y="316"/>
                  </a:lnTo>
                  <a:lnTo>
                    <a:pt x="549" y="321"/>
                  </a:lnTo>
                  <a:lnTo>
                    <a:pt x="609" y="356"/>
                  </a:lnTo>
                  <a:lnTo>
                    <a:pt x="618" y="361"/>
                  </a:lnTo>
                  <a:lnTo>
                    <a:pt x="678" y="396"/>
                  </a:lnTo>
                  <a:lnTo>
                    <a:pt x="686" y="401"/>
                  </a:lnTo>
                  <a:lnTo>
                    <a:pt x="738" y="431"/>
                  </a:lnTo>
                  <a:lnTo>
                    <a:pt x="746" y="436"/>
                  </a:lnTo>
                  <a:lnTo>
                    <a:pt x="797" y="466"/>
                  </a:lnTo>
                  <a:lnTo>
                    <a:pt x="805" y="470"/>
                  </a:lnTo>
                  <a:lnTo>
                    <a:pt x="856" y="499"/>
                  </a:lnTo>
                  <a:lnTo>
                    <a:pt x="863" y="504"/>
                  </a:lnTo>
                  <a:lnTo>
                    <a:pt x="912" y="532"/>
                  </a:lnTo>
                  <a:lnTo>
                    <a:pt x="919" y="536"/>
                  </a:lnTo>
                  <a:lnTo>
                    <a:pt x="968" y="565"/>
                  </a:lnTo>
                  <a:lnTo>
                    <a:pt x="976" y="569"/>
                  </a:lnTo>
                  <a:lnTo>
                    <a:pt x="1026" y="598"/>
                  </a:lnTo>
                  <a:lnTo>
                    <a:pt x="1033" y="602"/>
                  </a:lnTo>
                  <a:lnTo>
                    <a:pt x="1084" y="632"/>
                  </a:lnTo>
                  <a:lnTo>
                    <a:pt x="1092" y="636"/>
                  </a:lnTo>
                  <a:lnTo>
                    <a:pt x="1146" y="668"/>
                  </a:lnTo>
                  <a:lnTo>
                    <a:pt x="1153" y="672"/>
                  </a:lnTo>
                  <a:lnTo>
                    <a:pt x="1212" y="706"/>
                  </a:lnTo>
                  <a:lnTo>
                    <a:pt x="1219" y="710"/>
                  </a:lnTo>
                  <a:lnTo>
                    <a:pt x="1283" y="747"/>
                  </a:lnTo>
                  <a:lnTo>
                    <a:pt x="1291" y="751"/>
                  </a:lnTo>
                  <a:lnTo>
                    <a:pt x="1364" y="794"/>
                  </a:lnTo>
                  <a:lnTo>
                    <a:pt x="1372" y="799"/>
                  </a:lnTo>
                  <a:lnTo>
                    <a:pt x="1451" y="845"/>
                  </a:lnTo>
                  <a:lnTo>
                    <a:pt x="1460" y="850"/>
                  </a:lnTo>
                  <a:lnTo>
                    <a:pt x="1555" y="905"/>
                  </a:lnTo>
                  <a:lnTo>
                    <a:pt x="1565" y="910"/>
                  </a:lnTo>
                  <a:lnTo>
                    <a:pt x="1678" y="976"/>
                  </a:lnTo>
                  <a:lnTo>
                    <a:pt x="1688" y="982"/>
                  </a:lnTo>
                  <a:lnTo>
                    <a:pt x="1829" y="1064"/>
                  </a:lnTo>
                  <a:lnTo>
                    <a:pt x="1841" y="1071"/>
                  </a:lnTo>
                  <a:lnTo>
                    <a:pt x="2024" y="1176"/>
                  </a:lnTo>
                  <a:lnTo>
                    <a:pt x="2038" y="1185"/>
                  </a:lnTo>
                  <a:lnTo>
                    <a:pt x="2071" y="1204"/>
                  </a:lnTo>
                  <a:lnTo>
                    <a:pt x="2088" y="1204"/>
                  </a:lnTo>
                  <a:lnTo>
                    <a:pt x="2030" y="1170"/>
                  </a:lnTo>
                  <a:lnTo>
                    <a:pt x="2015" y="1162"/>
                  </a:lnTo>
                  <a:lnTo>
                    <a:pt x="1835" y="1057"/>
                  </a:lnTo>
                  <a:lnTo>
                    <a:pt x="1823" y="1050"/>
                  </a:lnTo>
                  <a:lnTo>
                    <a:pt x="1685" y="970"/>
                  </a:lnTo>
                  <a:lnTo>
                    <a:pt x="1673" y="964"/>
                  </a:lnTo>
                  <a:lnTo>
                    <a:pt x="1562" y="899"/>
                  </a:lnTo>
                  <a:lnTo>
                    <a:pt x="1552" y="893"/>
                  </a:lnTo>
                  <a:lnTo>
                    <a:pt x="1460" y="839"/>
                  </a:lnTo>
                  <a:lnTo>
                    <a:pt x="1451" y="834"/>
                  </a:lnTo>
                  <a:lnTo>
                    <a:pt x="1372" y="789"/>
                  </a:lnTo>
                  <a:lnTo>
                    <a:pt x="1364" y="784"/>
                  </a:lnTo>
                  <a:lnTo>
                    <a:pt x="1292" y="742"/>
                  </a:lnTo>
                  <a:lnTo>
                    <a:pt x="1284" y="738"/>
                  </a:lnTo>
                  <a:lnTo>
                    <a:pt x="1222" y="701"/>
                  </a:lnTo>
                  <a:lnTo>
                    <a:pt x="1214" y="697"/>
                  </a:lnTo>
                  <a:lnTo>
                    <a:pt x="1156" y="663"/>
                  </a:lnTo>
                  <a:lnTo>
                    <a:pt x="1149" y="659"/>
                  </a:lnTo>
                  <a:lnTo>
                    <a:pt x="1095" y="628"/>
                  </a:lnTo>
                  <a:lnTo>
                    <a:pt x="1088" y="624"/>
                  </a:lnTo>
                  <a:lnTo>
                    <a:pt x="1037" y="594"/>
                  </a:lnTo>
                  <a:lnTo>
                    <a:pt x="1030" y="590"/>
                  </a:lnTo>
                  <a:lnTo>
                    <a:pt x="980" y="562"/>
                  </a:lnTo>
                  <a:lnTo>
                    <a:pt x="973" y="558"/>
                  </a:lnTo>
                  <a:lnTo>
                    <a:pt x="925" y="530"/>
                  </a:lnTo>
                  <a:lnTo>
                    <a:pt x="918" y="525"/>
                  </a:lnTo>
                  <a:lnTo>
                    <a:pt x="869" y="497"/>
                  </a:lnTo>
                  <a:lnTo>
                    <a:pt x="862" y="493"/>
                  </a:lnTo>
                  <a:lnTo>
                    <a:pt x="812" y="464"/>
                  </a:lnTo>
                  <a:lnTo>
                    <a:pt x="804" y="459"/>
                  </a:lnTo>
                  <a:lnTo>
                    <a:pt x="753" y="430"/>
                  </a:lnTo>
                  <a:lnTo>
                    <a:pt x="746" y="425"/>
                  </a:lnTo>
                  <a:lnTo>
                    <a:pt x="694" y="396"/>
                  </a:lnTo>
                  <a:lnTo>
                    <a:pt x="686" y="391"/>
                  </a:lnTo>
                  <a:lnTo>
                    <a:pt x="627" y="357"/>
                  </a:lnTo>
                  <a:lnTo>
                    <a:pt x="618" y="352"/>
                  </a:lnTo>
                  <a:lnTo>
                    <a:pt x="559" y="318"/>
                  </a:lnTo>
                  <a:lnTo>
                    <a:pt x="550" y="312"/>
                  </a:lnTo>
                  <a:lnTo>
                    <a:pt x="23" y="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8" name="Freeform 239"/>
            <p:cNvSpPr>
              <a:spLocks noChangeArrowheads="1"/>
            </p:cNvSpPr>
            <p:nvPr>
              <p:custDataLst>
                <p:tags r:id="rId234"/>
              </p:custDataLst>
            </p:nvPr>
          </p:nvSpPr>
          <p:spPr bwMode="auto">
            <a:xfrm>
              <a:off x="5108680" y="175499"/>
              <a:ext cx="5610549" cy="3251228"/>
            </a:xfrm>
            <a:custGeom>
              <a:avLst/>
              <a:gdLst>
                <a:gd name="T0" fmla="*/ 2061 w 2078"/>
                <a:gd name="T1" fmla="*/ 0 h 1204"/>
                <a:gd name="T2" fmla="*/ 2021 w 2078"/>
                <a:gd name="T3" fmla="*/ 23 h 1204"/>
                <a:gd name="T4" fmla="*/ 1826 w 2078"/>
                <a:gd name="T5" fmla="*/ 136 h 1204"/>
                <a:gd name="T6" fmla="*/ 1674 w 2078"/>
                <a:gd name="T7" fmla="*/ 224 h 1204"/>
                <a:gd name="T8" fmla="*/ 1551 w 2078"/>
                <a:gd name="T9" fmla="*/ 296 h 1204"/>
                <a:gd name="T10" fmla="*/ 1448 w 2078"/>
                <a:gd name="T11" fmla="*/ 356 h 1204"/>
                <a:gd name="T12" fmla="*/ 1359 w 2078"/>
                <a:gd name="T13" fmla="*/ 407 h 1204"/>
                <a:gd name="T14" fmla="*/ 1280 w 2078"/>
                <a:gd name="T15" fmla="*/ 453 h 1204"/>
                <a:gd name="T16" fmla="*/ 1208 w 2078"/>
                <a:gd name="T17" fmla="*/ 495 h 1204"/>
                <a:gd name="T18" fmla="*/ 1143 w 2078"/>
                <a:gd name="T19" fmla="*/ 533 h 1204"/>
                <a:gd name="T20" fmla="*/ 1081 w 2078"/>
                <a:gd name="T21" fmla="*/ 569 h 1204"/>
                <a:gd name="T22" fmla="*/ 1021 w 2078"/>
                <a:gd name="T23" fmla="*/ 603 h 1204"/>
                <a:gd name="T24" fmla="*/ 964 w 2078"/>
                <a:gd name="T25" fmla="*/ 636 h 1204"/>
                <a:gd name="T26" fmla="*/ 907 w 2078"/>
                <a:gd name="T27" fmla="*/ 669 h 1204"/>
                <a:gd name="T28" fmla="*/ 851 w 2078"/>
                <a:gd name="T29" fmla="*/ 702 h 1204"/>
                <a:gd name="T30" fmla="*/ 794 w 2078"/>
                <a:gd name="T31" fmla="*/ 735 h 1204"/>
                <a:gd name="T32" fmla="*/ 735 w 2078"/>
                <a:gd name="T33" fmla="*/ 770 h 1204"/>
                <a:gd name="T34" fmla="*/ 671 w 2078"/>
                <a:gd name="T35" fmla="*/ 806 h 1204"/>
                <a:gd name="T36" fmla="*/ 605 w 2078"/>
                <a:gd name="T37" fmla="*/ 845 h 1204"/>
                <a:gd name="T38" fmla="*/ 534 w 2078"/>
                <a:gd name="T39" fmla="*/ 885 h 1204"/>
                <a:gd name="T40" fmla="*/ 2 w 2078"/>
                <a:gd name="T41" fmla="*/ 1204 h 1204"/>
                <a:gd name="T42" fmla="*/ 2 w 2078"/>
                <a:gd name="T43" fmla="*/ 1204 h 1204"/>
                <a:gd name="T44" fmla="*/ 11 w 2078"/>
                <a:gd name="T45" fmla="*/ 1199 h 1204"/>
                <a:gd name="T46" fmla="*/ 554 w 2078"/>
                <a:gd name="T47" fmla="*/ 884 h 1204"/>
                <a:gd name="T48" fmla="*/ 623 w 2078"/>
                <a:gd name="T49" fmla="*/ 844 h 1204"/>
                <a:gd name="T50" fmla="*/ 687 w 2078"/>
                <a:gd name="T51" fmla="*/ 806 h 1204"/>
                <a:gd name="T52" fmla="*/ 750 w 2078"/>
                <a:gd name="T53" fmla="*/ 771 h 1204"/>
                <a:gd name="T54" fmla="*/ 809 w 2078"/>
                <a:gd name="T55" fmla="*/ 737 h 1204"/>
                <a:gd name="T56" fmla="*/ 865 w 2078"/>
                <a:gd name="T57" fmla="*/ 704 h 1204"/>
                <a:gd name="T58" fmla="*/ 921 w 2078"/>
                <a:gd name="T59" fmla="*/ 671 h 1204"/>
                <a:gd name="T60" fmla="*/ 976 w 2078"/>
                <a:gd name="T61" fmla="*/ 639 h 1204"/>
                <a:gd name="T62" fmla="*/ 1033 w 2078"/>
                <a:gd name="T63" fmla="*/ 607 h 1204"/>
                <a:gd name="T64" fmla="*/ 1091 w 2078"/>
                <a:gd name="T65" fmla="*/ 572 h 1204"/>
                <a:gd name="T66" fmla="*/ 1153 w 2078"/>
                <a:gd name="T67" fmla="*/ 537 h 1204"/>
                <a:gd name="T68" fmla="*/ 1218 w 2078"/>
                <a:gd name="T69" fmla="*/ 499 h 1204"/>
                <a:gd name="T70" fmla="*/ 1289 w 2078"/>
                <a:gd name="T71" fmla="*/ 458 h 1204"/>
                <a:gd name="T72" fmla="*/ 1368 w 2078"/>
                <a:gd name="T73" fmla="*/ 412 h 1204"/>
                <a:gd name="T74" fmla="*/ 1456 w 2078"/>
                <a:gd name="T75" fmla="*/ 361 h 1204"/>
                <a:gd name="T76" fmla="*/ 1559 w 2078"/>
                <a:gd name="T77" fmla="*/ 301 h 1204"/>
                <a:gd name="T78" fmla="*/ 1681 w 2078"/>
                <a:gd name="T79" fmla="*/ 230 h 1204"/>
                <a:gd name="T80" fmla="*/ 1833 w 2078"/>
                <a:gd name="T81" fmla="*/ 142 h 1204"/>
                <a:gd name="T82" fmla="*/ 2027 w 2078"/>
                <a:gd name="T83" fmla="*/ 29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78" h="1204">
                  <a:moveTo>
                    <a:pt x="2078" y="0"/>
                  </a:moveTo>
                  <a:lnTo>
                    <a:pt x="2061" y="0"/>
                  </a:lnTo>
                  <a:lnTo>
                    <a:pt x="2036" y="15"/>
                  </a:lnTo>
                  <a:lnTo>
                    <a:pt x="2021" y="23"/>
                  </a:lnTo>
                  <a:lnTo>
                    <a:pt x="1838" y="129"/>
                  </a:lnTo>
                  <a:lnTo>
                    <a:pt x="1826" y="136"/>
                  </a:lnTo>
                  <a:lnTo>
                    <a:pt x="1685" y="218"/>
                  </a:lnTo>
                  <a:lnTo>
                    <a:pt x="1674" y="224"/>
                  </a:lnTo>
                  <a:lnTo>
                    <a:pt x="1561" y="290"/>
                  </a:lnTo>
                  <a:lnTo>
                    <a:pt x="1551" y="296"/>
                  </a:lnTo>
                  <a:lnTo>
                    <a:pt x="1457" y="350"/>
                  </a:lnTo>
                  <a:lnTo>
                    <a:pt x="1448" y="356"/>
                  </a:lnTo>
                  <a:lnTo>
                    <a:pt x="1368" y="403"/>
                  </a:lnTo>
                  <a:lnTo>
                    <a:pt x="1359" y="407"/>
                  </a:lnTo>
                  <a:lnTo>
                    <a:pt x="1288" y="448"/>
                  </a:lnTo>
                  <a:lnTo>
                    <a:pt x="1280" y="453"/>
                  </a:lnTo>
                  <a:lnTo>
                    <a:pt x="1216" y="490"/>
                  </a:lnTo>
                  <a:lnTo>
                    <a:pt x="1208" y="495"/>
                  </a:lnTo>
                  <a:lnTo>
                    <a:pt x="1150" y="528"/>
                  </a:lnTo>
                  <a:lnTo>
                    <a:pt x="1143" y="533"/>
                  </a:lnTo>
                  <a:lnTo>
                    <a:pt x="1088" y="564"/>
                  </a:lnTo>
                  <a:lnTo>
                    <a:pt x="1081" y="569"/>
                  </a:lnTo>
                  <a:lnTo>
                    <a:pt x="1028" y="599"/>
                  </a:lnTo>
                  <a:lnTo>
                    <a:pt x="1021" y="603"/>
                  </a:lnTo>
                  <a:lnTo>
                    <a:pt x="971" y="632"/>
                  </a:lnTo>
                  <a:lnTo>
                    <a:pt x="964" y="636"/>
                  </a:lnTo>
                  <a:lnTo>
                    <a:pt x="915" y="665"/>
                  </a:lnTo>
                  <a:lnTo>
                    <a:pt x="907" y="669"/>
                  </a:lnTo>
                  <a:lnTo>
                    <a:pt x="859" y="697"/>
                  </a:lnTo>
                  <a:lnTo>
                    <a:pt x="851" y="702"/>
                  </a:lnTo>
                  <a:lnTo>
                    <a:pt x="802" y="731"/>
                  </a:lnTo>
                  <a:lnTo>
                    <a:pt x="794" y="735"/>
                  </a:lnTo>
                  <a:lnTo>
                    <a:pt x="742" y="765"/>
                  </a:lnTo>
                  <a:lnTo>
                    <a:pt x="735" y="770"/>
                  </a:lnTo>
                  <a:lnTo>
                    <a:pt x="679" y="802"/>
                  </a:lnTo>
                  <a:lnTo>
                    <a:pt x="671" y="806"/>
                  </a:lnTo>
                  <a:lnTo>
                    <a:pt x="613" y="840"/>
                  </a:lnTo>
                  <a:lnTo>
                    <a:pt x="605" y="845"/>
                  </a:lnTo>
                  <a:lnTo>
                    <a:pt x="544" y="880"/>
                  </a:lnTo>
                  <a:lnTo>
                    <a:pt x="534" y="885"/>
                  </a:lnTo>
                  <a:lnTo>
                    <a:pt x="86" y="1146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9" y="1201"/>
                  </a:lnTo>
                  <a:lnTo>
                    <a:pt x="11" y="1199"/>
                  </a:lnTo>
                  <a:lnTo>
                    <a:pt x="545" y="890"/>
                  </a:lnTo>
                  <a:lnTo>
                    <a:pt x="554" y="884"/>
                  </a:lnTo>
                  <a:lnTo>
                    <a:pt x="614" y="849"/>
                  </a:lnTo>
                  <a:lnTo>
                    <a:pt x="623" y="844"/>
                  </a:lnTo>
                  <a:lnTo>
                    <a:pt x="679" y="811"/>
                  </a:lnTo>
                  <a:lnTo>
                    <a:pt x="687" y="806"/>
                  </a:lnTo>
                  <a:lnTo>
                    <a:pt x="742" y="775"/>
                  </a:lnTo>
                  <a:lnTo>
                    <a:pt x="750" y="771"/>
                  </a:lnTo>
                  <a:lnTo>
                    <a:pt x="800" y="741"/>
                  </a:lnTo>
                  <a:lnTo>
                    <a:pt x="809" y="737"/>
                  </a:lnTo>
                  <a:lnTo>
                    <a:pt x="857" y="708"/>
                  </a:lnTo>
                  <a:lnTo>
                    <a:pt x="865" y="704"/>
                  </a:lnTo>
                  <a:lnTo>
                    <a:pt x="913" y="676"/>
                  </a:lnTo>
                  <a:lnTo>
                    <a:pt x="921" y="671"/>
                  </a:lnTo>
                  <a:lnTo>
                    <a:pt x="969" y="643"/>
                  </a:lnTo>
                  <a:lnTo>
                    <a:pt x="976" y="639"/>
                  </a:lnTo>
                  <a:lnTo>
                    <a:pt x="1026" y="611"/>
                  </a:lnTo>
                  <a:lnTo>
                    <a:pt x="1033" y="607"/>
                  </a:lnTo>
                  <a:lnTo>
                    <a:pt x="1084" y="576"/>
                  </a:lnTo>
                  <a:lnTo>
                    <a:pt x="1091" y="572"/>
                  </a:lnTo>
                  <a:lnTo>
                    <a:pt x="1145" y="541"/>
                  </a:lnTo>
                  <a:lnTo>
                    <a:pt x="1153" y="537"/>
                  </a:lnTo>
                  <a:lnTo>
                    <a:pt x="1210" y="503"/>
                  </a:lnTo>
                  <a:lnTo>
                    <a:pt x="1218" y="499"/>
                  </a:lnTo>
                  <a:lnTo>
                    <a:pt x="1281" y="462"/>
                  </a:lnTo>
                  <a:lnTo>
                    <a:pt x="1289" y="458"/>
                  </a:lnTo>
                  <a:lnTo>
                    <a:pt x="1359" y="417"/>
                  </a:lnTo>
                  <a:lnTo>
                    <a:pt x="1368" y="412"/>
                  </a:lnTo>
                  <a:lnTo>
                    <a:pt x="1446" y="367"/>
                  </a:lnTo>
                  <a:lnTo>
                    <a:pt x="1456" y="361"/>
                  </a:lnTo>
                  <a:lnTo>
                    <a:pt x="1549" y="307"/>
                  </a:lnTo>
                  <a:lnTo>
                    <a:pt x="1559" y="301"/>
                  </a:lnTo>
                  <a:lnTo>
                    <a:pt x="1671" y="236"/>
                  </a:lnTo>
                  <a:lnTo>
                    <a:pt x="1681" y="230"/>
                  </a:lnTo>
                  <a:lnTo>
                    <a:pt x="1820" y="150"/>
                  </a:lnTo>
                  <a:lnTo>
                    <a:pt x="1833" y="142"/>
                  </a:lnTo>
                  <a:lnTo>
                    <a:pt x="2013" y="38"/>
                  </a:lnTo>
                  <a:lnTo>
                    <a:pt x="2027" y="29"/>
                  </a:lnTo>
                  <a:lnTo>
                    <a:pt x="207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9" name="Freeform 240"/>
            <p:cNvSpPr>
              <a:spLocks noChangeArrowheads="1"/>
            </p:cNvSpPr>
            <p:nvPr>
              <p:custDataLst>
                <p:tags r:id="rId235"/>
              </p:custDataLst>
            </p:nvPr>
          </p:nvSpPr>
          <p:spPr bwMode="auto">
            <a:xfrm>
              <a:off x="5108680" y="175499"/>
              <a:ext cx="5610549" cy="3251228"/>
            </a:xfrm>
            <a:custGeom>
              <a:avLst/>
              <a:gdLst>
                <a:gd name="T0" fmla="*/ 2061 w 2078"/>
                <a:gd name="T1" fmla="*/ 0 h 1204"/>
                <a:gd name="T2" fmla="*/ 2021 w 2078"/>
                <a:gd name="T3" fmla="*/ 23 h 1204"/>
                <a:gd name="T4" fmla="*/ 1826 w 2078"/>
                <a:gd name="T5" fmla="*/ 136 h 1204"/>
                <a:gd name="T6" fmla="*/ 1674 w 2078"/>
                <a:gd name="T7" fmla="*/ 224 h 1204"/>
                <a:gd name="T8" fmla="*/ 1551 w 2078"/>
                <a:gd name="T9" fmla="*/ 296 h 1204"/>
                <a:gd name="T10" fmla="*/ 1448 w 2078"/>
                <a:gd name="T11" fmla="*/ 356 h 1204"/>
                <a:gd name="T12" fmla="*/ 1359 w 2078"/>
                <a:gd name="T13" fmla="*/ 407 h 1204"/>
                <a:gd name="T14" fmla="*/ 1280 w 2078"/>
                <a:gd name="T15" fmla="*/ 453 h 1204"/>
                <a:gd name="T16" fmla="*/ 1208 w 2078"/>
                <a:gd name="T17" fmla="*/ 495 h 1204"/>
                <a:gd name="T18" fmla="*/ 1143 w 2078"/>
                <a:gd name="T19" fmla="*/ 533 h 1204"/>
                <a:gd name="T20" fmla="*/ 1081 w 2078"/>
                <a:gd name="T21" fmla="*/ 569 h 1204"/>
                <a:gd name="T22" fmla="*/ 1021 w 2078"/>
                <a:gd name="T23" fmla="*/ 603 h 1204"/>
                <a:gd name="T24" fmla="*/ 964 w 2078"/>
                <a:gd name="T25" fmla="*/ 636 h 1204"/>
                <a:gd name="T26" fmla="*/ 907 w 2078"/>
                <a:gd name="T27" fmla="*/ 669 h 1204"/>
                <a:gd name="T28" fmla="*/ 851 w 2078"/>
                <a:gd name="T29" fmla="*/ 702 h 1204"/>
                <a:gd name="T30" fmla="*/ 794 w 2078"/>
                <a:gd name="T31" fmla="*/ 735 h 1204"/>
                <a:gd name="T32" fmla="*/ 735 w 2078"/>
                <a:gd name="T33" fmla="*/ 770 h 1204"/>
                <a:gd name="T34" fmla="*/ 671 w 2078"/>
                <a:gd name="T35" fmla="*/ 806 h 1204"/>
                <a:gd name="T36" fmla="*/ 605 w 2078"/>
                <a:gd name="T37" fmla="*/ 845 h 1204"/>
                <a:gd name="T38" fmla="*/ 534 w 2078"/>
                <a:gd name="T39" fmla="*/ 885 h 1204"/>
                <a:gd name="T40" fmla="*/ 2 w 2078"/>
                <a:gd name="T41" fmla="*/ 1204 h 1204"/>
                <a:gd name="T42" fmla="*/ 2 w 2078"/>
                <a:gd name="T43" fmla="*/ 1204 h 1204"/>
                <a:gd name="T44" fmla="*/ 11 w 2078"/>
                <a:gd name="T45" fmla="*/ 1199 h 1204"/>
                <a:gd name="T46" fmla="*/ 554 w 2078"/>
                <a:gd name="T47" fmla="*/ 884 h 1204"/>
                <a:gd name="T48" fmla="*/ 623 w 2078"/>
                <a:gd name="T49" fmla="*/ 844 h 1204"/>
                <a:gd name="T50" fmla="*/ 687 w 2078"/>
                <a:gd name="T51" fmla="*/ 806 h 1204"/>
                <a:gd name="T52" fmla="*/ 750 w 2078"/>
                <a:gd name="T53" fmla="*/ 771 h 1204"/>
                <a:gd name="T54" fmla="*/ 809 w 2078"/>
                <a:gd name="T55" fmla="*/ 737 h 1204"/>
                <a:gd name="T56" fmla="*/ 865 w 2078"/>
                <a:gd name="T57" fmla="*/ 704 h 1204"/>
                <a:gd name="T58" fmla="*/ 921 w 2078"/>
                <a:gd name="T59" fmla="*/ 671 h 1204"/>
                <a:gd name="T60" fmla="*/ 976 w 2078"/>
                <a:gd name="T61" fmla="*/ 639 h 1204"/>
                <a:gd name="T62" fmla="*/ 1033 w 2078"/>
                <a:gd name="T63" fmla="*/ 607 h 1204"/>
                <a:gd name="T64" fmla="*/ 1091 w 2078"/>
                <a:gd name="T65" fmla="*/ 572 h 1204"/>
                <a:gd name="T66" fmla="*/ 1153 w 2078"/>
                <a:gd name="T67" fmla="*/ 537 h 1204"/>
                <a:gd name="T68" fmla="*/ 1218 w 2078"/>
                <a:gd name="T69" fmla="*/ 499 h 1204"/>
                <a:gd name="T70" fmla="*/ 1289 w 2078"/>
                <a:gd name="T71" fmla="*/ 458 h 1204"/>
                <a:gd name="T72" fmla="*/ 1368 w 2078"/>
                <a:gd name="T73" fmla="*/ 412 h 1204"/>
                <a:gd name="T74" fmla="*/ 1456 w 2078"/>
                <a:gd name="T75" fmla="*/ 361 h 1204"/>
                <a:gd name="T76" fmla="*/ 1559 w 2078"/>
                <a:gd name="T77" fmla="*/ 301 h 1204"/>
                <a:gd name="T78" fmla="*/ 1681 w 2078"/>
                <a:gd name="T79" fmla="*/ 230 h 1204"/>
                <a:gd name="T80" fmla="*/ 1833 w 2078"/>
                <a:gd name="T81" fmla="*/ 142 h 1204"/>
                <a:gd name="T82" fmla="*/ 2027 w 2078"/>
                <a:gd name="T83" fmla="*/ 29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78" h="1204">
                  <a:moveTo>
                    <a:pt x="2078" y="0"/>
                  </a:moveTo>
                  <a:lnTo>
                    <a:pt x="2061" y="0"/>
                  </a:lnTo>
                  <a:lnTo>
                    <a:pt x="2036" y="15"/>
                  </a:lnTo>
                  <a:lnTo>
                    <a:pt x="2021" y="23"/>
                  </a:lnTo>
                  <a:lnTo>
                    <a:pt x="1838" y="129"/>
                  </a:lnTo>
                  <a:lnTo>
                    <a:pt x="1826" y="136"/>
                  </a:lnTo>
                  <a:lnTo>
                    <a:pt x="1685" y="218"/>
                  </a:lnTo>
                  <a:lnTo>
                    <a:pt x="1674" y="224"/>
                  </a:lnTo>
                  <a:lnTo>
                    <a:pt x="1561" y="290"/>
                  </a:lnTo>
                  <a:lnTo>
                    <a:pt x="1551" y="296"/>
                  </a:lnTo>
                  <a:lnTo>
                    <a:pt x="1457" y="350"/>
                  </a:lnTo>
                  <a:lnTo>
                    <a:pt x="1448" y="356"/>
                  </a:lnTo>
                  <a:lnTo>
                    <a:pt x="1368" y="403"/>
                  </a:lnTo>
                  <a:lnTo>
                    <a:pt x="1359" y="407"/>
                  </a:lnTo>
                  <a:lnTo>
                    <a:pt x="1288" y="448"/>
                  </a:lnTo>
                  <a:lnTo>
                    <a:pt x="1280" y="453"/>
                  </a:lnTo>
                  <a:lnTo>
                    <a:pt x="1216" y="490"/>
                  </a:lnTo>
                  <a:lnTo>
                    <a:pt x="1208" y="495"/>
                  </a:lnTo>
                  <a:lnTo>
                    <a:pt x="1150" y="528"/>
                  </a:lnTo>
                  <a:lnTo>
                    <a:pt x="1143" y="533"/>
                  </a:lnTo>
                  <a:lnTo>
                    <a:pt x="1088" y="564"/>
                  </a:lnTo>
                  <a:lnTo>
                    <a:pt x="1081" y="569"/>
                  </a:lnTo>
                  <a:lnTo>
                    <a:pt x="1028" y="599"/>
                  </a:lnTo>
                  <a:lnTo>
                    <a:pt x="1021" y="603"/>
                  </a:lnTo>
                  <a:lnTo>
                    <a:pt x="971" y="632"/>
                  </a:lnTo>
                  <a:lnTo>
                    <a:pt x="964" y="636"/>
                  </a:lnTo>
                  <a:lnTo>
                    <a:pt x="915" y="665"/>
                  </a:lnTo>
                  <a:lnTo>
                    <a:pt x="907" y="669"/>
                  </a:lnTo>
                  <a:lnTo>
                    <a:pt x="859" y="697"/>
                  </a:lnTo>
                  <a:lnTo>
                    <a:pt x="851" y="702"/>
                  </a:lnTo>
                  <a:lnTo>
                    <a:pt x="802" y="731"/>
                  </a:lnTo>
                  <a:lnTo>
                    <a:pt x="794" y="735"/>
                  </a:lnTo>
                  <a:lnTo>
                    <a:pt x="742" y="765"/>
                  </a:lnTo>
                  <a:lnTo>
                    <a:pt x="735" y="770"/>
                  </a:lnTo>
                  <a:lnTo>
                    <a:pt x="679" y="802"/>
                  </a:lnTo>
                  <a:lnTo>
                    <a:pt x="671" y="806"/>
                  </a:lnTo>
                  <a:lnTo>
                    <a:pt x="613" y="840"/>
                  </a:lnTo>
                  <a:lnTo>
                    <a:pt x="605" y="845"/>
                  </a:lnTo>
                  <a:lnTo>
                    <a:pt x="544" y="880"/>
                  </a:lnTo>
                  <a:lnTo>
                    <a:pt x="534" y="885"/>
                  </a:lnTo>
                  <a:lnTo>
                    <a:pt x="86" y="1146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9" y="1201"/>
                  </a:lnTo>
                  <a:lnTo>
                    <a:pt x="11" y="1199"/>
                  </a:lnTo>
                  <a:lnTo>
                    <a:pt x="545" y="890"/>
                  </a:lnTo>
                  <a:lnTo>
                    <a:pt x="554" y="884"/>
                  </a:lnTo>
                  <a:lnTo>
                    <a:pt x="614" y="849"/>
                  </a:lnTo>
                  <a:lnTo>
                    <a:pt x="623" y="844"/>
                  </a:lnTo>
                  <a:lnTo>
                    <a:pt x="679" y="811"/>
                  </a:lnTo>
                  <a:lnTo>
                    <a:pt x="687" y="806"/>
                  </a:lnTo>
                  <a:lnTo>
                    <a:pt x="742" y="775"/>
                  </a:lnTo>
                  <a:lnTo>
                    <a:pt x="750" y="771"/>
                  </a:lnTo>
                  <a:lnTo>
                    <a:pt x="800" y="741"/>
                  </a:lnTo>
                  <a:lnTo>
                    <a:pt x="809" y="737"/>
                  </a:lnTo>
                  <a:lnTo>
                    <a:pt x="857" y="708"/>
                  </a:lnTo>
                  <a:lnTo>
                    <a:pt x="865" y="704"/>
                  </a:lnTo>
                  <a:lnTo>
                    <a:pt x="913" y="676"/>
                  </a:lnTo>
                  <a:lnTo>
                    <a:pt x="921" y="671"/>
                  </a:lnTo>
                  <a:lnTo>
                    <a:pt x="969" y="643"/>
                  </a:lnTo>
                  <a:lnTo>
                    <a:pt x="976" y="639"/>
                  </a:lnTo>
                  <a:lnTo>
                    <a:pt x="1026" y="611"/>
                  </a:lnTo>
                  <a:lnTo>
                    <a:pt x="1033" y="607"/>
                  </a:lnTo>
                  <a:lnTo>
                    <a:pt x="1084" y="576"/>
                  </a:lnTo>
                  <a:lnTo>
                    <a:pt x="1091" y="572"/>
                  </a:lnTo>
                  <a:lnTo>
                    <a:pt x="1145" y="541"/>
                  </a:lnTo>
                  <a:lnTo>
                    <a:pt x="1153" y="537"/>
                  </a:lnTo>
                  <a:lnTo>
                    <a:pt x="1210" y="503"/>
                  </a:lnTo>
                  <a:lnTo>
                    <a:pt x="1218" y="499"/>
                  </a:lnTo>
                  <a:lnTo>
                    <a:pt x="1281" y="462"/>
                  </a:lnTo>
                  <a:lnTo>
                    <a:pt x="1289" y="458"/>
                  </a:lnTo>
                  <a:lnTo>
                    <a:pt x="1359" y="417"/>
                  </a:lnTo>
                  <a:lnTo>
                    <a:pt x="1368" y="412"/>
                  </a:lnTo>
                  <a:lnTo>
                    <a:pt x="1446" y="367"/>
                  </a:lnTo>
                  <a:lnTo>
                    <a:pt x="1456" y="361"/>
                  </a:lnTo>
                  <a:lnTo>
                    <a:pt x="1549" y="307"/>
                  </a:lnTo>
                  <a:lnTo>
                    <a:pt x="1559" y="301"/>
                  </a:lnTo>
                  <a:lnTo>
                    <a:pt x="1671" y="236"/>
                  </a:lnTo>
                  <a:lnTo>
                    <a:pt x="1681" y="230"/>
                  </a:lnTo>
                  <a:lnTo>
                    <a:pt x="1820" y="150"/>
                  </a:lnTo>
                  <a:lnTo>
                    <a:pt x="1833" y="142"/>
                  </a:lnTo>
                  <a:lnTo>
                    <a:pt x="2013" y="38"/>
                  </a:lnTo>
                  <a:lnTo>
                    <a:pt x="2027" y="29"/>
                  </a:lnTo>
                  <a:lnTo>
                    <a:pt x="20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0" name="Freeform 241"/>
            <p:cNvSpPr>
              <a:spLocks noChangeArrowheads="1"/>
            </p:cNvSpPr>
            <p:nvPr>
              <p:custDataLst>
                <p:tags r:id="rId236"/>
              </p:custDataLst>
            </p:nvPr>
          </p:nvSpPr>
          <p:spPr bwMode="auto">
            <a:xfrm>
              <a:off x="5108680" y="175499"/>
              <a:ext cx="4682075" cy="3251228"/>
            </a:xfrm>
            <a:custGeom>
              <a:avLst/>
              <a:gdLst>
                <a:gd name="T0" fmla="*/ 1719 w 1734"/>
                <a:gd name="T1" fmla="*/ 0 h 1204"/>
                <a:gd name="T2" fmla="*/ 1596 w 1734"/>
                <a:gd name="T3" fmla="*/ 86 h 1204"/>
                <a:gd name="T4" fmla="*/ 1467 w 1734"/>
                <a:gd name="T5" fmla="*/ 176 h 1204"/>
                <a:gd name="T6" fmla="*/ 1359 w 1734"/>
                <a:gd name="T7" fmla="*/ 250 h 1204"/>
                <a:gd name="T8" fmla="*/ 1265 w 1734"/>
                <a:gd name="T9" fmla="*/ 316 h 1204"/>
                <a:gd name="T10" fmla="*/ 1183 w 1734"/>
                <a:gd name="T11" fmla="*/ 373 h 1204"/>
                <a:gd name="T12" fmla="*/ 1107 w 1734"/>
                <a:gd name="T13" fmla="*/ 425 h 1204"/>
                <a:gd name="T14" fmla="*/ 1038 w 1734"/>
                <a:gd name="T15" fmla="*/ 474 h 1204"/>
                <a:gd name="T16" fmla="*/ 974 w 1734"/>
                <a:gd name="T17" fmla="*/ 519 h 1204"/>
                <a:gd name="T18" fmla="*/ 911 w 1734"/>
                <a:gd name="T19" fmla="*/ 562 h 1204"/>
                <a:gd name="T20" fmla="*/ 852 w 1734"/>
                <a:gd name="T21" fmla="*/ 603 h 1204"/>
                <a:gd name="T22" fmla="*/ 792 w 1734"/>
                <a:gd name="T23" fmla="*/ 645 h 1204"/>
                <a:gd name="T24" fmla="*/ 733 w 1734"/>
                <a:gd name="T25" fmla="*/ 685 h 1204"/>
                <a:gd name="T26" fmla="*/ 673 w 1734"/>
                <a:gd name="T27" fmla="*/ 727 h 1204"/>
                <a:gd name="T28" fmla="*/ 610 w 1734"/>
                <a:gd name="T29" fmla="*/ 771 h 1204"/>
                <a:gd name="T30" fmla="*/ 545 w 1734"/>
                <a:gd name="T31" fmla="*/ 816 h 1204"/>
                <a:gd name="T32" fmla="*/ 477 w 1734"/>
                <a:gd name="T33" fmla="*/ 863 h 1204"/>
                <a:gd name="T34" fmla="*/ 2 w 1734"/>
                <a:gd name="T35" fmla="*/ 1204 h 1204"/>
                <a:gd name="T36" fmla="*/ 2 w 1734"/>
                <a:gd name="T37" fmla="*/ 1204 h 1204"/>
                <a:gd name="T38" fmla="*/ 487 w 1734"/>
                <a:gd name="T39" fmla="*/ 867 h 1204"/>
                <a:gd name="T40" fmla="*/ 554 w 1734"/>
                <a:gd name="T41" fmla="*/ 821 h 1204"/>
                <a:gd name="T42" fmla="*/ 618 w 1734"/>
                <a:gd name="T43" fmla="*/ 776 h 1204"/>
                <a:gd name="T44" fmla="*/ 681 w 1734"/>
                <a:gd name="T45" fmla="*/ 733 h 1204"/>
                <a:gd name="T46" fmla="*/ 740 w 1734"/>
                <a:gd name="T47" fmla="*/ 691 h 1204"/>
                <a:gd name="T48" fmla="*/ 799 w 1734"/>
                <a:gd name="T49" fmla="*/ 650 h 1204"/>
                <a:gd name="T50" fmla="*/ 857 w 1734"/>
                <a:gd name="T51" fmla="*/ 609 h 1204"/>
                <a:gd name="T52" fmla="*/ 916 w 1734"/>
                <a:gd name="T53" fmla="*/ 569 h 1204"/>
                <a:gd name="T54" fmla="*/ 978 w 1734"/>
                <a:gd name="T55" fmla="*/ 526 h 1204"/>
                <a:gd name="T56" fmla="*/ 1042 w 1734"/>
                <a:gd name="T57" fmla="*/ 481 h 1204"/>
                <a:gd name="T58" fmla="*/ 1110 w 1734"/>
                <a:gd name="T59" fmla="*/ 433 h 1204"/>
                <a:gd name="T60" fmla="*/ 1184 w 1734"/>
                <a:gd name="T61" fmla="*/ 382 h 1204"/>
                <a:gd name="T62" fmla="*/ 1267 w 1734"/>
                <a:gd name="T63" fmla="*/ 325 h 1204"/>
                <a:gd name="T64" fmla="*/ 1359 w 1734"/>
                <a:gd name="T65" fmla="*/ 261 h 1204"/>
                <a:gd name="T66" fmla="*/ 1466 w 1734"/>
                <a:gd name="T67" fmla="*/ 187 h 1204"/>
                <a:gd name="T68" fmla="*/ 1593 w 1734"/>
                <a:gd name="T69" fmla="*/ 98 h 1204"/>
                <a:gd name="T70" fmla="*/ 1734 w 1734"/>
                <a:gd name="T7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4" h="1204">
                  <a:moveTo>
                    <a:pt x="1734" y="0"/>
                  </a:moveTo>
                  <a:lnTo>
                    <a:pt x="1719" y="0"/>
                  </a:lnTo>
                  <a:lnTo>
                    <a:pt x="1606" y="79"/>
                  </a:lnTo>
                  <a:lnTo>
                    <a:pt x="1596" y="86"/>
                  </a:lnTo>
                  <a:lnTo>
                    <a:pt x="1476" y="170"/>
                  </a:lnTo>
                  <a:lnTo>
                    <a:pt x="1467" y="176"/>
                  </a:lnTo>
                  <a:lnTo>
                    <a:pt x="1368" y="245"/>
                  </a:lnTo>
                  <a:lnTo>
                    <a:pt x="1359" y="250"/>
                  </a:lnTo>
                  <a:lnTo>
                    <a:pt x="1273" y="310"/>
                  </a:lnTo>
                  <a:lnTo>
                    <a:pt x="1265" y="316"/>
                  </a:lnTo>
                  <a:lnTo>
                    <a:pt x="1190" y="368"/>
                  </a:lnTo>
                  <a:lnTo>
                    <a:pt x="1183" y="373"/>
                  </a:lnTo>
                  <a:lnTo>
                    <a:pt x="1115" y="420"/>
                  </a:lnTo>
                  <a:lnTo>
                    <a:pt x="1107" y="425"/>
                  </a:lnTo>
                  <a:lnTo>
                    <a:pt x="1045" y="469"/>
                  </a:lnTo>
                  <a:lnTo>
                    <a:pt x="1038" y="474"/>
                  </a:lnTo>
                  <a:lnTo>
                    <a:pt x="981" y="514"/>
                  </a:lnTo>
                  <a:lnTo>
                    <a:pt x="974" y="519"/>
                  </a:lnTo>
                  <a:lnTo>
                    <a:pt x="919" y="557"/>
                  </a:lnTo>
                  <a:lnTo>
                    <a:pt x="911" y="562"/>
                  </a:lnTo>
                  <a:lnTo>
                    <a:pt x="859" y="598"/>
                  </a:lnTo>
                  <a:lnTo>
                    <a:pt x="852" y="603"/>
                  </a:lnTo>
                  <a:lnTo>
                    <a:pt x="799" y="640"/>
                  </a:lnTo>
                  <a:lnTo>
                    <a:pt x="792" y="645"/>
                  </a:lnTo>
                  <a:lnTo>
                    <a:pt x="740" y="681"/>
                  </a:lnTo>
                  <a:lnTo>
                    <a:pt x="733" y="685"/>
                  </a:lnTo>
                  <a:lnTo>
                    <a:pt x="681" y="722"/>
                  </a:lnTo>
                  <a:lnTo>
                    <a:pt x="673" y="727"/>
                  </a:lnTo>
                  <a:lnTo>
                    <a:pt x="618" y="766"/>
                  </a:lnTo>
                  <a:lnTo>
                    <a:pt x="610" y="771"/>
                  </a:lnTo>
                  <a:lnTo>
                    <a:pt x="553" y="811"/>
                  </a:lnTo>
                  <a:lnTo>
                    <a:pt x="545" y="816"/>
                  </a:lnTo>
                  <a:lnTo>
                    <a:pt x="486" y="858"/>
                  </a:lnTo>
                  <a:lnTo>
                    <a:pt x="477" y="863"/>
                  </a:lnTo>
                  <a:lnTo>
                    <a:pt x="78" y="1141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86" y="1146"/>
                  </a:lnTo>
                  <a:lnTo>
                    <a:pt x="487" y="867"/>
                  </a:lnTo>
                  <a:lnTo>
                    <a:pt x="495" y="861"/>
                  </a:lnTo>
                  <a:lnTo>
                    <a:pt x="554" y="821"/>
                  </a:lnTo>
                  <a:lnTo>
                    <a:pt x="562" y="815"/>
                  </a:lnTo>
                  <a:lnTo>
                    <a:pt x="618" y="776"/>
                  </a:lnTo>
                  <a:lnTo>
                    <a:pt x="625" y="771"/>
                  </a:lnTo>
                  <a:lnTo>
                    <a:pt x="681" y="733"/>
                  </a:lnTo>
                  <a:lnTo>
                    <a:pt x="688" y="727"/>
                  </a:lnTo>
                  <a:lnTo>
                    <a:pt x="740" y="691"/>
                  </a:lnTo>
                  <a:lnTo>
                    <a:pt x="747" y="686"/>
                  </a:lnTo>
                  <a:lnTo>
                    <a:pt x="799" y="650"/>
                  </a:lnTo>
                  <a:lnTo>
                    <a:pt x="806" y="645"/>
                  </a:lnTo>
                  <a:lnTo>
                    <a:pt x="857" y="609"/>
                  </a:lnTo>
                  <a:lnTo>
                    <a:pt x="864" y="605"/>
                  </a:lnTo>
                  <a:lnTo>
                    <a:pt x="916" y="569"/>
                  </a:lnTo>
                  <a:lnTo>
                    <a:pt x="923" y="564"/>
                  </a:lnTo>
                  <a:lnTo>
                    <a:pt x="978" y="526"/>
                  </a:lnTo>
                  <a:lnTo>
                    <a:pt x="985" y="521"/>
                  </a:lnTo>
                  <a:lnTo>
                    <a:pt x="1042" y="481"/>
                  </a:lnTo>
                  <a:lnTo>
                    <a:pt x="1049" y="476"/>
                  </a:lnTo>
                  <a:lnTo>
                    <a:pt x="1110" y="433"/>
                  </a:lnTo>
                  <a:lnTo>
                    <a:pt x="1117" y="429"/>
                  </a:lnTo>
                  <a:lnTo>
                    <a:pt x="1184" y="382"/>
                  </a:lnTo>
                  <a:lnTo>
                    <a:pt x="1192" y="377"/>
                  </a:lnTo>
                  <a:lnTo>
                    <a:pt x="1267" y="325"/>
                  </a:lnTo>
                  <a:lnTo>
                    <a:pt x="1274" y="319"/>
                  </a:lnTo>
                  <a:lnTo>
                    <a:pt x="1359" y="261"/>
                  </a:lnTo>
                  <a:lnTo>
                    <a:pt x="1368" y="255"/>
                  </a:lnTo>
                  <a:lnTo>
                    <a:pt x="1466" y="187"/>
                  </a:lnTo>
                  <a:lnTo>
                    <a:pt x="1475" y="180"/>
                  </a:lnTo>
                  <a:lnTo>
                    <a:pt x="1593" y="98"/>
                  </a:lnTo>
                  <a:lnTo>
                    <a:pt x="1604" y="91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1" name="Freeform 242"/>
            <p:cNvSpPr>
              <a:spLocks noChangeArrowheads="1"/>
            </p:cNvSpPr>
            <p:nvPr>
              <p:custDataLst>
                <p:tags r:id="rId237"/>
              </p:custDataLst>
            </p:nvPr>
          </p:nvSpPr>
          <p:spPr bwMode="auto">
            <a:xfrm>
              <a:off x="5108680" y="175499"/>
              <a:ext cx="4682075" cy="3251228"/>
            </a:xfrm>
            <a:custGeom>
              <a:avLst/>
              <a:gdLst>
                <a:gd name="T0" fmla="*/ 1719 w 1734"/>
                <a:gd name="T1" fmla="*/ 0 h 1204"/>
                <a:gd name="T2" fmla="*/ 1596 w 1734"/>
                <a:gd name="T3" fmla="*/ 86 h 1204"/>
                <a:gd name="T4" fmla="*/ 1467 w 1734"/>
                <a:gd name="T5" fmla="*/ 176 h 1204"/>
                <a:gd name="T6" fmla="*/ 1359 w 1734"/>
                <a:gd name="T7" fmla="*/ 250 h 1204"/>
                <a:gd name="T8" fmla="*/ 1265 w 1734"/>
                <a:gd name="T9" fmla="*/ 316 h 1204"/>
                <a:gd name="T10" fmla="*/ 1183 w 1734"/>
                <a:gd name="T11" fmla="*/ 373 h 1204"/>
                <a:gd name="T12" fmla="*/ 1107 w 1734"/>
                <a:gd name="T13" fmla="*/ 425 h 1204"/>
                <a:gd name="T14" fmla="*/ 1038 w 1734"/>
                <a:gd name="T15" fmla="*/ 474 h 1204"/>
                <a:gd name="T16" fmla="*/ 974 w 1734"/>
                <a:gd name="T17" fmla="*/ 519 h 1204"/>
                <a:gd name="T18" fmla="*/ 911 w 1734"/>
                <a:gd name="T19" fmla="*/ 562 h 1204"/>
                <a:gd name="T20" fmla="*/ 852 w 1734"/>
                <a:gd name="T21" fmla="*/ 603 h 1204"/>
                <a:gd name="T22" fmla="*/ 792 w 1734"/>
                <a:gd name="T23" fmla="*/ 645 h 1204"/>
                <a:gd name="T24" fmla="*/ 733 w 1734"/>
                <a:gd name="T25" fmla="*/ 685 h 1204"/>
                <a:gd name="T26" fmla="*/ 673 w 1734"/>
                <a:gd name="T27" fmla="*/ 727 h 1204"/>
                <a:gd name="T28" fmla="*/ 610 w 1734"/>
                <a:gd name="T29" fmla="*/ 771 h 1204"/>
                <a:gd name="T30" fmla="*/ 545 w 1734"/>
                <a:gd name="T31" fmla="*/ 816 h 1204"/>
                <a:gd name="T32" fmla="*/ 477 w 1734"/>
                <a:gd name="T33" fmla="*/ 863 h 1204"/>
                <a:gd name="T34" fmla="*/ 2 w 1734"/>
                <a:gd name="T35" fmla="*/ 1204 h 1204"/>
                <a:gd name="T36" fmla="*/ 2 w 1734"/>
                <a:gd name="T37" fmla="*/ 1204 h 1204"/>
                <a:gd name="T38" fmla="*/ 487 w 1734"/>
                <a:gd name="T39" fmla="*/ 867 h 1204"/>
                <a:gd name="T40" fmla="*/ 554 w 1734"/>
                <a:gd name="T41" fmla="*/ 821 h 1204"/>
                <a:gd name="T42" fmla="*/ 618 w 1734"/>
                <a:gd name="T43" fmla="*/ 776 h 1204"/>
                <a:gd name="T44" fmla="*/ 681 w 1734"/>
                <a:gd name="T45" fmla="*/ 733 h 1204"/>
                <a:gd name="T46" fmla="*/ 740 w 1734"/>
                <a:gd name="T47" fmla="*/ 691 h 1204"/>
                <a:gd name="T48" fmla="*/ 799 w 1734"/>
                <a:gd name="T49" fmla="*/ 650 h 1204"/>
                <a:gd name="T50" fmla="*/ 857 w 1734"/>
                <a:gd name="T51" fmla="*/ 609 h 1204"/>
                <a:gd name="T52" fmla="*/ 916 w 1734"/>
                <a:gd name="T53" fmla="*/ 569 h 1204"/>
                <a:gd name="T54" fmla="*/ 978 w 1734"/>
                <a:gd name="T55" fmla="*/ 526 h 1204"/>
                <a:gd name="T56" fmla="*/ 1042 w 1734"/>
                <a:gd name="T57" fmla="*/ 481 h 1204"/>
                <a:gd name="T58" fmla="*/ 1110 w 1734"/>
                <a:gd name="T59" fmla="*/ 433 h 1204"/>
                <a:gd name="T60" fmla="*/ 1184 w 1734"/>
                <a:gd name="T61" fmla="*/ 382 h 1204"/>
                <a:gd name="T62" fmla="*/ 1267 w 1734"/>
                <a:gd name="T63" fmla="*/ 325 h 1204"/>
                <a:gd name="T64" fmla="*/ 1359 w 1734"/>
                <a:gd name="T65" fmla="*/ 261 h 1204"/>
                <a:gd name="T66" fmla="*/ 1466 w 1734"/>
                <a:gd name="T67" fmla="*/ 187 h 1204"/>
                <a:gd name="T68" fmla="*/ 1593 w 1734"/>
                <a:gd name="T69" fmla="*/ 98 h 1204"/>
                <a:gd name="T70" fmla="*/ 1734 w 1734"/>
                <a:gd name="T7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4" h="1204">
                  <a:moveTo>
                    <a:pt x="1734" y="0"/>
                  </a:moveTo>
                  <a:lnTo>
                    <a:pt x="1719" y="0"/>
                  </a:lnTo>
                  <a:lnTo>
                    <a:pt x="1606" y="79"/>
                  </a:lnTo>
                  <a:lnTo>
                    <a:pt x="1596" y="86"/>
                  </a:lnTo>
                  <a:lnTo>
                    <a:pt x="1476" y="170"/>
                  </a:lnTo>
                  <a:lnTo>
                    <a:pt x="1467" y="176"/>
                  </a:lnTo>
                  <a:lnTo>
                    <a:pt x="1368" y="245"/>
                  </a:lnTo>
                  <a:lnTo>
                    <a:pt x="1359" y="250"/>
                  </a:lnTo>
                  <a:lnTo>
                    <a:pt x="1273" y="310"/>
                  </a:lnTo>
                  <a:lnTo>
                    <a:pt x="1265" y="316"/>
                  </a:lnTo>
                  <a:lnTo>
                    <a:pt x="1190" y="368"/>
                  </a:lnTo>
                  <a:lnTo>
                    <a:pt x="1183" y="373"/>
                  </a:lnTo>
                  <a:lnTo>
                    <a:pt x="1115" y="420"/>
                  </a:lnTo>
                  <a:lnTo>
                    <a:pt x="1107" y="425"/>
                  </a:lnTo>
                  <a:lnTo>
                    <a:pt x="1045" y="469"/>
                  </a:lnTo>
                  <a:lnTo>
                    <a:pt x="1038" y="474"/>
                  </a:lnTo>
                  <a:lnTo>
                    <a:pt x="981" y="514"/>
                  </a:lnTo>
                  <a:lnTo>
                    <a:pt x="974" y="519"/>
                  </a:lnTo>
                  <a:lnTo>
                    <a:pt x="919" y="557"/>
                  </a:lnTo>
                  <a:lnTo>
                    <a:pt x="911" y="562"/>
                  </a:lnTo>
                  <a:lnTo>
                    <a:pt x="859" y="598"/>
                  </a:lnTo>
                  <a:lnTo>
                    <a:pt x="852" y="603"/>
                  </a:lnTo>
                  <a:lnTo>
                    <a:pt x="799" y="640"/>
                  </a:lnTo>
                  <a:lnTo>
                    <a:pt x="792" y="645"/>
                  </a:lnTo>
                  <a:lnTo>
                    <a:pt x="740" y="681"/>
                  </a:lnTo>
                  <a:lnTo>
                    <a:pt x="733" y="685"/>
                  </a:lnTo>
                  <a:lnTo>
                    <a:pt x="681" y="722"/>
                  </a:lnTo>
                  <a:lnTo>
                    <a:pt x="673" y="727"/>
                  </a:lnTo>
                  <a:lnTo>
                    <a:pt x="618" y="766"/>
                  </a:lnTo>
                  <a:lnTo>
                    <a:pt x="610" y="771"/>
                  </a:lnTo>
                  <a:lnTo>
                    <a:pt x="553" y="811"/>
                  </a:lnTo>
                  <a:lnTo>
                    <a:pt x="545" y="816"/>
                  </a:lnTo>
                  <a:lnTo>
                    <a:pt x="486" y="858"/>
                  </a:lnTo>
                  <a:lnTo>
                    <a:pt x="477" y="863"/>
                  </a:lnTo>
                  <a:lnTo>
                    <a:pt x="78" y="1141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86" y="1146"/>
                  </a:lnTo>
                  <a:lnTo>
                    <a:pt x="487" y="867"/>
                  </a:lnTo>
                  <a:lnTo>
                    <a:pt x="495" y="861"/>
                  </a:lnTo>
                  <a:lnTo>
                    <a:pt x="554" y="821"/>
                  </a:lnTo>
                  <a:lnTo>
                    <a:pt x="562" y="815"/>
                  </a:lnTo>
                  <a:lnTo>
                    <a:pt x="618" y="776"/>
                  </a:lnTo>
                  <a:lnTo>
                    <a:pt x="625" y="771"/>
                  </a:lnTo>
                  <a:lnTo>
                    <a:pt x="681" y="733"/>
                  </a:lnTo>
                  <a:lnTo>
                    <a:pt x="688" y="727"/>
                  </a:lnTo>
                  <a:lnTo>
                    <a:pt x="740" y="691"/>
                  </a:lnTo>
                  <a:lnTo>
                    <a:pt x="747" y="686"/>
                  </a:lnTo>
                  <a:lnTo>
                    <a:pt x="799" y="650"/>
                  </a:lnTo>
                  <a:lnTo>
                    <a:pt x="806" y="645"/>
                  </a:lnTo>
                  <a:lnTo>
                    <a:pt x="857" y="609"/>
                  </a:lnTo>
                  <a:lnTo>
                    <a:pt x="864" y="605"/>
                  </a:lnTo>
                  <a:lnTo>
                    <a:pt x="916" y="569"/>
                  </a:lnTo>
                  <a:lnTo>
                    <a:pt x="923" y="564"/>
                  </a:lnTo>
                  <a:lnTo>
                    <a:pt x="978" y="526"/>
                  </a:lnTo>
                  <a:lnTo>
                    <a:pt x="985" y="521"/>
                  </a:lnTo>
                  <a:lnTo>
                    <a:pt x="1042" y="481"/>
                  </a:lnTo>
                  <a:lnTo>
                    <a:pt x="1049" y="476"/>
                  </a:lnTo>
                  <a:lnTo>
                    <a:pt x="1110" y="433"/>
                  </a:lnTo>
                  <a:lnTo>
                    <a:pt x="1117" y="429"/>
                  </a:lnTo>
                  <a:lnTo>
                    <a:pt x="1184" y="382"/>
                  </a:lnTo>
                  <a:lnTo>
                    <a:pt x="1192" y="377"/>
                  </a:lnTo>
                  <a:lnTo>
                    <a:pt x="1267" y="325"/>
                  </a:lnTo>
                  <a:lnTo>
                    <a:pt x="1274" y="319"/>
                  </a:lnTo>
                  <a:lnTo>
                    <a:pt x="1359" y="261"/>
                  </a:lnTo>
                  <a:lnTo>
                    <a:pt x="1368" y="255"/>
                  </a:lnTo>
                  <a:lnTo>
                    <a:pt x="1466" y="187"/>
                  </a:lnTo>
                  <a:lnTo>
                    <a:pt x="1475" y="180"/>
                  </a:lnTo>
                  <a:lnTo>
                    <a:pt x="1593" y="98"/>
                  </a:lnTo>
                  <a:lnTo>
                    <a:pt x="1604" y="91"/>
                  </a:lnTo>
                  <a:lnTo>
                    <a:pt x="17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2" name="Freeform 243"/>
            <p:cNvSpPr>
              <a:spLocks noChangeArrowheads="1"/>
            </p:cNvSpPr>
            <p:nvPr>
              <p:custDataLst>
                <p:tags r:id="rId238"/>
              </p:custDataLst>
            </p:nvPr>
          </p:nvSpPr>
          <p:spPr bwMode="auto">
            <a:xfrm>
              <a:off x="5108680" y="175499"/>
              <a:ext cx="3930744" cy="3251228"/>
            </a:xfrm>
            <a:custGeom>
              <a:avLst/>
              <a:gdLst>
                <a:gd name="T0" fmla="*/ 1442 w 1456"/>
                <a:gd name="T1" fmla="*/ 0 h 1204"/>
                <a:gd name="T2" fmla="*/ 1359 w 1456"/>
                <a:gd name="T3" fmla="*/ 69 h 1204"/>
                <a:gd name="T4" fmla="*/ 1249 w 1456"/>
                <a:gd name="T5" fmla="*/ 160 h 1204"/>
                <a:gd name="T6" fmla="*/ 1154 w 1456"/>
                <a:gd name="T7" fmla="*/ 239 h 1204"/>
                <a:gd name="T8" fmla="*/ 1070 w 1456"/>
                <a:gd name="T9" fmla="*/ 308 h 1204"/>
                <a:gd name="T10" fmla="*/ 994 w 1456"/>
                <a:gd name="T11" fmla="*/ 372 h 1204"/>
                <a:gd name="T12" fmla="*/ 923 w 1456"/>
                <a:gd name="T13" fmla="*/ 429 h 1204"/>
                <a:gd name="T14" fmla="*/ 858 w 1456"/>
                <a:gd name="T15" fmla="*/ 484 h 1204"/>
                <a:gd name="T16" fmla="*/ 795 w 1456"/>
                <a:gd name="T17" fmla="*/ 536 h 1204"/>
                <a:gd name="T18" fmla="*/ 734 w 1456"/>
                <a:gd name="T19" fmla="*/ 587 h 1204"/>
                <a:gd name="T20" fmla="*/ 674 w 1456"/>
                <a:gd name="T21" fmla="*/ 636 h 1204"/>
                <a:gd name="T22" fmla="*/ 614 w 1456"/>
                <a:gd name="T23" fmla="*/ 686 h 1204"/>
                <a:gd name="T24" fmla="*/ 552 w 1456"/>
                <a:gd name="T25" fmla="*/ 738 h 1204"/>
                <a:gd name="T26" fmla="*/ 489 w 1456"/>
                <a:gd name="T27" fmla="*/ 790 h 1204"/>
                <a:gd name="T28" fmla="*/ 424 w 1456"/>
                <a:gd name="T29" fmla="*/ 843 h 1204"/>
                <a:gd name="T30" fmla="*/ 2 w 1456"/>
                <a:gd name="T31" fmla="*/ 1204 h 1204"/>
                <a:gd name="T32" fmla="*/ 2 w 1456"/>
                <a:gd name="T33" fmla="*/ 1204 h 1204"/>
                <a:gd name="T34" fmla="*/ 434 w 1456"/>
                <a:gd name="T35" fmla="*/ 847 h 1204"/>
                <a:gd name="T36" fmla="*/ 498 w 1456"/>
                <a:gd name="T37" fmla="*/ 794 h 1204"/>
                <a:gd name="T38" fmla="*/ 560 w 1456"/>
                <a:gd name="T39" fmla="*/ 742 h 1204"/>
                <a:gd name="T40" fmla="*/ 621 w 1456"/>
                <a:gd name="T41" fmla="*/ 691 h 1204"/>
                <a:gd name="T42" fmla="*/ 681 w 1456"/>
                <a:gd name="T43" fmla="*/ 642 h 1204"/>
                <a:gd name="T44" fmla="*/ 740 w 1456"/>
                <a:gd name="T45" fmla="*/ 593 h 1204"/>
                <a:gd name="T46" fmla="*/ 801 w 1456"/>
                <a:gd name="T47" fmla="*/ 543 h 1204"/>
                <a:gd name="T48" fmla="*/ 863 w 1456"/>
                <a:gd name="T49" fmla="*/ 491 h 1204"/>
                <a:gd name="T50" fmla="*/ 928 w 1456"/>
                <a:gd name="T51" fmla="*/ 437 h 1204"/>
                <a:gd name="T52" fmla="*/ 997 w 1456"/>
                <a:gd name="T53" fmla="*/ 379 h 1204"/>
                <a:gd name="T54" fmla="*/ 1073 w 1456"/>
                <a:gd name="T55" fmla="*/ 317 h 1204"/>
                <a:gd name="T56" fmla="*/ 1156 w 1456"/>
                <a:gd name="T57" fmla="*/ 248 h 1204"/>
                <a:gd name="T58" fmla="*/ 1250 w 1456"/>
                <a:gd name="T59" fmla="*/ 170 h 1204"/>
                <a:gd name="T60" fmla="*/ 1359 w 1456"/>
                <a:gd name="T61" fmla="*/ 80 h 1204"/>
                <a:gd name="T62" fmla="*/ 1456 w 1456"/>
                <a:gd name="T6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6" h="1204">
                  <a:moveTo>
                    <a:pt x="1456" y="0"/>
                  </a:moveTo>
                  <a:lnTo>
                    <a:pt x="1442" y="0"/>
                  </a:lnTo>
                  <a:lnTo>
                    <a:pt x="1368" y="62"/>
                  </a:lnTo>
                  <a:lnTo>
                    <a:pt x="1359" y="69"/>
                  </a:lnTo>
                  <a:lnTo>
                    <a:pt x="1257" y="153"/>
                  </a:lnTo>
                  <a:lnTo>
                    <a:pt x="1249" y="160"/>
                  </a:lnTo>
                  <a:lnTo>
                    <a:pt x="1161" y="233"/>
                  </a:lnTo>
                  <a:lnTo>
                    <a:pt x="1154" y="239"/>
                  </a:lnTo>
                  <a:lnTo>
                    <a:pt x="1077" y="303"/>
                  </a:lnTo>
                  <a:lnTo>
                    <a:pt x="1070" y="308"/>
                  </a:lnTo>
                  <a:lnTo>
                    <a:pt x="1000" y="366"/>
                  </a:lnTo>
                  <a:lnTo>
                    <a:pt x="994" y="372"/>
                  </a:lnTo>
                  <a:lnTo>
                    <a:pt x="931" y="424"/>
                  </a:lnTo>
                  <a:lnTo>
                    <a:pt x="923" y="429"/>
                  </a:lnTo>
                  <a:lnTo>
                    <a:pt x="864" y="479"/>
                  </a:lnTo>
                  <a:lnTo>
                    <a:pt x="858" y="484"/>
                  </a:lnTo>
                  <a:lnTo>
                    <a:pt x="802" y="531"/>
                  </a:lnTo>
                  <a:lnTo>
                    <a:pt x="795" y="536"/>
                  </a:lnTo>
                  <a:lnTo>
                    <a:pt x="741" y="581"/>
                  </a:lnTo>
                  <a:lnTo>
                    <a:pt x="734" y="587"/>
                  </a:lnTo>
                  <a:lnTo>
                    <a:pt x="681" y="631"/>
                  </a:lnTo>
                  <a:lnTo>
                    <a:pt x="674" y="636"/>
                  </a:lnTo>
                  <a:lnTo>
                    <a:pt x="621" y="681"/>
                  </a:lnTo>
                  <a:lnTo>
                    <a:pt x="614" y="686"/>
                  </a:lnTo>
                  <a:lnTo>
                    <a:pt x="558" y="732"/>
                  </a:lnTo>
                  <a:lnTo>
                    <a:pt x="552" y="738"/>
                  </a:lnTo>
                  <a:lnTo>
                    <a:pt x="496" y="784"/>
                  </a:lnTo>
                  <a:lnTo>
                    <a:pt x="489" y="790"/>
                  </a:lnTo>
                  <a:lnTo>
                    <a:pt x="432" y="837"/>
                  </a:lnTo>
                  <a:lnTo>
                    <a:pt x="424" y="843"/>
                  </a:lnTo>
                  <a:lnTo>
                    <a:pt x="71" y="1137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78" y="1141"/>
                  </a:lnTo>
                  <a:lnTo>
                    <a:pt x="434" y="847"/>
                  </a:lnTo>
                  <a:lnTo>
                    <a:pt x="441" y="840"/>
                  </a:lnTo>
                  <a:lnTo>
                    <a:pt x="498" y="794"/>
                  </a:lnTo>
                  <a:lnTo>
                    <a:pt x="505" y="787"/>
                  </a:lnTo>
                  <a:lnTo>
                    <a:pt x="560" y="742"/>
                  </a:lnTo>
                  <a:lnTo>
                    <a:pt x="566" y="737"/>
                  </a:lnTo>
                  <a:lnTo>
                    <a:pt x="621" y="691"/>
                  </a:lnTo>
                  <a:lnTo>
                    <a:pt x="628" y="685"/>
                  </a:lnTo>
                  <a:lnTo>
                    <a:pt x="681" y="642"/>
                  </a:lnTo>
                  <a:lnTo>
                    <a:pt x="687" y="636"/>
                  </a:lnTo>
                  <a:lnTo>
                    <a:pt x="740" y="593"/>
                  </a:lnTo>
                  <a:lnTo>
                    <a:pt x="747" y="587"/>
                  </a:lnTo>
                  <a:lnTo>
                    <a:pt x="801" y="543"/>
                  </a:lnTo>
                  <a:lnTo>
                    <a:pt x="807" y="537"/>
                  </a:lnTo>
                  <a:lnTo>
                    <a:pt x="863" y="491"/>
                  </a:lnTo>
                  <a:lnTo>
                    <a:pt x="869" y="486"/>
                  </a:lnTo>
                  <a:lnTo>
                    <a:pt x="928" y="437"/>
                  </a:lnTo>
                  <a:lnTo>
                    <a:pt x="935" y="431"/>
                  </a:lnTo>
                  <a:lnTo>
                    <a:pt x="997" y="379"/>
                  </a:lnTo>
                  <a:lnTo>
                    <a:pt x="1004" y="374"/>
                  </a:lnTo>
                  <a:lnTo>
                    <a:pt x="1073" y="317"/>
                  </a:lnTo>
                  <a:lnTo>
                    <a:pt x="1080" y="311"/>
                  </a:lnTo>
                  <a:lnTo>
                    <a:pt x="1156" y="248"/>
                  </a:lnTo>
                  <a:lnTo>
                    <a:pt x="1163" y="242"/>
                  </a:lnTo>
                  <a:lnTo>
                    <a:pt x="1250" y="170"/>
                  </a:lnTo>
                  <a:lnTo>
                    <a:pt x="1258" y="164"/>
                  </a:lnTo>
                  <a:lnTo>
                    <a:pt x="1359" y="80"/>
                  </a:lnTo>
                  <a:lnTo>
                    <a:pt x="1368" y="73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3" name="Freeform 244"/>
            <p:cNvSpPr>
              <a:spLocks noChangeArrowheads="1"/>
            </p:cNvSpPr>
            <p:nvPr>
              <p:custDataLst>
                <p:tags r:id="rId239"/>
              </p:custDataLst>
            </p:nvPr>
          </p:nvSpPr>
          <p:spPr bwMode="auto">
            <a:xfrm>
              <a:off x="5108680" y="175499"/>
              <a:ext cx="3930744" cy="3251228"/>
            </a:xfrm>
            <a:custGeom>
              <a:avLst/>
              <a:gdLst>
                <a:gd name="T0" fmla="*/ 1442 w 1456"/>
                <a:gd name="T1" fmla="*/ 0 h 1204"/>
                <a:gd name="T2" fmla="*/ 1359 w 1456"/>
                <a:gd name="T3" fmla="*/ 69 h 1204"/>
                <a:gd name="T4" fmla="*/ 1249 w 1456"/>
                <a:gd name="T5" fmla="*/ 160 h 1204"/>
                <a:gd name="T6" fmla="*/ 1154 w 1456"/>
                <a:gd name="T7" fmla="*/ 239 h 1204"/>
                <a:gd name="T8" fmla="*/ 1070 w 1456"/>
                <a:gd name="T9" fmla="*/ 308 h 1204"/>
                <a:gd name="T10" fmla="*/ 994 w 1456"/>
                <a:gd name="T11" fmla="*/ 372 h 1204"/>
                <a:gd name="T12" fmla="*/ 923 w 1456"/>
                <a:gd name="T13" fmla="*/ 429 h 1204"/>
                <a:gd name="T14" fmla="*/ 858 w 1456"/>
                <a:gd name="T15" fmla="*/ 484 h 1204"/>
                <a:gd name="T16" fmla="*/ 795 w 1456"/>
                <a:gd name="T17" fmla="*/ 536 h 1204"/>
                <a:gd name="T18" fmla="*/ 734 w 1456"/>
                <a:gd name="T19" fmla="*/ 587 h 1204"/>
                <a:gd name="T20" fmla="*/ 674 w 1456"/>
                <a:gd name="T21" fmla="*/ 636 h 1204"/>
                <a:gd name="T22" fmla="*/ 614 w 1456"/>
                <a:gd name="T23" fmla="*/ 686 h 1204"/>
                <a:gd name="T24" fmla="*/ 552 w 1456"/>
                <a:gd name="T25" fmla="*/ 738 h 1204"/>
                <a:gd name="T26" fmla="*/ 489 w 1456"/>
                <a:gd name="T27" fmla="*/ 790 h 1204"/>
                <a:gd name="T28" fmla="*/ 424 w 1456"/>
                <a:gd name="T29" fmla="*/ 843 h 1204"/>
                <a:gd name="T30" fmla="*/ 2 w 1456"/>
                <a:gd name="T31" fmla="*/ 1204 h 1204"/>
                <a:gd name="T32" fmla="*/ 2 w 1456"/>
                <a:gd name="T33" fmla="*/ 1204 h 1204"/>
                <a:gd name="T34" fmla="*/ 434 w 1456"/>
                <a:gd name="T35" fmla="*/ 847 h 1204"/>
                <a:gd name="T36" fmla="*/ 498 w 1456"/>
                <a:gd name="T37" fmla="*/ 794 h 1204"/>
                <a:gd name="T38" fmla="*/ 560 w 1456"/>
                <a:gd name="T39" fmla="*/ 742 h 1204"/>
                <a:gd name="T40" fmla="*/ 621 w 1456"/>
                <a:gd name="T41" fmla="*/ 691 h 1204"/>
                <a:gd name="T42" fmla="*/ 681 w 1456"/>
                <a:gd name="T43" fmla="*/ 642 h 1204"/>
                <a:gd name="T44" fmla="*/ 740 w 1456"/>
                <a:gd name="T45" fmla="*/ 593 h 1204"/>
                <a:gd name="T46" fmla="*/ 801 w 1456"/>
                <a:gd name="T47" fmla="*/ 543 h 1204"/>
                <a:gd name="T48" fmla="*/ 863 w 1456"/>
                <a:gd name="T49" fmla="*/ 491 h 1204"/>
                <a:gd name="T50" fmla="*/ 928 w 1456"/>
                <a:gd name="T51" fmla="*/ 437 h 1204"/>
                <a:gd name="T52" fmla="*/ 997 w 1456"/>
                <a:gd name="T53" fmla="*/ 379 h 1204"/>
                <a:gd name="T54" fmla="*/ 1073 w 1456"/>
                <a:gd name="T55" fmla="*/ 317 h 1204"/>
                <a:gd name="T56" fmla="*/ 1156 w 1456"/>
                <a:gd name="T57" fmla="*/ 248 h 1204"/>
                <a:gd name="T58" fmla="*/ 1250 w 1456"/>
                <a:gd name="T59" fmla="*/ 170 h 1204"/>
                <a:gd name="T60" fmla="*/ 1359 w 1456"/>
                <a:gd name="T61" fmla="*/ 80 h 1204"/>
                <a:gd name="T62" fmla="*/ 1456 w 1456"/>
                <a:gd name="T6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6" h="1204">
                  <a:moveTo>
                    <a:pt x="1456" y="0"/>
                  </a:moveTo>
                  <a:lnTo>
                    <a:pt x="1442" y="0"/>
                  </a:lnTo>
                  <a:lnTo>
                    <a:pt x="1368" y="62"/>
                  </a:lnTo>
                  <a:lnTo>
                    <a:pt x="1359" y="69"/>
                  </a:lnTo>
                  <a:lnTo>
                    <a:pt x="1257" y="153"/>
                  </a:lnTo>
                  <a:lnTo>
                    <a:pt x="1249" y="160"/>
                  </a:lnTo>
                  <a:lnTo>
                    <a:pt x="1161" y="233"/>
                  </a:lnTo>
                  <a:lnTo>
                    <a:pt x="1154" y="239"/>
                  </a:lnTo>
                  <a:lnTo>
                    <a:pt x="1077" y="303"/>
                  </a:lnTo>
                  <a:lnTo>
                    <a:pt x="1070" y="308"/>
                  </a:lnTo>
                  <a:lnTo>
                    <a:pt x="1000" y="366"/>
                  </a:lnTo>
                  <a:lnTo>
                    <a:pt x="994" y="372"/>
                  </a:lnTo>
                  <a:lnTo>
                    <a:pt x="931" y="424"/>
                  </a:lnTo>
                  <a:lnTo>
                    <a:pt x="923" y="429"/>
                  </a:lnTo>
                  <a:lnTo>
                    <a:pt x="864" y="479"/>
                  </a:lnTo>
                  <a:lnTo>
                    <a:pt x="858" y="484"/>
                  </a:lnTo>
                  <a:lnTo>
                    <a:pt x="802" y="531"/>
                  </a:lnTo>
                  <a:lnTo>
                    <a:pt x="795" y="536"/>
                  </a:lnTo>
                  <a:lnTo>
                    <a:pt x="741" y="581"/>
                  </a:lnTo>
                  <a:lnTo>
                    <a:pt x="734" y="587"/>
                  </a:lnTo>
                  <a:lnTo>
                    <a:pt x="681" y="631"/>
                  </a:lnTo>
                  <a:lnTo>
                    <a:pt x="674" y="636"/>
                  </a:lnTo>
                  <a:lnTo>
                    <a:pt x="621" y="681"/>
                  </a:lnTo>
                  <a:lnTo>
                    <a:pt x="614" y="686"/>
                  </a:lnTo>
                  <a:lnTo>
                    <a:pt x="558" y="732"/>
                  </a:lnTo>
                  <a:lnTo>
                    <a:pt x="552" y="738"/>
                  </a:lnTo>
                  <a:lnTo>
                    <a:pt x="496" y="784"/>
                  </a:lnTo>
                  <a:lnTo>
                    <a:pt x="489" y="790"/>
                  </a:lnTo>
                  <a:lnTo>
                    <a:pt x="432" y="837"/>
                  </a:lnTo>
                  <a:lnTo>
                    <a:pt x="424" y="843"/>
                  </a:lnTo>
                  <a:lnTo>
                    <a:pt x="71" y="1137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78" y="1141"/>
                  </a:lnTo>
                  <a:lnTo>
                    <a:pt x="434" y="847"/>
                  </a:lnTo>
                  <a:lnTo>
                    <a:pt x="441" y="840"/>
                  </a:lnTo>
                  <a:lnTo>
                    <a:pt x="498" y="794"/>
                  </a:lnTo>
                  <a:lnTo>
                    <a:pt x="505" y="787"/>
                  </a:lnTo>
                  <a:lnTo>
                    <a:pt x="560" y="742"/>
                  </a:lnTo>
                  <a:lnTo>
                    <a:pt x="566" y="737"/>
                  </a:lnTo>
                  <a:lnTo>
                    <a:pt x="621" y="691"/>
                  </a:lnTo>
                  <a:lnTo>
                    <a:pt x="628" y="685"/>
                  </a:lnTo>
                  <a:lnTo>
                    <a:pt x="681" y="642"/>
                  </a:lnTo>
                  <a:lnTo>
                    <a:pt x="687" y="636"/>
                  </a:lnTo>
                  <a:lnTo>
                    <a:pt x="740" y="593"/>
                  </a:lnTo>
                  <a:lnTo>
                    <a:pt x="747" y="587"/>
                  </a:lnTo>
                  <a:lnTo>
                    <a:pt x="801" y="543"/>
                  </a:lnTo>
                  <a:lnTo>
                    <a:pt x="807" y="537"/>
                  </a:lnTo>
                  <a:lnTo>
                    <a:pt x="863" y="491"/>
                  </a:lnTo>
                  <a:lnTo>
                    <a:pt x="869" y="486"/>
                  </a:lnTo>
                  <a:lnTo>
                    <a:pt x="928" y="437"/>
                  </a:lnTo>
                  <a:lnTo>
                    <a:pt x="935" y="431"/>
                  </a:lnTo>
                  <a:lnTo>
                    <a:pt x="997" y="379"/>
                  </a:lnTo>
                  <a:lnTo>
                    <a:pt x="1004" y="374"/>
                  </a:lnTo>
                  <a:lnTo>
                    <a:pt x="1073" y="317"/>
                  </a:lnTo>
                  <a:lnTo>
                    <a:pt x="1080" y="311"/>
                  </a:lnTo>
                  <a:lnTo>
                    <a:pt x="1156" y="248"/>
                  </a:lnTo>
                  <a:lnTo>
                    <a:pt x="1163" y="242"/>
                  </a:lnTo>
                  <a:lnTo>
                    <a:pt x="1250" y="170"/>
                  </a:lnTo>
                  <a:lnTo>
                    <a:pt x="1258" y="164"/>
                  </a:lnTo>
                  <a:lnTo>
                    <a:pt x="1359" y="80"/>
                  </a:lnTo>
                  <a:lnTo>
                    <a:pt x="1368" y="73"/>
                  </a:lnTo>
                  <a:lnTo>
                    <a:pt x="14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4" name="Freeform 245"/>
            <p:cNvSpPr>
              <a:spLocks noChangeArrowheads="1"/>
            </p:cNvSpPr>
            <p:nvPr>
              <p:custDataLst>
                <p:tags r:id="rId240"/>
              </p:custDataLst>
            </p:nvPr>
          </p:nvSpPr>
          <p:spPr bwMode="auto">
            <a:xfrm>
              <a:off x="5108680" y="175499"/>
              <a:ext cx="3298526" cy="3251228"/>
            </a:xfrm>
            <a:custGeom>
              <a:avLst/>
              <a:gdLst>
                <a:gd name="T0" fmla="*/ 1222 w 1222"/>
                <a:gd name="T1" fmla="*/ 0 h 1204"/>
                <a:gd name="T2" fmla="*/ 1210 w 1222"/>
                <a:gd name="T3" fmla="*/ 0 h 1204"/>
                <a:gd name="T4" fmla="*/ 1129 w 1222"/>
                <a:gd name="T5" fmla="*/ 79 h 1204"/>
                <a:gd name="T6" fmla="*/ 1122 w 1222"/>
                <a:gd name="T7" fmla="*/ 86 h 1204"/>
                <a:gd name="T8" fmla="*/ 1035 w 1222"/>
                <a:gd name="T9" fmla="*/ 172 h 1204"/>
                <a:gd name="T10" fmla="*/ 1028 w 1222"/>
                <a:gd name="T11" fmla="*/ 179 h 1204"/>
                <a:gd name="T12" fmla="*/ 952 w 1222"/>
                <a:gd name="T13" fmla="*/ 255 h 1204"/>
                <a:gd name="T14" fmla="*/ 945 w 1222"/>
                <a:gd name="T15" fmla="*/ 261 h 1204"/>
                <a:gd name="T16" fmla="*/ 877 w 1222"/>
                <a:gd name="T17" fmla="*/ 329 h 1204"/>
                <a:gd name="T18" fmla="*/ 871 w 1222"/>
                <a:gd name="T19" fmla="*/ 335 h 1204"/>
                <a:gd name="T20" fmla="*/ 807 w 1222"/>
                <a:gd name="T21" fmla="*/ 397 h 1204"/>
                <a:gd name="T22" fmla="*/ 802 w 1222"/>
                <a:gd name="T23" fmla="*/ 403 h 1204"/>
                <a:gd name="T24" fmla="*/ 742 w 1222"/>
                <a:gd name="T25" fmla="*/ 461 h 1204"/>
                <a:gd name="T26" fmla="*/ 737 w 1222"/>
                <a:gd name="T27" fmla="*/ 467 h 1204"/>
                <a:gd name="T28" fmla="*/ 681 w 1222"/>
                <a:gd name="T29" fmla="*/ 522 h 1204"/>
                <a:gd name="T30" fmla="*/ 675 w 1222"/>
                <a:gd name="T31" fmla="*/ 528 h 1204"/>
                <a:gd name="T32" fmla="*/ 621 w 1222"/>
                <a:gd name="T33" fmla="*/ 581 h 1204"/>
                <a:gd name="T34" fmla="*/ 615 w 1222"/>
                <a:gd name="T35" fmla="*/ 588 h 1204"/>
                <a:gd name="T36" fmla="*/ 562 w 1222"/>
                <a:gd name="T37" fmla="*/ 640 h 1204"/>
                <a:gd name="T38" fmla="*/ 556 w 1222"/>
                <a:gd name="T39" fmla="*/ 645 h 1204"/>
                <a:gd name="T40" fmla="*/ 501 w 1222"/>
                <a:gd name="T41" fmla="*/ 699 h 1204"/>
                <a:gd name="T42" fmla="*/ 496 w 1222"/>
                <a:gd name="T43" fmla="*/ 705 h 1204"/>
                <a:gd name="T44" fmla="*/ 442 w 1222"/>
                <a:gd name="T45" fmla="*/ 758 h 1204"/>
                <a:gd name="T46" fmla="*/ 436 w 1222"/>
                <a:gd name="T47" fmla="*/ 764 h 1204"/>
                <a:gd name="T48" fmla="*/ 381 w 1222"/>
                <a:gd name="T49" fmla="*/ 818 h 1204"/>
                <a:gd name="T50" fmla="*/ 375 w 1222"/>
                <a:gd name="T51" fmla="*/ 824 h 1204"/>
                <a:gd name="T52" fmla="*/ 63 w 1222"/>
                <a:gd name="T53" fmla="*/ 1132 h 1204"/>
                <a:gd name="T54" fmla="*/ 2 w 1222"/>
                <a:gd name="T55" fmla="*/ 1203 h 1204"/>
                <a:gd name="T56" fmla="*/ 0 w 1222"/>
                <a:gd name="T57" fmla="*/ 1201 h 1204"/>
                <a:gd name="T58" fmla="*/ 2 w 1222"/>
                <a:gd name="T59" fmla="*/ 1204 h 1204"/>
                <a:gd name="T60" fmla="*/ 71 w 1222"/>
                <a:gd name="T61" fmla="*/ 1137 h 1204"/>
                <a:gd name="T62" fmla="*/ 384 w 1222"/>
                <a:gd name="T63" fmla="*/ 828 h 1204"/>
                <a:gd name="T64" fmla="*/ 391 w 1222"/>
                <a:gd name="T65" fmla="*/ 821 h 1204"/>
                <a:gd name="T66" fmla="*/ 443 w 1222"/>
                <a:gd name="T67" fmla="*/ 768 h 1204"/>
                <a:gd name="T68" fmla="*/ 450 w 1222"/>
                <a:gd name="T69" fmla="*/ 761 h 1204"/>
                <a:gd name="T70" fmla="*/ 503 w 1222"/>
                <a:gd name="T71" fmla="*/ 709 h 1204"/>
                <a:gd name="T72" fmla="*/ 509 w 1222"/>
                <a:gd name="T73" fmla="*/ 704 h 1204"/>
                <a:gd name="T74" fmla="*/ 563 w 1222"/>
                <a:gd name="T75" fmla="*/ 650 h 1204"/>
                <a:gd name="T76" fmla="*/ 569 w 1222"/>
                <a:gd name="T77" fmla="*/ 645 h 1204"/>
                <a:gd name="T78" fmla="*/ 621 w 1222"/>
                <a:gd name="T79" fmla="*/ 593 h 1204"/>
                <a:gd name="T80" fmla="*/ 627 w 1222"/>
                <a:gd name="T81" fmla="*/ 587 h 1204"/>
                <a:gd name="T82" fmla="*/ 681 w 1222"/>
                <a:gd name="T83" fmla="*/ 534 h 1204"/>
                <a:gd name="T84" fmla="*/ 687 w 1222"/>
                <a:gd name="T85" fmla="*/ 528 h 1204"/>
                <a:gd name="T86" fmla="*/ 742 w 1222"/>
                <a:gd name="T87" fmla="*/ 474 h 1204"/>
                <a:gd name="T88" fmla="*/ 748 w 1222"/>
                <a:gd name="T89" fmla="*/ 467 h 1204"/>
                <a:gd name="T90" fmla="*/ 806 w 1222"/>
                <a:gd name="T91" fmla="*/ 410 h 1204"/>
                <a:gd name="T92" fmla="*/ 812 w 1222"/>
                <a:gd name="T93" fmla="*/ 404 h 1204"/>
                <a:gd name="T94" fmla="*/ 875 w 1222"/>
                <a:gd name="T95" fmla="*/ 343 h 1204"/>
                <a:gd name="T96" fmla="*/ 881 w 1222"/>
                <a:gd name="T97" fmla="*/ 336 h 1204"/>
                <a:gd name="T98" fmla="*/ 949 w 1222"/>
                <a:gd name="T99" fmla="*/ 269 h 1204"/>
                <a:gd name="T100" fmla="*/ 955 w 1222"/>
                <a:gd name="T101" fmla="*/ 263 h 1204"/>
                <a:gd name="T102" fmla="*/ 1031 w 1222"/>
                <a:gd name="T103" fmla="*/ 188 h 1204"/>
                <a:gd name="T104" fmla="*/ 1038 w 1222"/>
                <a:gd name="T105" fmla="*/ 182 h 1204"/>
                <a:gd name="T106" fmla="*/ 1124 w 1222"/>
                <a:gd name="T107" fmla="*/ 96 h 1204"/>
                <a:gd name="T108" fmla="*/ 1131 w 1222"/>
                <a:gd name="T109" fmla="*/ 89 h 1204"/>
                <a:gd name="T110" fmla="*/ 1222 w 1222"/>
                <a:gd name="T11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2" h="1204">
                  <a:moveTo>
                    <a:pt x="1222" y="0"/>
                  </a:moveTo>
                  <a:lnTo>
                    <a:pt x="1210" y="0"/>
                  </a:lnTo>
                  <a:lnTo>
                    <a:pt x="1129" y="79"/>
                  </a:lnTo>
                  <a:lnTo>
                    <a:pt x="1122" y="86"/>
                  </a:lnTo>
                  <a:lnTo>
                    <a:pt x="1035" y="172"/>
                  </a:lnTo>
                  <a:lnTo>
                    <a:pt x="1028" y="179"/>
                  </a:lnTo>
                  <a:lnTo>
                    <a:pt x="952" y="255"/>
                  </a:lnTo>
                  <a:lnTo>
                    <a:pt x="945" y="261"/>
                  </a:lnTo>
                  <a:lnTo>
                    <a:pt x="877" y="329"/>
                  </a:lnTo>
                  <a:lnTo>
                    <a:pt x="871" y="335"/>
                  </a:lnTo>
                  <a:lnTo>
                    <a:pt x="807" y="397"/>
                  </a:lnTo>
                  <a:lnTo>
                    <a:pt x="802" y="403"/>
                  </a:lnTo>
                  <a:lnTo>
                    <a:pt x="742" y="461"/>
                  </a:lnTo>
                  <a:lnTo>
                    <a:pt x="737" y="467"/>
                  </a:lnTo>
                  <a:lnTo>
                    <a:pt x="681" y="522"/>
                  </a:lnTo>
                  <a:lnTo>
                    <a:pt x="675" y="528"/>
                  </a:lnTo>
                  <a:lnTo>
                    <a:pt x="621" y="581"/>
                  </a:lnTo>
                  <a:lnTo>
                    <a:pt x="615" y="588"/>
                  </a:lnTo>
                  <a:lnTo>
                    <a:pt x="562" y="640"/>
                  </a:lnTo>
                  <a:lnTo>
                    <a:pt x="556" y="645"/>
                  </a:lnTo>
                  <a:lnTo>
                    <a:pt x="501" y="699"/>
                  </a:lnTo>
                  <a:lnTo>
                    <a:pt x="496" y="705"/>
                  </a:lnTo>
                  <a:lnTo>
                    <a:pt x="442" y="758"/>
                  </a:lnTo>
                  <a:lnTo>
                    <a:pt x="436" y="764"/>
                  </a:lnTo>
                  <a:lnTo>
                    <a:pt x="381" y="818"/>
                  </a:lnTo>
                  <a:lnTo>
                    <a:pt x="375" y="824"/>
                  </a:lnTo>
                  <a:lnTo>
                    <a:pt x="63" y="1132"/>
                  </a:lnTo>
                  <a:lnTo>
                    <a:pt x="2" y="1203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71" y="1137"/>
                  </a:lnTo>
                  <a:lnTo>
                    <a:pt x="384" y="828"/>
                  </a:lnTo>
                  <a:lnTo>
                    <a:pt x="391" y="821"/>
                  </a:lnTo>
                  <a:lnTo>
                    <a:pt x="443" y="768"/>
                  </a:lnTo>
                  <a:lnTo>
                    <a:pt x="450" y="761"/>
                  </a:lnTo>
                  <a:lnTo>
                    <a:pt x="503" y="709"/>
                  </a:lnTo>
                  <a:lnTo>
                    <a:pt x="509" y="704"/>
                  </a:lnTo>
                  <a:lnTo>
                    <a:pt x="563" y="650"/>
                  </a:lnTo>
                  <a:lnTo>
                    <a:pt x="569" y="645"/>
                  </a:lnTo>
                  <a:lnTo>
                    <a:pt x="621" y="593"/>
                  </a:lnTo>
                  <a:lnTo>
                    <a:pt x="627" y="587"/>
                  </a:lnTo>
                  <a:lnTo>
                    <a:pt x="681" y="534"/>
                  </a:lnTo>
                  <a:lnTo>
                    <a:pt x="687" y="528"/>
                  </a:lnTo>
                  <a:lnTo>
                    <a:pt x="742" y="474"/>
                  </a:lnTo>
                  <a:lnTo>
                    <a:pt x="748" y="467"/>
                  </a:lnTo>
                  <a:lnTo>
                    <a:pt x="806" y="410"/>
                  </a:lnTo>
                  <a:lnTo>
                    <a:pt x="812" y="404"/>
                  </a:lnTo>
                  <a:lnTo>
                    <a:pt x="875" y="343"/>
                  </a:lnTo>
                  <a:lnTo>
                    <a:pt x="881" y="336"/>
                  </a:lnTo>
                  <a:lnTo>
                    <a:pt x="949" y="269"/>
                  </a:lnTo>
                  <a:lnTo>
                    <a:pt x="955" y="263"/>
                  </a:lnTo>
                  <a:lnTo>
                    <a:pt x="1031" y="188"/>
                  </a:lnTo>
                  <a:lnTo>
                    <a:pt x="1038" y="182"/>
                  </a:lnTo>
                  <a:lnTo>
                    <a:pt x="1124" y="96"/>
                  </a:lnTo>
                  <a:lnTo>
                    <a:pt x="1131" y="89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5" name="Freeform 246"/>
            <p:cNvSpPr>
              <a:spLocks noChangeArrowheads="1"/>
            </p:cNvSpPr>
            <p:nvPr>
              <p:custDataLst>
                <p:tags r:id="rId241"/>
              </p:custDataLst>
            </p:nvPr>
          </p:nvSpPr>
          <p:spPr bwMode="auto">
            <a:xfrm>
              <a:off x="5108680" y="175499"/>
              <a:ext cx="3298526" cy="3251228"/>
            </a:xfrm>
            <a:custGeom>
              <a:avLst/>
              <a:gdLst>
                <a:gd name="T0" fmla="*/ 1222 w 1222"/>
                <a:gd name="T1" fmla="*/ 0 h 1204"/>
                <a:gd name="T2" fmla="*/ 1210 w 1222"/>
                <a:gd name="T3" fmla="*/ 0 h 1204"/>
                <a:gd name="T4" fmla="*/ 1129 w 1222"/>
                <a:gd name="T5" fmla="*/ 79 h 1204"/>
                <a:gd name="T6" fmla="*/ 1122 w 1222"/>
                <a:gd name="T7" fmla="*/ 86 h 1204"/>
                <a:gd name="T8" fmla="*/ 1035 w 1222"/>
                <a:gd name="T9" fmla="*/ 172 h 1204"/>
                <a:gd name="T10" fmla="*/ 1028 w 1222"/>
                <a:gd name="T11" fmla="*/ 179 h 1204"/>
                <a:gd name="T12" fmla="*/ 952 w 1222"/>
                <a:gd name="T13" fmla="*/ 255 h 1204"/>
                <a:gd name="T14" fmla="*/ 945 w 1222"/>
                <a:gd name="T15" fmla="*/ 261 h 1204"/>
                <a:gd name="T16" fmla="*/ 877 w 1222"/>
                <a:gd name="T17" fmla="*/ 329 h 1204"/>
                <a:gd name="T18" fmla="*/ 871 w 1222"/>
                <a:gd name="T19" fmla="*/ 335 h 1204"/>
                <a:gd name="T20" fmla="*/ 807 w 1222"/>
                <a:gd name="T21" fmla="*/ 397 h 1204"/>
                <a:gd name="T22" fmla="*/ 802 w 1222"/>
                <a:gd name="T23" fmla="*/ 403 h 1204"/>
                <a:gd name="T24" fmla="*/ 742 w 1222"/>
                <a:gd name="T25" fmla="*/ 461 h 1204"/>
                <a:gd name="T26" fmla="*/ 737 w 1222"/>
                <a:gd name="T27" fmla="*/ 467 h 1204"/>
                <a:gd name="T28" fmla="*/ 681 w 1222"/>
                <a:gd name="T29" fmla="*/ 522 h 1204"/>
                <a:gd name="T30" fmla="*/ 675 w 1222"/>
                <a:gd name="T31" fmla="*/ 528 h 1204"/>
                <a:gd name="T32" fmla="*/ 621 w 1222"/>
                <a:gd name="T33" fmla="*/ 581 h 1204"/>
                <a:gd name="T34" fmla="*/ 615 w 1222"/>
                <a:gd name="T35" fmla="*/ 588 h 1204"/>
                <a:gd name="T36" fmla="*/ 562 w 1222"/>
                <a:gd name="T37" fmla="*/ 640 h 1204"/>
                <a:gd name="T38" fmla="*/ 556 w 1222"/>
                <a:gd name="T39" fmla="*/ 645 h 1204"/>
                <a:gd name="T40" fmla="*/ 501 w 1222"/>
                <a:gd name="T41" fmla="*/ 699 h 1204"/>
                <a:gd name="T42" fmla="*/ 496 w 1222"/>
                <a:gd name="T43" fmla="*/ 705 h 1204"/>
                <a:gd name="T44" fmla="*/ 442 w 1222"/>
                <a:gd name="T45" fmla="*/ 758 h 1204"/>
                <a:gd name="T46" fmla="*/ 436 w 1222"/>
                <a:gd name="T47" fmla="*/ 764 h 1204"/>
                <a:gd name="T48" fmla="*/ 381 w 1222"/>
                <a:gd name="T49" fmla="*/ 818 h 1204"/>
                <a:gd name="T50" fmla="*/ 375 w 1222"/>
                <a:gd name="T51" fmla="*/ 824 h 1204"/>
                <a:gd name="T52" fmla="*/ 63 w 1222"/>
                <a:gd name="T53" fmla="*/ 1132 h 1204"/>
                <a:gd name="T54" fmla="*/ 2 w 1222"/>
                <a:gd name="T55" fmla="*/ 1203 h 1204"/>
                <a:gd name="T56" fmla="*/ 0 w 1222"/>
                <a:gd name="T57" fmla="*/ 1201 h 1204"/>
                <a:gd name="T58" fmla="*/ 2 w 1222"/>
                <a:gd name="T59" fmla="*/ 1204 h 1204"/>
                <a:gd name="T60" fmla="*/ 71 w 1222"/>
                <a:gd name="T61" fmla="*/ 1137 h 1204"/>
                <a:gd name="T62" fmla="*/ 384 w 1222"/>
                <a:gd name="T63" fmla="*/ 828 h 1204"/>
                <a:gd name="T64" fmla="*/ 391 w 1222"/>
                <a:gd name="T65" fmla="*/ 821 h 1204"/>
                <a:gd name="T66" fmla="*/ 443 w 1222"/>
                <a:gd name="T67" fmla="*/ 768 h 1204"/>
                <a:gd name="T68" fmla="*/ 450 w 1222"/>
                <a:gd name="T69" fmla="*/ 761 h 1204"/>
                <a:gd name="T70" fmla="*/ 503 w 1222"/>
                <a:gd name="T71" fmla="*/ 709 h 1204"/>
                <a:gd name="T72" fmla="*/ 509 w 1222"/>
                <a:gd name="T73" fmla="*/ 704 h 1204"/>
                <a:gd name="T74" fmla="*/ 563 w 1222"/>
                <a:gd name="T75" fmla="*/ 650 h 1204"/>
                <a:gd name="T76" fmla="*/ 569 w 1222"/>
                <a:gd name="T77" fmla="*/ 645 h 1204"/>
                <a:gd name="T78" fmla="*/ 621 w 1222"/>
                <a:gd name="T79" fmla="*/ 593 h 1204"/>
                <a:gd name="T80" fmla="*/ 627 w 1222"/>
                <a:gd name="T81" fmla="*/ 587 h 1204"/>
                <a:gd name="T82" fmla="*/ 681 w 1222"/>
                <a:gd name="T83" fmla="*/ 534 h 1204"/>
                <a:gd name="T84" fmla="*/ 687 w 1222"/>
                <a:gd name="T85" fmla="*/ 528 h 1204"/>
                <a:gd name="T86" fmla="*/ 742 w 1222"/>
                <a:gd name="T87" fmla="*/ 474 h 1204"/>
                <a:gd name="T88" fmla="*/ 748 w 1222"/>
                <a:gd name="T89" fmla="*/ 467 h 1204"/>
                <a:gd name="T90" fmla="*/ 806 w 1222"/>
                <a:gd name="T91" fmla="*/ 410 h 1204"/>
                <a:gd name="T92" fmla="*/ 812 w 1222"/>
                <a:gd name="T93" fmla="*/ 404 h 1204"/>
                <a:gd name="T94" fmla="*/ 875 w 1222"/>
                <a:gd name="T95" fmla="*/ 343 h 1204"/>
                <a:gd name="T96" fmla="*/ 881 w 1222"/>
                <a:gd name="T97" fmla="*/ 336 h 1204"/>
                <a:gd name="T98" fmla="*/ 949 w 1222"/>
                <a:gd name="T99" fmla="*/ 269 h 1204"/>
                <a:gd name="T100" fmla="*/ 955 w 1222"/>
                <a:gd name="T101" fmla="*/ 263 h 1204"/>
                <a:gd name="T102" fmla="*/ 1031 w 1222"/>
                <a:gd name="T103" fmla="*/ 188 h 1204"/>
                <a:gd name="T104" fmla="*/ 1038 w 1222"/>
                <a:gd name="T105" fmla="*/ 182 h 1204"/>
                <a:gd name="T106" fmla="*/ 1124 w 1222"/>
                <a:gd name="T107" fmla="*/ 96 h 1204"/>
                <a:gd name="T108" fmla="*/ 1131 w 1222"/>
                <a:gd name="T109" fmla="*/ 89 h 1204"/>
                <a:gd name="T110" fmla="*/ 1222 w 1222"/>
                <a:gd name="T11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2" h="1204">
                  <a:moveTo>
                    <a:pt x="1222" y="0"/>
                  </a:moveTo>
                  <a:lnTo>
                    <a:pt x="1210" y="0"/>
                  </a:lnTo>
                  <a:lnTo>
                    <a:pt x="1129" y="79"/>
                  </a:lnTo>
                  <a:lnTo>
                    <a:pt x="1122" y="86"/>
                  </a:lnTo>
                  <a:lnTo>
                    <a:pt x="1035" y="172"/>
                  </a:lnTo>
                  <a:lnTo>
                    <a:pt x="1028" y="179"/>
                  </a:lnTo>
                  <a:lnTo>
                    <a:pt x="952" y="255"/>
                  </a:lnTo>
                  <a:lnTo>
                    <a:pt x="945" y="261"/>
                  </a:lnTo>
                  <a:lnTo>
                    <a:pt x="877" y="329"/>
                  </a:lnTo>
                  <a:lnTo>
                    <a:pt x="871" y="335"/>
                  </a:lnTo>
                  <a:lnTo>
                    <a:pt x="807" y="397"/>
                  </a:lnTo>
                  <a:lnTo>
                    <a:pt x="802" y="403"/>
                  </a:lnTo>
                  <a:lnTo>
                    <a:pt x="742" y="461"/>
                  </a:lnTo>
                  <a:lnTo>
                    <a:pt x="737" y="467"/>
                  </a:lnTo>
                  <a:lnTo>
                    <a:pt x="681" y="522"/>
                  </a:lnTo>
                  <a:lnTo>
                    <a:pt x="675" y="528"/>
                  </a:lnTo>
                  <a:lnTo>
                    <a:pt x="621" y="581"/>
                  </a:lnTo>
                  <a:lnTo>
                    <a:pt x="615" y="588"/>
                  </a:lnTo>
                  <a:lnTo>
                    <a:pt x="562" y="640"/>
                  </a:lnTo>
                  <a:lnTo>
                    <a:pt x="556" y="645"/>
                  </a:lnTo>
                  <a:lnTo>
                    <a:pt x="501" y="699"/>
                  </a:lnTo>
                  <a:lnTo>
                    <a:pt x="496" y="705"/>
                  </a:lnTo>
                  <a:lnTo>
                    <a:pt x="442" y="758"/>
                  </a:lnTo>
                  <a:lnTo>
                    <a:pt x="436" y="764"/>
                  </a:lnTo>
                  <a:lnTo>
                    <a:pt x="381" y="818"/>
                  </a:lnTo>
                  <a:lnTo>
                    <a:pt x="375" y="824"/>
                  </a:lnTo>
                  <a:lnTo>
                    <a:pt x="63" y="1132"/>
                  </a:lnTo>
                  <a:lnTo>
                    <a:pt x="2" y="1203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71" y="1137"/>
                  </a:lnTo>
                  <a:lnTo>
                    <a:pt x="384" y="828"/>
                  </a:lnTo>
                  <a:lnTo>
                    <a:pt x="391" y="821"/>
                  </a:lnTo>
                  <a:lnTo>
                    <a:pt x="443" y="768"/>
                  </a:lnTo>
                  <a:lnTo>
                    <a:pt x="450" y="761"/>
                  </a:lnTo>
                  <a:lnTo>
                    <a:pt x="503" y="709"/>
                  </a:lnTo>
                  <a:lnTo>
                    <a:pt x="509" y="704"/>
                  </a:lnTo>
                  <a:lnTo>
                    <a:pt x="563" y="650"/>
                  </a:lnTo>
                  <a:lnTo>
                    <a:pt x="569" y="645"/>
                  </a:lnTo>
                  <a:lnTo>
                    <a:pt x="621" y="593"/>
                  </a:lnTo>
                  <a:lnTo>
                    <a:pt x="627" y="587"/>
                  </a:lnTo>
                  <a:lnTo>
                    <a:pt x="681" y="534"/>
                  </a:lnTo>
                  <a:lnTo>
                    <a:pt x="687" y="528"/>
                  </a:lnTo>
                  <a:lnTo>
                    <a:pt x="742" y="474"/>
                  </a:lnTo>
                  <a:lnTo>
                    <a:pt x="748" y="467"/>
                  </a:lnTo>
                  <a:lnTo>
                    <a:pt x="806" y="410"/>
                  </a:lnTo>
                  <a:lnTo>
                    <a:pt x="812" y="404"/>
                  </a:lnTo>
                  <a:lnTo>
                    <a:pt x="875" y="343"/>
                  </a:lnTo>
                  <a:lnTo>
                    <a:pt x="881" y="336"/>
                  </a:lnTo>
                  <a:lnTo>
                    <a:pt x="949" y="269"/>
                  </a:lnTo>
                  <a:lnTo>
                    <a:pt x="955" y="263"/>
                  </a:lnTo>
                  <a:lnTo>
                    <a:pt x="1031" y="188"/>
                  </a:lnTo>
                  <a:lnTo>
                    <a:pt x="1038" y="182"/>
                  </a:lnTo>
                  <a:lnTo>
                    <a:pt x="1124" y="96"/>
                  </a:lnTo>
                  <a:lnTo>
                    <a:pt x="1131" y="89"/>
                  </a:lnTo>
                  <a:lnTo>
                    <a:pt x="12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6" name="Freeform 247"/>
            <p:cNvSpPr>
              <a:spLocks noChangeArrowheads="1"/>
            </p:cNvSpPr>
            <p:nvPr>
              <p:custDataLst>
                <p:tags r:id="rId242"/>
              </p:custDataLst>
            </p:nvPr>
          </p:nvSpPr>
          <p:spPr bwMode="auto">
            <a:xfrm>
              <a:off x="5108680" y="175499"/>
              <a:ext cx="2753354" cy="3248244"/>
            </a:xfrm>
            <a:custGeom>
              <a:avLst/>
              <a:gdLst>
                <a:gd name="T0" fmla="*/ 1020 w 1020"/>
                <a:gd name="T1" fmla="*/ 0 h 1203"/>
                <a:gd name="T2" fmla="*/ 1009 w 1020"/>
                <a:gd name="T3" fmla="*/ 0 h 1203"/>
                <a:gd name="T4" fmla="*/ 987 w 1020"/>
                <a:gd name="T5" fmla="*/ 25 h 1203"/>
                <a:gd name="T6" fmla="*/ 981 w 1020"/>
                <a:gd name="T7" fmla="*/ 33 h 1203"/>
                <a:gd name="T8" fmla="*/ 897 w 1020"/>
                <a:gd name="T9" fmla="*/ 132 h 1203"/>
                <a:gd name="T10" fmla="*/ 892 w 1020"/>
                <a:gd name="T11" fmla="*/ 139 h 1203"/>
                <a:gd name="T12" fmla="*/ 818 w 1020"/>
                <a:gd name="T13" fmla="*/ 225 h 1203"/>
                <a:gd name="T14" fmla="*/ 813 w 1020"/>
                <a:gd name="T15" fmla="*/ 232 h 1203"/>
                <a:gd name="T16" fmla="*/ 747 w 1020"/>
                <a:gd name="T17" fmla="*/ 310 h 1203"/>
                <a:gd name="T18" fmla="*/ 741 w 1020"/>
                <a:gd name="T19" fmla="*/ 317 h 1203"/>
                <a:gd name="T20" fmla="*/ 681 w 1020"/>
                <a:gd name="T21" fmla="*/ 388 h 1203"/>
                <a:gd name="T22" fmla="*/ 675 w 1020"/>
                <a:gd name="T23" fmla="*/ 395 h 1203"/>
                <a:gd name="T24" fmla="*/ 619 w 1020"/>
                <a:gd name="T25" fmla="*/ 461 h 1203"/>
                <a:gd name="T26" fmla="*/ 613 w 1020"/>
                <a:gd name="T27" fmla="*/ 467 h 1203"/>
                <a:gd name="T28" fmla="*/ 560 w 1020"/>
                <a:gd name="T29" fmla="*/ 531 h 1203"/>
                <a:gd name="T30" fmla="*/ 554 w 1020"/>
                <a:gd name="T31" fmla="*/ 538 h 1203"/>
                <a:gd name="T32" fmla="*/ 503 w 1020"/>
                <a:gd name="T33" fmla="*/ 598 h 1203"/>
                <a:gd name="T34" fmla="*/ 497 w 1020"/>
                <a:gd name="T35" fmla="*/ 605 h 1203"/>
                <a:gd name="T36" fmla="*/ 446 w 1020"/>
                <a:gd name="T37" fmla="*/ 666 h 1203"/>
                <a:gd name="T38" fmla="*/ 440 w 1020"/>
                <a:gd name="T39" fmla="*/ 673 h 1203"/>
                <a:gd name="T40" fmla="*/ 389 w 1020"/>
                <a:gd name="T41" fmla="*/ 733 h 1203"/>
                <a:gd name="T42" fmla="*/ 384 w 1020"/>
                <a:gd name="T43" fmla="*/ 740 h 1203"/>
                <a:gd name="T44" fmla="*/ 334 w 1020"/>
                <a:gd name="T45" fmla="*/ 799 h 1203"/>
                <a:gd name="T46" fmla="*/ 328 w 1020"/>
                <a:gd name="T47" fmla="*/ 806 h 1203"/>
                <a:gd name="T48" fmla="*/ 54 w 1020"/>
                <a:gd name="T49" fmla="*/ 1130 h 1203"/>
                <a:gd name="T50" fmla="*/ 3 w 1020"/>
                <a:gd name="T51" fmla="*/ 1203 h 1203"/>
                <a:gd name="T52" fmla="*/ 0 w 1020"/>
                <a:gd name="T53" fmla="*/ 1201 h 1203"/>
                <a:gd name="T54" fmla="*/ 2 w 1020"/>
                <a:gd name="T55" fmla="*/ 1203 h 1203"/>
                <a:gd name="T56" fmla="*/ 63 w 1020"/>
                <a:gd name="T57" fmla="*/ 1132 h 1203"/>
                <a:gd name="T58" fmla="*/ 336 w 1020"/>
                <a:gd name="T59" fmla="*/ 809 h 1203"/>
                <a:gd name="T60" fmla="*/ 342 w 1020"/>
                <a:gd name="T61" fmla="*/ 802 h 1203"/>
                <a:gd name="T62" fmla="*/ 391 w 1020"/>
                <a:gd name="T63" fmla="*/ 743 h 1203"/>
                <a:gd name="T64" fmla="*/ 397 w 1020"/>
                <a:gd name="T65" fmla="*/ 737 h 1203"/>
                <a:gd name="T66" fmla="*/ 447 w 1020"/>
                <a:gd name="T67" fmla="*/ 678 h 1203"/>
                <a:gd name="T68" fmla="*/ 453 w 1020"/>
                <a:gd name="T69" fmla="*/ 671 h 1203"/>
                <a:gd name="T70" fmla="*/ 504 w 1020"/>
                <a:gd name="T71" fmla="*/ 610 h 1203"/>
                <a:gd name="T72" fmla="*/ 510 w 1020"/>
                <a:gd name="T73" fmla="*/ 603 h 1203"/>
                <a:gd name="T74" fmla="*/ 561 w 1020"/>
                <a:gd name="T75" fmla="*/ 543 h 1203"/>
                <a:gd name="T76" fmla="*/ 566 w 1020"/>
                <a:gd name="T77" fmla="*/ 536 h 1203"/>
                <a:gd name="T78" fmla="*/ 620 w 1020"/>
                <a:gd name="T79" fmla="*/ 474 h 1203"/>
                <a:gd name="T80" fmla="*/ 625 w 1020"/>
                <a:gd name="T81" fmla="*/ 467 h 1203"/>
                <a:gd name="T82" fmla="*/ 681 w 1020"/>
                <a:gd name="T83" fmla="*/ 401 h 1203"/>
                <a:gd name="T84" fmla="*/ 687 w 1020"/>
                <a:gd name="T85" fmla="*/ 395 h 1203"/>
                <a:gd name="T86" fmla="*/ 746 w 1020"/>
                <a:gd name="T87" fmla="*/ 324 h 1203"/>
                <a:gd name="T88" fmla="*/ 751 w 1020"/>
                <a:gd name="T89" fmla="*/ 317 h 1203"/>
                <a:gd name="T90" fmla="*/ 817 w 1020"/>
                <a:gd name="T91" fmla="*/ 240 h 1203"/>
                <a:gd name="T92" fmla="*/ 823 w 1020"/>
                <a:gd name="T93" fmla="*/ 233 h 1203"/>
                <a:gd name="T94" fmla="*/ 895 w 1020"/>
                <a:gd name="T95" fmla="*/ 147 h 1203"/>
                <a:gd name="T96" fmla="*/ 902 w 1020"/>
                <a:gd name="T97" fmla="*/ 140 h 1203"/>
                <a:gd name="T98" fmla="*/ 984 w 1020"/>
                <a:gd name="T99" fmla="*/ 42 h 1203"/>
                <a:gd name="T100" fmla="*/ 990 w 1020"/>
                <a:gd name="T101" fmla="*/ 35 h 1203"/>
                <a:gd name="T102" fmla="*/ 1020 w 1020"/>
                <a:gd name="T10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0" h="1203">
                  <a:moveTo>
                    <a:pt x="1020" y="0"/>
                  </a:moveTo>
                  <a:lnTo>
                    <a:pt x="1009" y="0"/>
                  </a:lnTo>
                  <a:lnTo>
                    <a:pt x="987" y="25"/>
                  </a:lnTo>
                  <a:lnTo>
                    <a:pt x="981" y="33"/>
                  </a:lnTo>
                  <a:lnTo>
                    <a:pt x="897" y="132"/>
                  </a:lnTo>
                  <a:lnTo>
                    <a:pt x="892" y="139"/>
                  </a:lnTo>
                  <a:lnTo>
                    <a:pt x="818" y="225"/>
                  </a:lnTo>
                  <a:lnTo>
                    <a:pt x="813" y="232"/>
                  </a:lnTo>
                  <a:lnTo>
                    <a:pt x="747" y="310"/>
                  </a:lnTo>
                  <a:lnTo>
                    <a:pt x="741" y="317"/>
                  </a:lnTo>
                  <a:lnTo>
                    <a:pt x="681" y="388"/>
                  </a:lnTo>
                  <a:lnTo>
                    <a:pt x="675" y="395"/>
                  </a:lnTo>
                  <a:lnTo>
                    <a:pt x="619" y="461"/>
                  </a:lnTo>
                  <a:lnTo>
                    <a:pt x="613" y="467"/>
                  </a:lnTo>
                  <a:lnTo>
                    <a:pt x="560" y="531"/>
                  </a:lnTo>
                  <a:lnTo>
                    <a:pt x="554" y="538"/>
                  </a:lnTo>
                  <a:lnTo>
                    <a:pt x="503" y="598"/>
                  </a:lnTo>
                  <a:lnTo>
                    <a:pt x="497" y="605"/>
                  </a:lnTo>
                  <a:lnTo>
                    <a:pt x="446" y="666"/>
                  </a:lnTo>
                  <a:lnTo>
                    <a:pt x="440" y="673"/>
                  </a:lnTo>
                  <a:lnTo>
                    <a:pt x="389" y="733"/>
                  </a:lnTo>
                  <a:lnTo>
                    <a:pt x="384" y="740"/>
                  </a:lnTo>
                  <a:lnTo>
                    <a:pt x="334" y="799"/>
                  </a:lnTo>
                  <a:lnTo>
                    <a:pt x="328" y="806"/>
                  </a:lnTo>
                  <a:lnTo>
                    <a:pt x="54" y="1130"/>
                  </a:lnTo>
                  <a:lnTo>
                    <a:pt x="3" y="1203"/>
                  </a:lnTo>
                  <a:lnTo>
                    <a:pt x="0" y="1201"/>
                  </a:lnTo>
                  <a:lnTo>
                    <a:pt x="2" y="1203"/>
                  </a:lnTo>
                  <a:lnTo>
                    <a:pt x="63" y="1132"/>
                  </a:lnTo>
                  <a:lnTo>
                    <a:pt x="336" y="809"/>
                  </a:lnTo>
                  <a:lnTo>
                    <a:pt x="342" y="802"/>
                  </a:lnTo>
                  <a:lnTo>
                    <a:pt x="391" y="743"/>
                  </a:lnTo>
                  <a:lnTo>
                    <a:pt x="397" y="737"/>
                  </a:lnTo>
                  <a:lnTo>
                    <a:pt x="447" y="678"/>
                  </a:lnTo>
                  <a:lnTo>
                    <a:pt x="453" y="671"/>
                  </a:lnTo>
                  <a:lnTo>
                    <a:pt x="504" y="610"/>
                  </a:lnTo>
                  <a:lnTo>
                    <a:pt x="510" y="603"/>
                  </a:lnTo>
                  <a:lnTo>
                    <a:pt x="561" y="543"/>
                  </a:lnTo>
                  <a:lnTo>
                    <a:pt x="566" y="536"/>
                  </a:lnTo>
                  <a:lnTo>
                    <a:pt x="620" y="474"/>
                  </a:lnTo>
                  <a:lnTo>
                    <a:pt x="625" y="467"/>
                  </a:lnTo>
                  <a:lnTo>
                    <a:pt x="681" y="401"/>
                  </a:lnTo>
                  <a:lnTo>
                    <a:pt x="687" y="395"/>
                  </a:lnTo>
                  <a:lnTo>
                    <a:pt x="746" y="324"/>
                  </a:lnTo>
                  <a:lnTo>
                    <a:pt x="751" y="317"/>
                  </a:lnTo>
                  <a:lnTo>
                    <a:pt x="817" y="240"/>
                  </a:lnTo>
                  <a:lnTo>
                    <a:pt x="823" y="233"/>
                  </a:lnTo>
                  <a:lnTo>
                    <a:pt x="895" y="147"/>
                  </a:lnTo>
                  <a:lnTo>
                    <a:pt x="902" y="140"/>
                  </a:lnTo>
                  <a:lnTo>
                    <a:pt x="984" y="42"/>
                  </a:lnTo>
                  <a:lnTo>
                    <a:pt x="990" y="35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7" name="Freeform 248"/>
            <p:cNvSpPr>
              <a:spLocks noChangeArrowheads="1"/>
            </p:cNvSpPr>
            <p:nvPr>
              <p:custDataLst>
                <p:tags r:id="rId243"/>
              </p:custDataLst>
            </p:nvPr>
          </p:nvSpPr>
          <p:spPr bwMode="auto">
            <a:xfrm>
              <a:off x="5101045" y="175499"/>
              <a:ext cx="2753353" cy="3248244"/>
            </a:xfrm>
            <a:custGeom>
              <a:avLst/>
              <a:gdLst>
                <a:gd name="T0" fmla="*/ 1020 w 1020"/>
                <a:gd name="T1" fmla="*/ 0 h 1203"/>
                <a:gd name="T2" fmla="*/ 1009 w 1020"/>
                <a:gd name="T3" fmla="*/ 0 h 1203"/>
                <a:gd name="T4" fmla="*/ 987 w 1020"/>
                <a:gd name="T5" fmla="*/ 25 h 1203"/>
                <a:gd name="T6" fmla="*/ 981 w 1020"/>
                <a:gd name="T7" fmla="*/ 33 h 1203"/>
                <a:gd name="T8" fmla="*/ 897 w 1020"/>
                <a:gd name="T9" fmla="*/ 132 h 1203"/>
                <a:gd name="T10" fmla="*/ 892 w 1020"/>
                <a:gd name="T11" fmla="*/ 139 h 1203"/>
                <a:gd name="T12" fmla="*/ 818 w 1020"/>
                <a:gd name="T13" fmla="*/ 225 h 1203"/>
                <a:gd name="T14" fmla="*/ 813 w 1020"/>
                <a:gd name="T15" fmla="*/ 232 h 1203"/>
                <a:gd name="T16" fmla="*/ 747 w 1020"/>
                <a:gd name="T17" fmla="*/ 310 h 1203"/>
                <a:gd name="T18" fmla="*/ 741 w 1020"/>
                <a:gd name="T19" fmla="*/ 317 h 1203"/>
                <a:gd name="T20" fmla="*/ 681 w 1020"/>
                <a:gd name="T21" fmla="*/ 388 h 1203"/>
                <a:gd name="T22" fmla="*/ 675 w 1020"/>
                <a:gd name="T23" fmla="*/ 395 h 1203"/>
                <a:gd name="T24" fmla="*/ 619 w 1020"/>
                <a:gd name="T25" fmla="*/ 461 h 1203"/>
                <a:gd name="T26" fmla="*/ 613 w 1020"/>
                <a:gd name="T27" fmla="*/ 467 h 1203"/>
                <a:gd name="T28" fmla="*/ 560 w 1020"/>
                <a:gd name="T29" fmla="*/ 531 h 1203"/>
                <a:gd name="T30" fmla="*/ 554 w 1020"/>
                <a:gd name="T31" fmla="*/ 538 h 1203"/>
                <a:gd name="T32" fmla="*/ 503 w 1020"/>
                <a:gd name="T33" fmla="*/ 598 h 1203"/>
                <a:gd name="T34" fmla="*/ 497 w 1020"/>
                <a:gd name="T35" fmla="*/ 605 h 1203"/>
                <a:gd name="T36" fmla="*/ 446 w 1020"/>
                <a:gd name="T37" fmla="*/ 666 h 1203"/>
                <a:gd name="T38" fmla="*/ 440 w 1020"/>
                <a:gd name="T39" fmla="*/ 673 h 1203"/>
                <a:gd name="T40" fmla="*/ 389 w 1020"/>
                <a:gd name="T41" fmla="*/ 733 h 1203"/>
                <a:gd name="T42" fmla="*/ 384 w 1020"/>
                <a:gd name="T43" fmla="*/ 740 h 1203"/>
                <a:gd name="T44" fmla="*/ 334 w 1020"/>
                <a:gd name="T45" fmla="*/ 799 h 1203"/>
                <a:gd name="T46" fmla="*/ 328 w 1020"/>
                <a:gd name="T47" fmla="*/ 806 h 1203"/>
                <a:gd name="T48" fmla="*/ 54 w 1020"/>
                <a:gd name="T49" fmla="*/ 1130 h 1203"/>
                <a:gd name="T50" fmla="*/ 3 w 1020"/>
                <a:gd name="T51" fmla="*/ 1203 h 1203"/>
                <a:gd name="T52" fmla="*/ 0 w 1020"/>
                <a:gd name="T53" fmla="*/ 1201 h 1203"/>
                <a:gd name="T54" fmla="*/ 2 w 1020"/>
                <a:gd name="T55" fmla="*/ 1203 h 1203"/>
                <a:gd name="T56" fmla="*/ 63 w 1020"/>
                <a:gd name="T57" fmla="*/ 1132 h 1203"/>
                <a:gd name="T58" fmla="*/ 336 w 1020"/>
                <a:gd name="T59" fmla="*/ 809 h 1203"/>
                <a:gd name="T60" fmla="*/ 342 w 1020"/>
                <a:gd name="T61" fmla="*/ 802 h 1203"/>
                <a:gd name="T62" fmla="*/ 391 w 1020"/>
                <a:gd name="T63" fmla="*/ 743 h 1203"/>
                <a:gd name="T64" fmla="*/ 397 w 1020"/>
                <a:gd name="T65" fmla="*/ 737 h 1203"/>
                <a:gd name="T66" fmla="*/ 447 w 1020"/>
                <a:gd name="T67" fmla="*/ 678 h 1203"/>
                <a:gd name="T68" fmla="*/ 453 w 1020"/>
                <a:gd name="T69" fmla="*/ 671 h 1203"/>
                <a:gd name="T70" fmla="*/ 504 w 1020"/>
                <a:gd name="T71" fmla="*/ 610 h 1203"/>
                <a:gd name="T72" fmla="*/ 510 w 1020"/>
                <a:gd name="T73" fmla="*/ 603 h 1203"/>
                <a:gd name="T74" fmla="*/ 561 w 1020"/>
                <a:gd name="T75" fmla="*/ 543 h 1203"/>
                <a:gd name="T76" fmla="*/ 566 w 1020"/>
                <a:gd name="T77" fmla="*/ 536 h 1203"/>
                <a:gd name="T78" fmla="*/ 620 w 1020"/>
                <a:gd name="T79" fmla="*/ 474 h 1203"/>
                <a:gd name="T80" fmla="*/ 625 w 1020"/>
                <a:gd name="T81" fmla="*/ 467 h 1203"/>
                <a:gd name="T82" fmla="*/ 681 w 1020"/>
                <a:gd name="T83" fmla="*/ 401 h 1203"/>
                <a:gd name="T84" fmla="*/ 687 w 1020"/>
                <a:gd name="T85" fmla="*/ 395 h 1203"/>
                <a:gd name="T86" fmla="*/ 746 w 1020"/>
                <a:gd name="T87" fmla="*/ 324 h 1203"/>
                <a:gd name="T88" fmla="*/ 751 w 1020"/>
                <a:gd name="T89" fmla="*/ 317 h 1203"/>
                <a:gd name="T90" fmla="*/ 817 w 1020"/>
                <a:gd name="T91" fmla="*/ 240 h 1203"/>
                <a:gd name="T92" fmla="*/ 823 w 1020"/>
                <a:gd name="T93" fmla="*/ 233 h 1203"/>
                <a:gd name="T94" fmla="*/ 895 w 1020"/>
                <a:gd name="T95" fmla="*/ 147 h 1203"/>
                <a:gd name="T96" fmla="*/ 902 w 1020"/>
                <a:gd name="T97" fmla="*/ 140 h 1203"/>
                <a:gd name="T98" fmla="*/ 984 w 1020"/>
                <a:gd name="T99" fmla="*/ 42 h 1203"/>
                <a:gd name="T100" fmla="*/ 990 w 1020"/>
                <a:gd name="T101" fmla="*/ 35 h 1203"/>
                <a:gd name="T102" fmla="*/ 1020 w 1020"/>
                <a:gd name="T10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0" h="1203">
                  <a:moveTo>
                    <a:pt x="1020" y="0"/>
                  </a:moveTo>
                  <a:lnTo>
                    <a:pt x="1009" y="0"/>
                  </a:lnTo>
                  <a:lnTo>
                    <a:pt x="987" y="25"/>
                  </a:lnTo>
                  <a:lnTo>
                    <a:pt x="981" y="33"/>
                  </a:lnTo>
                  <a:lnTo>
                    <a:pt x="897" y="132"/>
                  </a:lnTo>
                  <a:lnTo>
                    <a:pt x="892" y="139"/>
                  </a:lnTo>
                  <a:lnTo>
                    <a:pt x="818" y="225"/>
                  </a:lnTo>
                  <a:lnTo>
                    <a:pt x="813" y="232"/>
                  </a:lnTo>
                  <a:lnTo>
                    <a:pt x="747" y="310"/>
                  </a:lnTo>
                  <a:lnTo>
                    <a:pt x="741" y="317"/>
                  </a:lnTo>
                  <a:lnTo>
                    <a:pt x="681" y="388"/>
                  </a:lnTo>
                  <a:lnTo>
                    <a:pt x="675" y="395"/>
                  </a:lnTo>
                  <a:lnTo>
                    <a:pt x="619" y="461"/>
                  </a:lnTo>
                  <a:lnTo>
                    <a:pt x="613" y="467"/>
                  </a:lnTo>
                  <a:lnTo>
                    <a:pt x="560" y="531"/>
                  </a:lnTo>
                  <a:lnTo>
                    <a:pt x="554" y="538"/>
                  </a:lnTo>
                  <a:lnTo>
                    <a:pt x="503" y="598"/>
                  </a:lnTo>
                  <a:lnTo>
                    <a:pt x="497" y="605"/>
                  </a:lnTo>
                  <a:lnTo>
                    <a:pt x="446" y="666"/>
                  </a:lnTo>
                  <a:lnTo>
                    <a:pt x="440" y="673"/>
                  </a:lnTo>
                  <a:lnTo>
                    <a:pt x="389" y="733"/>
                  </a:lnTo>
                  <a:lnTo>
                    <a:pt x="384" y="740"/>
                  </a:lnTo>
                  <a:lnTo>
                    <a:pt x="334" y="799"/>
                  </a:lnTo>
                  <a:lnTo>
                    <a:pt x="328" y="806"/>
                  </a:lnTo>
                  <a:lnTo>
                    <a:pt x="54" y="1130"/>
                  </a:lnTo>
                  <a:lnTo>
                    <a:pt x="3" y="1203"/>
                  </a:lnTo>
                  <a:lnTo>
                    <a:pt x="0" y="1201"/>
                  </a:lnTo>
                  <a:lnTo>
                    <a:pt x="2" y="1203"/>
                  </a:lnTo>
                  <a:lnTo>
                    <a:pt x="63" y="1132"/>
                  </a:lnTo>
                  <a:lnTo>
                    <a:pt x="336" y="809"/>
                  </a:lnTo>
                  <a:lnTo>
                    <a:pt x="342" y="802"/>
                  </a:lnTo>
                  <a:lnTo>
                    <a:pt x="391" y="743"/>
                  </a:lnTo>
                  <a:lnTo>
                    <a:pt x="397" y="737"/>
                  </a:lnTo>
                  <a:lnTo>
                    <a:pt x="447" y="678"/>
                  </a:lnTo>
                  <a:lnTo>
                    <a:pt x="453" y="671"/>
                  </a:lnTo>
                  <a:lnTo>
                    <a:pt x="504" y="610"/>
                  </a:lnTo>
                  <a:lnTo>
                    <a:pt x="510" y="603"/>
                  </a:lnTo>
                  <a:lnTo>
                    <a:pt x="561" y="543"/>
                  </a:lnTo>
                  <a:lnTo>
                    <a:pt x="566" y="536"/>
                  </a:lnTo>
                  <a:lnTo>
                    <a:pt x="620" y="474"/>
                  </a:lnTo>
                  <a:lnTo>
                    <a:pt x="625" y="467"/>
                  </a:lnTo>
                  <a:lnTo>
                    <a:pt x="681" y="401"/>
                  </a:lnTo>
                  <a:lnTo>
                    <a:pt x="687" y="395"/>
                  </a:lnTo>
                  <a:lnTo>
                    <a:pt x="746" y="324"/>
                  </a:lnTo>
                  <a:lnTo>
                    <a:pt x="751" y="317"/>
                  </a:lnTo>
                  <a:lnTo>
                    <a:pt x="817" y="240"/>
                  </a:lnTo>
                  <a:lnTo>
                    <a:pt x="823" y="233"/>
                  </a:lnTo>
                  <a:lnTo>
                    <a:pt x="895" y="147"/>
                  </a:lnTo>
                  <a:lnTo>
                    <a:pt x="902" y="140"/>
                  </a:lnTo>
                  <a:lnTo>
                    <a:pt x="984" y="42"/>
                  </a:lnTo>
                  <a:lnTo>
                    <a:pt x="990" y="35"/>
                  </a:lnTo>
                  <a:lnTo>
                    <a:pt x="10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8" name="Freeform 249"/>
            <p:cNvSpPr>
              <a:spLocks noChangeArrowheads="1"/>
            </p:cNvSpPr>
            <p:nvPr>
              <p:custDataLst>
                <p:tags r:id="rId244"/>
              </p:custDataLst>
            </p:nvPr>
          </p:nvSpPr>
          <p:spPr bwMode="auto">
            <a:xfrm>
              <a:off x="5108680" y="175499"/>
              <a:ext cx="2270791" cy="3248244"/>
            </a:xfrm>
            <a:custGeom>
              <a:avLst/>
              <a:gdLst>
                <a:gd name="T0" fmla="*/ 841 w 841"/>
                <a:gd name="T1" fmla="*/ 0 h 1203"/>
                <a:gd name="T2" fmla="*/ 831 w 841"/>
                <a:gd name="T3" fmla="*/ 0 h 1203"/>
                <a:gd name="T4" fmla="*/ 830 w 841"/>
                <a:gd name="T5" fmla="*/ 0 h 1203"/>
                <a:gd name="T6" fmla="*/ 754 w 841"/>
                <a:gd name="T7" fmla="*/ 110 h 1203"/>
                <a:gd name="T8" fmla="*/ 749 w 841"/>
                <a:gd name="T9" fmla="*/ 118 h 1203"/>
                <a:gd name="T10" fmla="*/ 681 w 841"/>
                <a:gd name="T11" fmla="*/ 215 h 1203"/>
                <a:gd name="T12" fmla="*/ 675 w 841"/>
                <a:gd name="T13" fmla="*/ 222 h 1203"/>
                <a:gd name="T14" fmla="*/ 615 w 841"/>
                <a:gd name="T15" fmla="*/ 310 h 1203"/>
                <a:gd name="T16" fmla="*/ 610 w 841"/>
                <a:gd name="T17" fmla="*/ 317 h 1203"/>
                <a:gd name="T18" fmla="*/ 554 w 841"/>
                <a:gd name="T19" fmla="*/ 397 h 1203"/>
                <a:gd name="T20" fmla="*/ 549 w 841"/>
                <a:gd name="T21" fmla="*/ 404 h 1203"/>
                <a:gd name="T22" fmla="*/ 497 w 841"/>
                <a:gd name="T23" fmla="*/ 479 h 1203"/>
                <a:gd name="T24" fmla="*/ 492 w 841"/>
                <a:gd name="T25" fmla="*/ 486 h 1203"/>
                <a:gd name="T26" fmla="*/ 443 w 841"/>
                <a:gd name="T27" fmla="*/ 557 h 1203"/>
                <a:gd name="T28" fmla="*/ 438 w 841"/>
                <a:gd name="T29" fmla="*/ 564 h 1203"/>
                <a:gd name="T30" fmla="*/ 389 w 841"/>
                <a:gd name="T31" fmla="*/ 634 h 1203"/>
                <a:gd name="T32" fmla="*/ 384 w 841"/>
                <a:gd name="T33" fmla="*/ 641 h 1203"/>
                <a:gd name="T34" fmla="*/ 338 w 841"/>
                <a:gd name="T35" fmla="*/ 708 h 1203"/>
                <a:gd name="T36" fmla="*/ 333 w 841"/>
                <a:gd name="T37" fmla="*/ 715 h 1203"/>
                <a:gd name="T38" fmla="*/ 287 w 841"/>
                <a:gd name="T39" fmla="*/ 780 h 1203"/>
                <a:gd name="T40" fmla="*/ 282 w 841"/>
                <a:gd name="T41" fmla="*/ 787 h 1203"/>
                <a:gd name="T42" fmla="*/ 45 w 841"/>
                <a:gd name="T43" fmla="*/ 1127 h 1203"/>
                <a:gd name="T44" fmla="*/ 3 w 841"/>
                <a:gd name="T45" fmla="*/ 1203 h 1203"/>
                <a:gd name="T46" fmla="*/ 0 w 841"/>
                <a:gd name="T47" fmla="*/ 1201 h 1203"/>
                <a:gd name="T48" fmla="*/ 3 w 841"/>
                <a:gd name="T49" fmla="*/ 1203 h 1203"/>
                <a:gd name="T50" fmla="*/ 54 w 841"/>
                <a:gd name="T51" fmla="*/ 1130 h 1203"/>
                <a:gd name="T52" fmla="*/ 290 w 841"/>
                <a:gd name="T53" fmla="*/ 791 h 1203"/>
                <a:gd name="T54" fmla="*/ 295 w 841"/>
                <a:gd name="T55" fmla="*/ 784 h 1203"/>
                <a:gd name="T56" fmla="*/ 341 w 841"/>
                <a:gd name="T57" fmla="*/ 719 h 1203"/>
                <a:gd name="T58" fmla="*/ 345 w 841"/>
                <a:gd name="T59" fmla="*/ 711 h 1203"/>
                <a:gd name="T60" fmla="*/ 391 w 841"/>
                <a:gd name="T61" fmla="*/ 645 h 1203"/>
                <a:gd name="T62" fmla="*/ 396 w 841"/>
                <a:gd name="T63" fmla="*/ 638 h 1203"/>
                <a:gd name="T64" fmla="*/ 445 w 841"/>
                <a:gd name="T65" fmla="*/ 569 h 1203"/>
                <a:gd name="T66" fmla="*/ 450 w 841"/>
                <a:gd name="T67" fmla="*/ 562 h 1203"/>
                <a:gd name="T68" fmla="*/ 498 w 841"/>
                <a:gd name="T69" fmla="*/ 491 h 1203"/>
                <a:gd name="T70" fmla="*/ 503 w 841"/>
                <a:gd name="T71" fmla="*/ 484 h 1203"/>
                <a:gd name="T72" fmla="*/ 556 w 841"/>
                <a:gd name="T73" fmla="*/ 410 h 1203"/>
                <a:gd name="T74" fmla="*/ 560 w 841"/>
                <a:gd name="T75" fmla="*/ 403 h 1203"/>
                <a:gd name="T76" fmla="*/ 615 w 841"/>
                <a:gd name="T77" fmla="*/ 324 h 1203"/>
                <a:gd name="T78" fmla="*/ 620 w 841"/>
                <a:gd name="T79" fmla="*/ 317 h 1203"/>
                <a:gd name="T80" fmla="*/ 681 w 841"/>
                <a:gd name="T81" fmla="*/ 230 h 1203"/>
                <a:gd name="T82" fmla="*/ 686 w 841"/>
                <a:gd name="T83" fmla="*/ 222 h 1203"/>
                <a:gd name="T84" fmla="*/ 753 w 841"/>
                <a:gd name="T85" fmla="*/ 127 h 1203"/>
                <a:gd name="T86" fmla="*/ 759 w 841"/>
                <a:gd name="T87" fmla="*/ 119 h 1203"/>
                <a:gd name="T88" fmla="*/ 835 w 841"/>
                <a:gd name="T89" fmla="*/ 9 h 1203"/>
                <a:gd name="T90" fmla="*/ 840 w 841"/>
                <a:gd name="T91" fmla="*/ 1 h 1203"/>
                <a:gd name="T92" fmla="*/ 841 w 841"/>
                <a:gd name="T9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1" h="1203">
                  <a:moveTo>
                    <a:pt x="841" y="0"/>
                  </a:moveTo>
                  <a:lnTo>
                    <a:pt x="831" y="0"/>
                  </a:lnTo>
                  <a:lnTo>
                    <a:pt x="830" y="0"/>
                  </a:lnTo>
                  <a:lnTo>
                    <a:pt x="754" y="110"/>
                  </a:lnTo>
                  <a:lnTo>
                    <a:pt x="749" y="118"/>
                  </a:lnTo>
                  <a:lnTo>
                    <a:pt x="681" y="215"/>
                  </a:lnTo>
                  <a:lnTo>
                    <a:pt x="675" y="222"/>
                  </a:lnTo>
                  <a:lnTo>
                    <a:pt x="615" y="310"/>
                  </a:lnTo>
                  <a:lnTo>
                    <a:pt x="610" y="317"/>
                  </a:lnTo>
                  <a:lnTo>
                    <a:pt x="554" y="397"/>
                  </a:lnTo>
                  <a:lnTo>
                    <a:pt x="549" y="404"/>
                  </a:lnTo>
                  <a:lnTo>
                    <a:pt x="497" y="479"/>
                  </a:lnTo>
                  <a:lnTo>
                    <a:pt x="492" y="486"/>
                  </a:lnTo>
                  <a:lnTo>
                    <a:pt x="443" y="557"/>
                  </a:lnTo>
                  <a:lnTo>
                    <a:pt x="438" y="564"/>
                  </a:lnTo>
                  <a:lnTo>
                    <a:pt x="389" y="634"/>
                  </a:lnTo>
                  <a:lnTo>
                    <a:pt x="384" y="641"/>
                  </a:lnTo>
                  <a:lnTo>
                    <a:pt x="338" y="708"/>
                  </a:lnTo>
                  <a:lnTo>
                    <a:pt x="333" y="715"/>
                  </a:lnTo>
                  <a:lnTo>
                    <a:pt x="287" y="780"/>
                  </a:lnTo>
                  <a:lnTo>
                    <a:pt x="282" y="787"/>
                  </a:lnTo>
                  <a:lnTo>
                    <a:pt x="45" y="1127"/>
                  </a:lnTo>
                  <a:lnTo>
                    <a:pt x="3" y="1203"/>
                  </a:lnTo>
                  <a:lnTo>
                    <a:pt x="0" y="1201"/>
                  </a:lnTo>
                  <a:lnTo>
                    <a:pt x="3" y="1203"/>
                  </a:lnTo>
                  <a:lnTo>
                    <a:pt x="54" y="1130"/>
                  </a:lnTo>
                  <a:lnTo>
                    <a:pt x="290" y="791"/>
                  </a:lnTo>
                  <a:lnTo>
                    <a:pt x="295" y="784"/>
                  </a:lnTo>
                  <a:lnTo>
                    <a:pt x="341" y="719"/>
                  </a:lnTo>
                  <a:lnTo>
                    <a:pt x="345" y="711"/>
                  </a:lnTo>
                  <a:lnTo>
                    <a:pt x="391" y="645"/>
                  </a:lnTo>
                  <a:lnTo>
                    <a:pt x="396" y="638"/>
                  </a:lnTo>
                  <a:lnTo>
                    <a:pt x="445" y="569"/>
                  </a:lnTo>
                  <a:lnTo>
                    <a:pt x="450" y="562"/>
                  </a:lnTo>
                  <a:lnTo>
                    <a:pt x="498" y="491"/>
                  </a:lnTo>
                  <a:lnTo>
                    <a:pt x="503" y="484"/>
                  </a:lnTo>
                  <a:lnTo>
                    <a:pt x="556" y="410"/>
                  </a:lnTo>
                  <a:lnTo>
                    <a:pt x="560" y="403"/>
                  </a:lnTo>
                  <a:lnTo>
                    <a:pt x="615" y="324"/>
                  </a:lnTo>
                  <a:lnTo>
                    <a:pt x="620" y="317"/>
                  </a:lnTo>
                  <a:lnTo>
                    <a:pt x="681" y="230"/>
                  </a:lnTo>
                  <a:lnTo>
                    <a:pt x="686" y="222"/>
                  </a:lnTo>
                  <a:lnTo>
                    <a:pt x="753" y="127"/>
                  </a:lnTo>
                  <a:lnTo>
                    <a:pt x="759" y="119"/>
                  </a:lnTo>
                  <a:lnTo>
                    <a:pt x="835" y="9"/>
                  </a:lnTo>
                  <a:lnTo>
                    <a:pt x="840" y="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9" name="Freeform 250"/>
            <p:cNvSpPr>
              <a:spLocks noChangeArrowheads="1"/>
            </p:cNvSpPr>
            <p:nvPr>
              <p:custDataLst>
                <p:tags r:id="rId245"/>
              </p:custDataLst>
            </p:nvPr>
          </p:nvSpPr>
          <p:spPr bwMode="auto">
            <a:xfrm>
              <a:off x="5108680" y="175499"/>
              <a:ext cx="2270791" cy="3248244"/>
            </a:xfrm>
            <a:custGeom>
              <a:avLst/>
              <a:gdLst>
                <a:gd name="T0" fmla="*/ 841 w 841"/>
                <a:gd name="T1" fmla="*/ 0 h 1203"/>
                <a:gd name="T2" fmla="*/ 831 w 841"/>
                <a:gd name="T3" fmla="*/ 0 h 1203"/>
                <a:gd name="T4" fmla="*/ 830 w 841"/>
                <a:gd name="T5" fmla="*/ 0 h 1203"/>
                <a:gd name="T6" fmla="*/ 754 w 841"/>
                <a:gd name="T7" fmla="*/ 110 h 1203"/>
                <a:gd name="T8" fmla="*/ 749 w 841"/>
                <a:gd name="T9" fmla="*/ 118 h 1203"/>
                <a:gd name="T10" fmla="*/ 681 w 841"/>
                <a:gd name="T11" fmla="*/ 215 h 1203"/>
                <a:gd name="T12" fmla="*/ 675 w 841"/>
                <a:gd name="T13" fmla="*/ 222 h 1203"/>
                <a:gd name="T14" fmla="*/ 615 w 841"/>
                <a:gd name="T15" fmla="*/ 310 h 1203"/>
                <a:gd name="T16" fmla="*/ 610 w 841"/>
                <a:gd name="T17" fmla="*/ 317 h 1203"/>
                <a:gd name="T18" fmla="*/ 554 w 841"/>
                <a:gd name="T19" fmla="*/ 397 h 1203"/>
                <a:gd name="T20" fmla="*/ 549 w 841"/>
                <a:gd name="T21" fmla="*/ 404 h 1203"/>
                <a:gd name="T22" fmla="*/ 497 w 841"/>
                <a:gd name="T23" fmla="*/ 479 h 1203"/>
                <a:gd name="T24" fmla="*/ 492 w 841"/>
                <a:gd name="T25" fmla="*/ 486 h 1203"/>
                <a:gd name="T26" fmla="*/ 443 w 841"/>
                <a:gd name="T27" fmla="*/ 557 h 1203"/>
                <a:gd name="T28" fmla="*/ 438 w 841"/>
                <a:gd name="T29" fmla="*/ 564 h 1203"/>
                <a:gd name="T30" fmla="*/ 389 w 841"/>
                <a:gd name="T31" fmla="*/ 634 h 1203"/>
                <a:gd name="T32" fmla="*/ 384 w 841"/>
                <a:gd name="T33" fmla="*/ 641 h 1203"/>
                <a:gd name="T34" fmla="*/ 338 w 841"/>
                <a:gd name="T35" fmla="*/ 708 h 1203"/>
                <a:gd name="T36" fmla="*/ 333 w 841"/>
                <a:gd name="T37" fmla="*/ 715 h 1203"/>
                <a:gd name="T38" fmla="*/ 287 w 841"/>
                <a:gd name="T39" fmla="*/ 780 h 1203"/>
                <a:gd name="T40" fmla="*/ 282 w 841"/>
                <a:gd name="T41" fmla="*/ 787 h 1203"/>
                <a:gd name="T42" fmla="*/ 45 w 841"/>
                <a:gd name="T43" fmla="*/ 1127 h 1203"/>
                <a:gd name="T44" fmla="*/ 3 w 841"/>
                <a:gd name="T45" fmla="*/ 1203 h 1203"/>
                <a:gd name="T46" fmla="*/ 0 w 841"/>
                <a:gd name="T47" fmla="*/ 1201 h 1203"/>
                <a:gd name="T48" fmla="*/ 3 w 841"/>
                <a:gd name="T49" fmla="*/ 1203 h 1203"/>
                <a:gd name="T50" fmla="*/ 54 w 841"/>
                <a:gd name="T51" fmla="*/ 1130 h 1203"/>
                <a:gd name="T52" fmla="*/ 290 w 841"/>
                <a:gd name="T53" fmla="*/ 791 h 1203"/>
                <a:gd name="T54" fmla="*/ 295 w 841"/>
                <a:gd name="T55" fmla="*/ 784 h 1203"/>
                <a:gd name="T56" fmla="*/ 341 w 841"/>
                <a:gd name="T57" fmla="*/ 719 h 1203"/>
                <a:gd name="T58" fmla="*/ 345 w 841"/>
                <a:gd name="T59" fmla="*/ 711 h 1203"/>
                <a:gd name="T60" fmla="*/ 391 w 841"/>
                <a:gd name="T61" fmla="*/ 645 h 1203"/>
                <a:gd name="T62" fmla="*/ 396 w 841"/>
                <a:gd name="T63" fmla="*/ 638 h 1203"/>
                <a:gd name="T64" fmla="*/ 445 w 841"/>
                <a:gd name="T65" fmla="*/ 569 h 1203"/>
                <a:gd name="T66" fmla="*/ 450 w 841"/>
                <a:gd name="T67" fmla="*/ 562 h 1203"/>
                <a:gd name="T68" fmla="*/ 498 w 841"/>
                <a:gd name="T69" fmla="*/ 491 h 1203"/>
                <a:gd name="T70" fmla="*/ 503 w 841"/>
                <a:gd name="T71" fmla="*/ 484 h 1203"/>
                <a:gd name="T72" fmla="*/ 556 w 841"/>
                <a:gd name="T73" fmla="*/ 410 h 1203"/>
                <a:gd name="T74" fmla="*/ 560 w 841"/>
                <a:gd name="T75" fmla="*/ 403 h 1203"/>
                <a:gd name="T76" fmla="*/ 615 w 841"/>
                <a:gd name="T77" fmla="*/ 324 h 1203"/>
                <a:gd name="T78" fmla="*/ 620 w 841"/>
                <a:gd name="T79" fmla="*/ 317 h 1203"/>
                <a:gd name="T80" fmla="*/ 681 w 841"/>
                <a:gd name="T81" fmla="*/ 230 h 1203"/>
                <a:gd name="T82" fmla="*/ 686 w 841"/>
                <a:gd name="T83" fmla="*/ 222 h 1203"/>
                <a:gd name="T84" fmla="*/ 753 w 841"/>
                <a:gd name="T85" fmla="*/ 127 h 1203"/>
                <a:gd name="T86" fmla="*/ 759 w 841"/>
                <a:gd name="T87" fmla="*/ 119 h 1203"/>
                <a:gd name="T88" fmla="*/ 835 w 841"/>
                <a:gd name="T89" fmla="*/ 9 h 1203"/>
                <a:gd name="T90" fmla="*/ 840 w 841"/>
                <a:gd name="T91" fmla="*/ 1 h 1203"/>
                <a:gd name="T92" fmla="*/ 841 w 841"/>
                <a:gd name="T9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1" h="1203">
                  <a:moveTo>
                    <a:pt x="841" y="0"/>
                  </a:moveTo>
                  <a:lnTo>
                    <a:pt x="831" y="0"/>
                  </a:lnTo>
                  <a:lnTo>
                    <a:pt x="830" y="0"/>
                  </a:lnTo>
                  <a:lnTo>
                    <a:pt x="754" y="110"/>
                  </a:lnTo>
                  <a:lnTo>
                    <a:pt x="749" y="118"/>
                  </a:lnTo>
                  <a:lnTo>
                    <a:pt x="681" y="215"/>
                  </a:lnTo>
                  <a:lnTo>
                    <a:pt x="675" y="222"/>
                  </a:lnTo>
                  <a:lnTo>
                    <a:pt x="615" y="310"/>
                  </a:lnTo>
                  <a:lnTo>
                    <a:pt x="610" y="317"/>
                  </a:lnTo>
                  <a:lnTo>
                    <a:pt x="554" y="397"/>
                  </a:lnTo>
                  <a:lnTo>
                    <a:pt x="549" y="404"/>
                  </a:lnTo>
                  <a:lnTo>
                    <a:pt x="497" y="479"/>
                  </a:lnTo>
                  <a:lnTo>
                    <a:pt x="492" y="486"/>
                  </a:lnTo>
                  <a:lnTo>
                    <a:pt x="443" y="557"/>
                  </a:lnTo>
                  <a:lnTo>
                    <a:pt x="438" y="564"/>
                  </a:lnTo>
                  <a:lnTo>
                    <a:pt x="389" y="634"/>
                  </a:lnTo>
                  <a:lnTo>
                    <a:pt x="384" y="641"/>
                  </a:lnTo>
                  <a:lnTo>
                    <a:pt x="338" y="708"/>
                  </a:lnTo>
                  <a:lnTo>
                    <a:pt x="333" y="715"/>
                  </a:lnTo>
                  <a:lnTo>
                    <a:pt x="287" y="780"/>
                  </a:lnTo>
                  <a:lnTo>
                    <a:pt x="282" y="787"/>
                  </a:lnTo>
                  <a:lnTo>
                    <a:pt x="45" y="1127"/>
                  </a:lnTo>
                  <a:lnTo>
                    <a:pt x="3" y="1203"/>
                  </a:lnTo>
                  <a:lnTo>
                    <a:pt x="0" y="1201"/>
                  </a:lnTo>
                  <a:lnTo>
                    <a:pt x="3" y="1203"/>
                  </a:lnTo>
                  <a:lnTo>
                    <a:pt x="54" y="1130"/>
                  </a:lnTo>
                  <a:lnTo>
                    <a:pt x="290" y="791"/>
                  </a:lnTo>
                  <a:lnTo>
                    <a:pt x="295" y="784"/>
                  </a:lnTo>
                  <a:lnTo>
                    <a:pt x="341" y="719"/>
                  </a:lnTo>
                  <a:lnTo>
                    <a:pt x="345" y="711"/>
                  </a:lnTo>
                  <a:lnTo>
                    <a:pt x="391" y="645"/>
                  </a:lnTo>
                  <a:lnTo>
                    <a:pt x="396" y="638"/>
                  </a:lnTo>
                  <a:lnTo>
                    <a:pt x="445" y="569"/>
                  </a:lnTo>
                  <a:lnTo>
                    <a:pt x="450" y="562"/>
                  </a:lnTo>
                  <a:lnTo>
                    <a:pt x="498" y="491"/>
                  </a:lnTo>
                  <a:lnTo>
                    <a:pt x="503" y="484"/>
                  </a:lnTo>
                  <a:lnTo>
                    <a:pt x="556" y="410"/>
                  </a:lnTo>
                  <a:lnTo>
                    <a:pt x="560" y="403"/>
                  </a:lnTo>
                  <a:lnTo>
                    <a:pt x="615" y="324"/>
                  </a:lnTo>
                  <a:lnTo>
                    <a:pt x="620" y="317"/>
                  </a:lnTo>
                  <a:lnTo>
                    <a:pt x="681" y="230"/>
                  </a:lnTo>
                  <a:lnTo>
                    <a:pt x="686" y="222"/>
                  </a:lnTo>
                  <a:lnTo>
                    <a:pt x="753" y="127"/>
                  </a:lnTo>
                  <a:lnTo>
                    <a:pt x="759" y="119"/>
                  </a:lnTo>
                  <a:lnTo>
                    <a:pt x="835" y="9"/>
                  </a:lnTo>
                  <a:lnTo>
                    <a:pt x="840" y="1"/>
                  </a:lnTo>
                  <a:lnTo>
                    <a:pt x="8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0" name="Freeform 251"/>
            <p:cNvSpPr>
              <a:spLocks noChangeArrowheads="1"/>
            </p:cNvSpPr>
            <p:nvPr>
              <p:custDataLst>
                <p:tags r:id="rId246"/>
              </p:custDataLst>
            </p:nvPr>
          </p:nvSpPr>
          <p:spPr bwMode="auto">
            <a:xfrm>
              <a:off x="5105626" y="175499"/>
              <a:ext cx="1838623" cy="3248244"/>
            </a:xfrm>
            <a:custGeom>
              <a:avLst/>
              <a:gdLst>
                <a:gd name="T0" fmla="*/ 681 w 681"/>
                <a:gd name="T1" fmla="*/ 0 h 1203"/>
                <a:gd name="T2" fmla="*/ 671 w 681"/>
                <a:gd name="T3" fmla="*/ 0 h 1203"/>
                <a:gd name="T4" fmla="*/ 609 w 681"/>
                <a:gd name="T5" fmla="*/ 110 h 1203"/>
                <a:gd name="T6" fmla="*/ 604 w 681"/>
                <a:gd name="T7" fmla="*/ 119 h 1203"/>
                <a:gd name="T8" fmla="*/ 545 w 681"/>
                <a:gd name="T9" fmla="*/ 225 h 1203"/>
                <a:gd name="T10" fmla="*/ 540 w 681"/>
                <a:gd name="T11" fmla="*/ 233 h 1203"/>
                <a:gd name="T12" fmla="*/ 486 w 681"/>
                <a:gd name="T13" fmla="*/ 329 h 1203"/>
                <a:gd name="T14" fmla="*/ 482 w 681"/>
                <a:gd name="T15" fmla="*/ 336 h 1203"/>
                <a:gd name="T16" fmla="*/ 432 w 681"/>
                <a:gd name="T17" fmla="*/ 424 h 1203"/>
                <a:gd name="T18" fmla="*/ 428 w 681"/>
                <a:gd name="T19" fmla="*/ 432 h 1203"/>
                <a:gd name="T20" fmla="*/ 382 w 681"/>
                <a:gd name="T21" fmla="*/ 514 h 1203"/>
                <a:gd name="T22" fmla="*/ 377 w 681"/>
                <a:gd name="T23" fmla="*/ 521 h 1203"/>
                <a:gd name="T24" fmla="*/ 333 w 681"/>
                <a:gd name="T25" fmla="*/ 601 h 1203"/>
                <a:gd name="T26" fmla="*/ 329 w 681"/>
                <a:gd name="T27" fmla="*/ 608 h 1203"/>
                <a:gd name="T28" fmla="*/ 287 w 681"/>
                <a:gd name="T29" fmla="*/ 683 h 1203"/>
                <a:gd name="T30" fmla="*/ 282 w 681"/>
                <a:gd name="T31" fmla="*/ 690 h 1203"/>
                <a:gd name="T32" fmla="*/ 241 w 681"/>
                <a:gd name="T33" fmla="*/ 763 h 1203"/>
                <a:gd name="T34" fmla="*/ 237 w 681"/>
                <a:gd name="T35" fmla="*/ 771 h 1203"/>
                <a:gd name="T36" fmla="*/ 38 w 681"/>
                <a:gd name="T37" fmla="*/ 1125 h 1203"/>
                <a:gd name="T38" fmla="*/ 4 w 681"/>
                <a:gd name="T39" fmla="*/ 1203 h 1203"/>
                <a:gd name="T40" fmla="*/ 0 w 681"/>
                <a:gd name="T41" fmla="*/ 1201 h 1203"/>
                <a:gd name="T42" fmla="*/ 1 w 681"/>
                <a:gd name="T43" fmla="*/ 1201 h 1203"/>
                <a:gd name="T44" fmla="*/ 4 w 681"/>
                <a:gd name="T45" fmla="*/ 1203 h 1203"/>
                <a:gd name="T46" fmla="*/ 46 w 681"/>
                <a:gd name="T47" fmla="*/ 1127 h 1203"/>
                <a:gd name="T48" fmla="*/ 246 w 681"/>
                <a:gd name="T49" fmla="*/ 773 h 1203"/>
                <a:gd name="T50" fmla="*/ 250 w 681"/>
                <a:gd name="T51" fmla="*/ 766 h 1203"/>
                <a:gd name="T52" fmla="*/ 290 w 681"/>
                <a:gd name="T53" fmla="*/ 695 h 1203"/>
                <a:gd name="T54" fmla="*/ 294 w 681"/>
                <a:gd name="T55" fmla="*/ 687 h 1203"/>
                <a:gd name="T56" fmla="*/ 336 w 681"/>
                <a:gd name="T57" fmla="*/ 612 h 1203"/>
                <a:gd name="T58" fmla="*/ 340 w 681"/>
                <a:gd name="T59" fmla="*/ 605 h 1203"/>
                <a:gd name="T60" fmla="*/ 385 w 681"/>
                <a:gd name="T61" fmla="*/ 526 h 1203"/>
                <a:gd name="T62" fmla="*/ 389 w 681"/>
                <a:gd name="T63" fmla="*/ 519 h 1203"/>
                <a:gd name="T64" fmla="*/ 435 w 681"/>
                <a:gd name="T65" fmla="*/ 437 h 1203"/>
                <a:gd name="T66" fmla="*/ 439 w 681"/>
                <a:gd name="T67" fmla="*/ 430 h 1203"/>
                <a:gd name="T68" fmla="*/ 488 w 681"/>
                <a:gd name="T69" fmla="*/ 343 h 1203"/>
                <a:gd name="T70" fmla="*/ 492 w 681"/>
                <a:gd name="T71" fmla="*/ 335 h 1203"/>
                <a:gd name="T72" fmla="*/ 546 w 681"/>
                <a:gd name="T73" fmla="*/ 240 h 1203"/>
                <a:gd name="T74" fmla="*/ 550 w 681"/>
                <a:gd name="T75" fmla="*/ 232 h 1203"/>
                <a:gd name="T76" fmla="*/ 609 w 681"/>
                <a:gd name="T77" fmla="*/ 127 h 1203"/>
                <a:gd name="T78" fmla="*/ 614 w 681"/>
                <a:gd name="T79" fmla="*/ 118 h 1203"/>
                <a:gd name="T80" fmla="*/ 681 w 681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1" h="1203">
                  <a:moveTo>
                    <a:pt x="681" y="0"/>
                  </a:moveTo>
                  <a:lnTo>
                    <a:pt x="671" y="0"/>
                  </a:lnTo>
                  <a:lnTo>
                    <a:pt x="609" y="110"/>
                  </a:lnTo>
                  <a:lnTo>
                    <a:pt x="604" y="119"/>
                  </a:lnTo>
                  <a:lnTo>
                    <a:pt x="545" y="225"/>
                  </a:lnTo>
                  <a:lnTo>
                    <a:pt x="540" y="233"/>
                  </a:lnTo>
                  <a:lnTo>
                    <a:pt x="486" y="329"/>
                  </a:lnTo>
                  <a:lnTo>
                    <a:pt x="482" y="336"/>
                  </a:lnTo>
                  <a:lnTo>
                    <a:pt x="432" y="424"/>
                  </a:lnTo>
                  <a:lnTo>
                    <a:pt x="428" y="432"/>
                  </a:lnTo>
                  <a:lnTo>
                    <a:pt x="382" y="514"/>
                  </a:lnTo>
                  <a:lnTo>
                    <a:pt x="377" y="521"/>
                  </a:lnTo>
                  <a:lnTo>
                    <a:pt x="333" y="601"/>
                  </a:lnTo>
                  <a:lnTo>
                    <a:pt x="329" y="608"/>
                  </a:lnTo>
                  <a:lnTo>
                    <a:pt x="287" y="683"/>
                  </a:lnTo>
                  <a:lnTo>
                    <a:pt x="282" y="690"/>
                  </a:lnTo>
                  <a:lnTo>
                    <a:pt x="241" y="763"/>
                  </a:lnTo>
                  <a:lnTo>
                    <a:pt x="237" y="771"/>
                  </a:lnTo>
                  <a:lnTo>
                    <a:pt x="38" y="1125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4" y="1203"/>
                  </a:lnTo>
                  <a:lnTo>
                    <a:pt x="46" y="1127"/>
                  </a:lnTo>
                  <a:lnTo>
                    <a:pt x="246" y="773"/>
                  </a:lnTo>
                  <a:lnTo>
                    <a:pt x="250" y="766"/>
                  </a:lnTo>
                  <a:lnTo>
                    <a:pt x="290" y="695"/>
                  </a:lnTo>
                  <a:lnTo>
                    <a:pt x="294" y="687"/>
                  </a:lnTo>
                  <a:lnTo>
                    <a:pt x="336" y="612"/>
                  </a:lnTo>
                  <a:lnTo>
                    <a:pt x="340" y="605"/>
                  </a:lnTo>
                  <a:lnTo>
                    <a:pt x="385" y="526"/>
                  </a:lnTo>
                  <a:lnTo>
                    <a:pt x="389" y="519"/>
                  </a:lnTo>
                  <a:lnTo>
                    <a:pt x="435" y="437"/>
                  </a:lnTo>
                  <a:lnTo>
                    <a:pt x="439" y="430"/>
                  </a:lnTo>
                  <a:lnTo>
                    <a:pt x="488" y="343"/>
                  </a:lnTo>
                  <a:lnTo>
                    <a:pt x="492" y="335"/>
                  </a:lnTo>
                  <a:lnTo>
                    <a:pt x="546" y="240"/>
                  </a:lnTo>
                  <a:lnTo>
                    <a:pt x="550" y="232"/>
                  </a:lnTo>
                  <a:lnTo>
                    <a:pt x="609" y="127"/>
                  </a:lnTo>
                  <a:lnTo>
                    <a:pt x="614" y="118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1" name="Freeform 252"/>
            <p:cNvSpPr>
              <a:spLocks noChangeArrowheads="1"/>
            </p:cNvSpPr>
            <p:nvPr>
              <p:custDataLst>
                <p:tags r:id="rId247"/>
              </p:custDataLst>
            </p:nvPr>
          </p:nvSpPr>
          <p:spPr bwMode="auto">
            <a:xfrm>
              <a:off x="5105626" y="175499"/>
              <a:ext cx="1838623" cy="3248244"/>
            </a:xfrm>
            <a:custGeom>
              <a:avLst/>
              <a:gdLst>
                <a:gd name="T0" fmla="*/ 681 w 681"/>
                <a:gd name="T1" fmla="*/ 0 h 1203"/>
                <a:gd name="T2" fmla="*/ 671 w 681"/>
                <a:gd name="T3" fmla="*/ 0 h 1203"/>
                <a:gd name="T4" fmla="*/ 609 w 681"/>
                <a:gd name="T5" fmla="*/ 110 h 1203"/>
                <a:gd name="T6" fmla="*/ 604 w 681"/>
                <a:gd name="T7" fmla="*/ 119 h 1203"/>
                <a:gd name="T8" fmla="*/ 545 w 681"/>
                <a:gd name="T9" fmla="*/ 225 h 1203"/>
                <a:gd name="T10" fmla="*/ 540 w 681"/>
                <a:gd name="T11" fmla="*/ 233 h 1203"/>
                <a:gd name="T12" fmla="*/ 486 w 681"/>
                <a:gd name="T13" fmla="*/ 329 h 1203"/>
                <a:gd name="T14" fmla="*/ 482 w 681"/>
                <a:gd name="T15" fmla="*/ 336 h 1203"/>
                <a:gd name="T16" fmla="*/ 432 w 681"/>
                <a:gd name="T17" fmla="*/ 424 h 1203"/>
                <a:gd name="T18" fmla="*/ 428 w 681"/>
                <a:gd name="T19" fmla="*/ 432 h 1203"/>
                <a:gd name="T20" fmla="*/ 382 w 681"/>
                <a:gd name="T21" fmla="*/ 514 h 1203"/>
                <a:gd name="T22" fmla="*/ 377 w 681"/>
                <a:gd name="T23" fmla="*/ 521 h 1203"/>
                <a:gd name="T24" fmla="*/ 333 w 681"/>
                <a:gd name="T25" fmla="*/ 601 h 1203"/>
                <a:gd name="T26" fmla="*/ 329 w 681"/>
                <a:gd name="T27" fmla="*/ 608 h 1203"/>
                <a:gd name="T28" fmla="*/ 287 w 681"/>
                <a:gd name="T29" fmla="*/ 683 h 1203"/>
                <a:gd name="T30" fmla="*/ 282 w 681"/>
                <a:gd name="T31" fmla="*/ 690 h 1203"/>
                <a:gd name="T32" fmla="*/ 241 w 681"/>
                <a:gd name="T33" fmla="*/ 763 h 1203"/>
                <a:gd name="T34" fmla="*/ 237 w 681"/>
                <a:gd name="T35" fmla="*/ 771 h 1203"/>
                <a:gd name="T36" fmla="*/ 38 w 681"/>
                <a:gd name="T37" fmla="*/ 1125 h 1203"/>
                <a:gd name="T38" fmla="*/ 4 w 681"/>
                <a:gd name="T39" fmla="*/ 1203 h 1203"/>
                <a:gd name="T40" fmla="*/ 0 w 681"/>
                <a:gd name="T41" fmla="*/ 1201 h 1203"/>
                <a:gd name="T42" fmla="*/ 1 w 681"/>
                <a:gd name="T43" fmla="*/ 1201 h 1203"/>
                <a:gd name="T44" fmla="*/ 4 w 681"/>
                <a:gd name="T45" fmla="*/ 1203 h 1203"/>
                <a:gd name="T46" fmla="*/ 46 w 681"/>
                <a:gd name="T47" fmla="*/ 1127 h 1203"/>
                <a:gd name="T48" fmla="*/ 246 w 681"/>
                <a:gd name="T49" fmla="*/ 773 h 1203"/>
                <a:gd name="T50" fmla="*/ 250 w 681"/>
                <a:gd name="T51" fmla="*/ 766 h 1203"/>
                <a:gd name="T52" fmla="*/ 290 w 681"/>
                <a:gd name="T53" fmla="*/ 695 h 1203"/>
                <a:gd name="T54" fmla="*/ 294 w 681"/>
                <a:gd name="T55" fmla="*/ 687 h 1203"/>
                <a:gd name="T56" fmla="*/ 336 w 681"/>
                <a:gd name="T57" fmla="*/ 612 h 1203"/>
                <a:gd name="T58" fmla="*/ 340 w 681"/>
                <a:gd name="T59" fmla="*/ 605 h 1203"/>
                <a:gd name="T60" fmla="*/ 385 w 681"/>
                <a:gd name="T61" fmla="*/ 526 h 1203"/>
                <a:gd name="T62" fmla="*/ 389 w 681"/>
                <a:gd name="T63" fmla="*/ 519 h 1203"/>
                <a:gd name="T64" fmla="*/ 435 w 681"/>
                <a:gd name="T65" fmla="*/ 437 h 1203"/>
                <a:gd name="T66" fmla="*/ 439 w 681"/>
                <a:gd name="T67" fmla="*/ 430 h 1203"/>
                <a:gd name="T68" fmla="*/ 488 w 681"/>
                <a:gd name="T69" fmla="*/ 343 h 1203"/>
                <a:gd name="T70" fmla="*/ 492 w 681"/>
                <a:gd name="T71" fmla="*/ 335 h 1203"/>
                <a:gd name="T72" fmla="*/ 546 w 681"/>
                <a:gd name="T73" fmla="*/ 240 h 1203"/>
                <a:gd name="T74" fmla="*/ 550 w 681"/>
                <a:gd name="T75" fmla="*/ 232 h 1203"/>
                <a:gd name="T76" fmla="*/ 609 w 681"/>
                <a:gd name="T77" fmla="*/ 127 h 1203"/>
                <a:gd name="T78" fmla="*/ 614 w 681"/>
                <a:gd name="T79" fmla="*/ 118 h 1203"/>
                <a:gd name="T80" fmla="*/ 681 w 681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1" h="1203">
                  <a:moveTo>
                    <a:pt x="681" y="0"/>
                  </a:moveTo>
                  <a:lnTo>
                    <a:pt x="671" y="0"/>
                  </a:lnTo>
                  <a:lnTo>
                    <a:pt x="609" y="110"/>
                  </a:lnTo>
                  <a:lnTo>
                    <a:pt x="604" y="119"/>
                  </a:lnTo>
                  <a:lnTo>
                    <a:pt x="545" y="225"/>
                  </a:lnTo>
                  <a:lnTo>
                    <a:pt x="540" y="233"/>
                  </a:lnTo>
                  <a:lnTo>
                    <a:pt x="486" y="329"/>
                  </a:lnTo>
                  <a:lnTo>
                    <a:pt x="482" y="336"/>
                  </a:lnTo>
                  <a:lnTo>
                    <a:pt x="432" y="424"/>
                  </a:lnTo>
                  <a:lnTo>
                    <a:pt x="428" y="432"/>
                  </a:lnTo>
                  <a:lnTo>
                    <a:pt x="382" y="514"/>
                  </a:lnTo>
                  <a:lnTo>
                    <a:pt x="377" y="521"/>
                  </a:lnTo>
                  <a:lnTo>
                    <a:pt x="333" y="601"/>
                  </a:lnTo>
                  <a:lnTo>
                    <a:pt x="329" y="608"/>
                  </a:lnTo>
                  <a:lnTo>
                    <a:pt x="287" y="683"/>
                  </a:lnTo>
                  <a:lnTo>
                    <a:pt x="282" y="690"/>
                  </a:lnTo>
                  <a:lnTo>
                    <a:pt x="241" y="763"/>
                  </a:lnTo>
                  <a:lnTo>
                    <a:pt x="237" y="771"/>
                  </a:lnTo>
                  <a:lnTo>
                    <a:pt x="38" y="1125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4" y="1203"/>
                  </a:lnTo>
                  <a:lnTo>
                    <a:pt x="46" y="1127"/>
                  </a:lnTo>
                  <a:lnTo>
                    <a:pt x="246" y="773"/>
                  </a:lnTo>
                  <a:lnTo>
                    <a:pt x="250" y="766"/>
                  </a:lnTo>
                  <a:lnTo>
                    <a:pt x="290" y="695"/>
                  </a:lnTo>
                  <a:lnTo>
                    <a:pt x="294" y="687"/>
                  </a:lnTo>
                  <a:lnTo>
                    <a:pt x="336" y="612"/>
                  </a:lnTo>
                  <a:lnTo>
                    <a:pt x="340" y="605"/>
                  </a:lnTo>
                  <a:lnTo>
                    <a:pt x="385" y="526"/>
                  </a:lnTo>
                  <a:lnTo>
                    <a:pt x="389" y="519"/>
                  </a:lnTo>
                  <a:lnTo>
                    <a:pt x="435" y="437"/>
                  </a:lnTo>
                  <a:lnTo>
                    <a:pt x="439" y="430"/>
                  </a:lnTo>
                  <a:lnTo>
                    <a:pt x="488" y="343"/>
                  </a:lnTo>
                  <a:lnTo>
                    <a:pt x="492" y="335"/>
                  </a:lnTo>
                  <a:lnTo>
                    <a:pt x="546" y="240"/>
                  </a:lnTo>
                  <a:lnTo>
                    <a:pt x="550" y="232"/>
                  </a:lnTo>
                  <a:lnTo>
                    <a:pt x="609" y="127"/>
                  </a:lnTo>
                  <a:lnTo>
                    <a:pt x="614" y="118"/>
                  </a:lnTo>
                  <a:lnTo>
                    <a:pt x="6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2" name="Freeform 253"/>
            <p:cNvSpPr>
              <a:spLocks noChangeArrowheads="1"/>
            </p:cNvSpPr>
            <p:nvPr>
              <p:custDataLst>
                <p:tags r:id="rId248"/>
              </p:custDataLst>
            </p:nvPr>
          </p:nvSpPr>
          <p:spPr bwMode="auto">
            <a:xfrm>
              <a:off x="5105626" y="175499"/>
              <a:ext cx="1436997" cy="3248244"/>
            </a:xfrm>
            <a:custGeom>
              <a:avLst/>
              <a:gdLst>
                <a:gd name="T0" fmla="*/ 532 w 532"/>
                <a:gd name="T1" fmla="*/ 0 h 1203"/>
                <a:gd name="T2" fmla="*/ 523 w 532"/>
                <a:gd name="T3" fmla="*/ 0 h 1203"/>
                <a:gd name="T4" fmla="*/ 523 w 532"/>
                <a:gd name="T5" fmla="*/ 1 h 1203"/>
                <a:gd name="T6" fmla="*/ 465 w 532"/>
                <a:gd name="T7" fmla="*/ 132 h 1203"/>
                <a:gd name="T8" fmla="*/ 461 w 532"/>
                <a:gd name="T9" fmla="*/ 140 h 1203"/>
                <a:gd name="T10" fmla="*/ 411 w 532"/>
                <a:gd name="T11" fmla="*/ 255 h 1203"/>
                <a:gd name="T12" fmla="*/ 407 w 532"/>
                <a:gd name="T13" fmla="*/ 263 h 1203"/>
                <a:gd name="T14" fmla="*/ 362 w 532"/>
                <a:gd name="T15" fmla="*/ 366 h 1203"/>
                <a:gd name="T16" fmla="*/ 358 w 532"/>
                <a:gd name="T17" fmla="*/ 374 h 1203"/>
                <a:gd name="T18" fmla="*/ 317 w 532"/>
                <a:gd name="T19" fmla="*/ 469 h 1203"/>
                <a:gd name="T20" fmla="*/ 313 w 532"/>
                <a:gd name="T21" fmla="*/ 476 h 1203"/>
                <a:gd name="T22" fmla="*/ 274 w 532"/>
                <a:gd name="T23" fmla="*/ 566 h 1203"/>
                <a:gd name="T24" fmla="*/ 270 w 532"/>
                <a:gd name="T25" fmla="*/ 575 h 1203"/>
                <a:gd name="T26" fmla="*/ 234 w 532"/>
                <a:gd name="T27" fmla="*/ 658 h 1203"/>
                <a:gd name="T28" fmla="*/ 230 w 532"/>
                <a:gd name="T29" fmla="*/ 666 h 1203"/>
                <a:gd name="T30" fmla="*/ 196 w 532"/>
                <a:gd name="T31" fmla="*/ 745 h 1203"/>
                <a:gd name="T32" fmla="*/ 192 w 532"/>
                <a:gd name="T33" fmla="*/ 753 h 1203"/>
                <a:gd name="T34" fmla="*/ 29 w 532"/>
                <a:gd name="T35" fmla="*/ 1123 h 1203"/>
                <a:gd name="T36" fmla="*/ 4 w 532"/>
                <a:gd name="T37" fmla="*/ 1202 h 1203"/>
                <a:gd name="T38" fmla="*/ 0 w 532"/>
                <a:gd name="T39" fmla="*/ 1201 h 1203"/>
                <a:gd name="T40" fmla="*/ 4 w 532"/>
                <a:gd name="T41" fmla="*/ 1203 h 1203"/>
                <a:gd name="T42" fmla="*/ 38 w 532"/>
                <a:gd name="T43" fmla="*/ 1125 h 1203"/>
                <a:gd name="T44" fmla="*/ 200 w 532"/>
                <a:gd name="T45" fmla="*/ 756 h 1203"/>
                <a:gd name="T46" fmla="*/ 203 w 532"/>
                <a:gd name="T47" fmla="*/ 748 h 1203"/>
                <a:gd name="T48" fmla="*/ 238 w 532"/>
                <a:gd name="T49" fmla="*/ 669 h 1203"/>
                <a:gd name="T50" fmla="*/ 241 w 532"/>
                <a:gd name="T51" fmla="*/ 662 h 1203"/>
                <a:gd name="T52" fmla="*/ 278 w 532"/>
                <a:gd name="T53" fmla="*/ 579 h 1203"/>
                <a:gd name="T54" fmla="*/ 281 w 532"/>
                <a:gd name="T55" fmla="*/ 571 h 1203"/>
                <a:gd name="T56" fmla="*/ 320 w 532"/>
                <a:gd name="T57" fmla="*/ 481 h 1203"/>
                <a:gd name="T58" fmla="*/ 324 w 532"/>
                <a:gd name="T59" fmla="*/ 474 h 1203"/>
                <a:gd name="T60" fmla="*/ 366 w 532"/>
                <a:gd name="T61" fmla="*/ 380 h 1203"/>
                <a:gd name="T62" fmla="*/ 369 w 532"/>
                <a:gd name="T63" fmla="*/ 372 h 1203"/>
                <a:gd name="T64" fmla="*/ 413 w 532"/>
                <a:gd name="T65" fmla="*/ 269 h 1203"/>
                <a:gd name="T66" fmla="*/ 418 w 532"/>
                <a:gd name="T67" fmla="*/ 261 h 1203"/>
                <a:gd name="T68" fmla="*/ 468 w 532"/>
                <a:gd name="T69" fmla="*/ 147 h 1203"/>
                <a:gd name="T70" fmla="*/ 471 w 532"/>
                <a:gd name="T71" fmla="*/ 139 h 1203"/>
                <a:gd name="T72" fmla="*/ 528 w 532"/>
                <a:gd name="T73" fmla="*/ 9 h 1203"/>
                <a:gd name="T74" fmla="*/ 532 w 532"/>
                <a:gd name="T75" fmla="*/ 1 h 1203"/>
                <a:gd name="T76" fmla="*/ 532 w 532"/>
                <a:gd name="T7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2" h="1203">
                  <a:moveTo>
                    <a:pt x="532" y="0"/>
                  </a:moveTo>
                  <a:lnTo>
                    <a:pt x="523" y="0"/>
                  </a:lnTo>
                  <a:lnTo>
                    <a:pt x="523" y="1"/>
                  </a:lnTo>
                  <a:lnTo>
                    <a:pt x="465" y="132"/>
                  </a:lnTo>
                  <a:lnTo>
                    <a:pt x="461" y="140"/>
                  </a:lnTo>
                  <a:lnTo>
                    <a:pt x="411" y="255"/>
                  </a:lnTo>
                  <a:lnTo>
                    <a:pt x="407" y="263"/>
                  </a:lnTo>
                  <a:lnTo>
                    <a:pt x="362" y="366"/>
                  </a:lnTo>
                  <a:lnTo>
                    <a:pt x="358" y="374"/>
                  </a:lnTo>
                  <a:lnTo>
                    <a:pt x="317" y="469"/>
                  </a:lnTo>
                  <a:lnTo>
                    <a:pt x="313" y="476"/>
                  </a:lnTo>
                  <a:lnTo>
                    <a:pt x="274" y="566"/>
                  </a:lnTo>
                  <a:lnTo>
                    <a:pt x="270" y="575"/>
                  </a:lnTo>
                  <a:lnTo>
                    <a:pt x="234" y="658"/>
                  </a:lnTo>
                  <a:lnTo>
                    <a:pt x="230" y="666"/>
                  </a:lnTo>
                  <a:lnTo>
                    <a:pt x="196" y="745"/>
                  </a:lnTo>
                  <a:lnTo>
                    <a:pt x="192" y="753"/>
                  </a:lnTo>
                  <a:lnTo>
                    <a:pt x="29" y="1123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38" y="1125"/>
                  </a:lnTo>
                  <a:lnTo>
                    <a:pt x="200" y="756"/>
                  </a:lnTo>
                  <a:lnTo>
                    <a:pt x="203" y="748"/>
                  </a:lnTo>
                  <a:lnTo>
                    <a:pt x="238" y="669"/>
                  </a:lnTo>
                  <a:lnTo>
                    <a:pt x="241" y="662"/>
                  </a:lnTo>
                  <a:lnTo>
                    <a:pt x="278" y="579"/>
                  </a:lnTo>
                  <a:lnTo>
                    <a:pt x="281" y="571"/>
                  </a:lnTo>
                  <a:lnTo>
                    <a:pt x="320" y="481"/>
                  </a:lnTo>
                  <a:lnTo>
                    <a:pt x="324" y="474"/>
                  </a:lnTo>
                  <a:lnTo>
                    <a:pt x="366" y="380"/>
                  </a:lnTo>
                  <a:lnTo>
                    <a:pt x="369" y="372"/>
                  </a:lnTo>
                  <a:lnTo>
                    <a:pt x="413" y="269"/>
                  </a:lnTo>
                  <a:lnTo>
                    <a:pt x="418" y="261"/>
                  </a:lnTo>
                  <a:lnTo>
                    <a:pt x="468" y="147"/>
                  </a:lnTo>
                  <a:lnTo>
                    <a:pt x="471" y="139"/>
                  </a:lnTo>
                  <a:lnTo>
                    <a:pt x="528" y="9"/>
                  </a:lnTo>
                  <a:lnTo>
                    <a:pt x="532" y="1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3" name="Freeform 254"/>
            <p:cNvSpPr>
              <a:spLocks noChangeArrowheads="1"/>
            </p:cNvSpPr>
            <p:nvPr>
              <p:custDataLst>
                <p:tags r:id="rId249"/>
              </p:custDataLst>
            </p:nvPr>
          </p:nvSpPr>
          <p:spPr bwMode="auto">
            <a:xfrm>
              <a:off x="5105626" y="175499"/>
              <a:ext cx="1436997" cy="3248244"/>
            </a:xfrm>
            <a:custGeom>
              <a:avLst/>
              <a:gdLst>
                <a:gd name="T0" fmla="*/ 532 w 532"/>
                <a:gd name="T1" fmla="*/ 0 h 1203"/>
                <a:gd name="T2" fmla="*/ 523 w 532"/>
                <a:gd name="T3" fmla="*/ 0 h 1203"/>
                <a:gd name="T4" fmla="*/ 523 w 532"/>
                <a:gd name="T5" fmla="*/ 1 h 1203"/>
                <a:gd name="T6" fmla="*/ 465 w 532"/>
                <a:gd name="T7" fmla="*/ 132 h 1203"/>
                <a:gd name="T8" fmla="*/ 461 w 532"/>
                <a:gd name="T9" fmla="*/ 140 h 1203"/>
                <a:gd name="T10" fmla="*/ 411 w 532"/>
                <a:gd name="T11" fmla="*/ 255 h 1203"/>
                <a:gd name="T12" fmla="*/ 407 w 532"/>
                <a:gd name="T13" fmla="*/ 263 h 1203"/>
                <a:gd name="T14" fmla="*/ 362 w 532"/>
                <a:gd name="T15" fmla="*/ 366 h 1203"/>
                <a:gd name="T16" fmla="*/ 358 w 532"/>
                <a:gd name="T17" fmla="*/ 374 h 1203"/>
                <a:gd name="T18" fmla="*/ 317 w 532"/>
                <a:gd name="T19" fmla="*/ 469 h 1203"/>
                <a:gd name="T20" fmla="*/ 313 w 532"/>
                <a:gd name="T21" fmla="*/ 476 h 1203"/>
                <a:gd name="T22" fmla="*/ 274 w 532"/>
                <a:gd name="T23" fmla="*/ 566 h 1203"/>
                <a:gd name="T24" fmla="*/ 270 w 532"/>
                <a:gd name="T25" fmla="*/ 575 h 1203"/>
                <a:gd name="T26" fmla="*/ 234 w 532"/>
                <a:gd name="T27" fmla="*/ 658 h 1203"/>
                <a:gd name="T28" fmla="*/ 230 w 532"/>
                <a:gd name="T29" fmla="*/ 666 h 1203"/>
                <a:gd name="T30" fmla="*/ 196 w 532"/>
                <a:gd name="T31" fmla="*/ 745 h 1203"/>
                <a:gd name="T32" fmla="*/ 192 w 532"/>
                <a:gd name="T33" fmla="*/ 753 h 1203"/>
                <a:gd name="T34" fmla="*/ 29 w 532"/>
                <a:gd name="T35" fmla="*/ 1123 h 1203"/>
                <a:gd name="T36" fmla="*/ 4 w 532"/>
                <a:gd name="T37" fmla="*/ 1202 h 1203"/>
                <a:gd name="T38" fmla="*/ 0 w 532"/>
                <a:gd name="T39" fmla="*/ 1201 h 1203"/>
                <a:gd name="T40" fmla="*/ 4 w 532"/>
                <a:gd name="T41" fmla="*/ 1203 h 1203"/>
                <a:gd name="T42" fmla="*/ 38 w 532"/>
                <a:gd name="T43" fmla="*/ 1125 h 1203"/>
                <a:gd name="T44" fmla="*/ 200 w 532"/>
                <a:gd name="T45" fmla="*/ 756 h 1203"/>
                <a:gd name="T46" fmla="*/ 203 w 532"/>
                <a:gd name="T47" fmla="*/ 748 h 1203"/>
                <a:gd name="T48" fmla="*/ 238 w 532"/>
                <a:gd name="T49" fmla="*/ 669 h 1203"/>
                <a:gd name="T50" fmla="*/ 241 w 532"/>
                <a:gd name="T51" fmla="*/ 662 h 1203"/>
                <a:gd name="T52" fmla="*/ 278 w 532"/>
                <a:gd name="T53" fmla="*/ 579 h 1203"/>
                <a:gd name="T54" fmla="*/ 281 w 532"/>
                <a:gd name="T55" fmla="*/ 571 h 1203"/>
                <a:gd name="T56" fmla="*/ 320 w 532"/>
                <a:gd name="T57" fmla="*/ 481 h 1203"/>
                <a:gd name="T58" fmla="*/ 324 w 532"/>
                <a:gd name="T59" fmla="*/ 474 h 1203"/>
                <a:gd name="T60" fmla="*/ 366 w 532"/>
                <a:gd name="T61" fmla="*/ 380 h 1203"/>
                <a:gd name="T62" fmla="*/ 369 w 532"/>
                <a:gd name="T63" fmla="*/ 372 h 1203"/>
                <a:gd name="T64" fmla="*/ 413 w 532"/>
                <a:gd name="T65" fmla="*/ 269 h 1203"/>
                <a:gd name="T66" fmla="*/ 418 w 532"/>
                <a:gd name="T67" fmla="*/ 261 h 1203"/>
                <a:gd name="T68" fmla="*/ 468 w 532"/>
                <a:gd name="T69" fmla="*/ 147 h 1203"/>
                <a:gd name="T70" fmla="*/ 471 w 532"/>
                <a:gd name="T71" fmla="*/ 139 h 1203"/>
                <a:gd name="T72" fmla="*/ 528 w 532"/>
                <a:gd name="T73" fmla="*/ 9 h 1203"/>
                <a:gd name="T74" fmla="*/ 532 w 532"/>
                <a:gd name="T75" fmla="*/ 1 h 1203"/>
                <a:gd name="T76" fmla="*/ 532 w 532"/>
                <a:gd name="T7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2" h="1203">
                  <a:moveTo>
                    <a:pt x="532" y="0"/>
                  </a:moveTo>
                  <a:lnTo>
                    <a:pt x="523" y="0"/>
                  </a:lnTo>
                  <a:lnTo>
                    <a:pt x="523" y="1"/>
                  </a:lnTo>
                  <a:lnTo>
                    <a:pt x="465" y="132"/>
                  </a:lnTo>
                  <a:lnTo>
                    <a:pt x="461" y="140"/>
                  </a:lnTo>
                  <a:lnTo>
                    <a:pt x="411" y="255"/>
                  </a:lnTo>
                  <a:lnTo>
                    <a:pt x="407" y="263"/>
                  </a:lnTo>
                  <a:lnTo>
                    <a:pt x="362" y="366"/>
                  </a:lnTo>
                  <a:lnTo>
                    <a:pt x="358" y="374"/>
                  </a:lnTo>
                  <a:lnTo>
                    <a:pt x="317" y="469"/>
                  </a:lnTo>
                  <a:lnTo>
                    <a:pt x="313" y="476"/>
                  </a:lnTo>
                  <a:lnTo>
                    <a:pt x="274" y="566"/>
                  </a:lnTo>
                  <a:lnTo>
                    <a:pt x="270" y="575"/>
                  </a:lnTo>
                  <a:lnTo>
                    <a:pt x="234" y="658"/>
                  </a:lnTo>
                  <a:lnTo>
                    <a:pt x="230" y="666"/>
                  </a:lnTo>
                  <a:lnTo>
                    <a:pt x="196" y="745"/>
                  </a:lnTo>
                  <a:lnTo>
                    <a:pt x="192" y="753"/>
                  </a:lnTo>
                  <a:lnTo>
                    <a:pt x="29" y="1123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38" y="1125"/>
                  </a:lnTo>
                  <a:lnTo>
                    <a:pt x="200" y="756"/>
                  </a:lnTo>
                  <a:lnTo>
                    <a:pt x="203" y="748"/>
                  </a:lnTo>
                  <a:lnTo>
                    <a:pt x="238" y="669"/>
                  </a:lnTo>
                  <a:lnTo>
                    <a:pt x="241" y="662"/>
                  </a:lnTo>
                  <a:lnTo>
                    <a:pt x="278" y="579"/>
                  </a:lnTo>
                  <a:lnTo>
                    <a:pt x="281" y="571"/>
                  </a:lnTo>
                  <a:lnTo>
                    <a:pt x="320" y="481"/>
                  </a:lnTo>
                  <a:lnTo>
                    <a:pt x="324" y="474"/>
                  </a:lnTo>
                  <a:lnTo>
                    <a:pt x="366" y="380"/>
                  </a:lnTo>
                  <a:lnTo>
                    <a:pt x="369" y="372"/>
                  </a:lnTo>
                  <a:lnTo>
                    <a:pt x="413" y="269"/>
                  </a:lnTo>
                  <a:lnTo>
                    <a:pt x="418" y="261"/>
                  </a:lnTo>
                  <a:lnTo>
                    <a:pt x="468" y="147"/>
                  </a:lnTo>
                  <a:lnTo>
                    <a:pt x="471" y="139"/>
                  </a:lnTo>
                  <a:lnTo>
                    <a:pt x="528" y="9"/>
                  </a:lnTo>
                  <a:lnTo>
                    <a:pt x="532" y="1"/>
                  </a:lnTo>
                  <a:lnTo>
                    <a:pt x="5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4" name="Freeform 255"/>
            <p:cNvSpPr>
              <a:spLocks noChangeArrowheads="1"/>
            </p:cNvSpPr>
            <p:nvPr>
              <p:custDataLst>
                <p:tags r:id="rId250"/>
              </p:custDataLst>
            </p:nvPr>
          </p:nvSpPr>
          <p:spPr bwMode="auto">
            <a:xfrm>
              <a:off x="5105626" y="175499"/>
              <a:ext cx="1061332" cy="3245260"/>
            </a:xfrm>
            <a:custGeom>
              <a:avLst/>
              <a:gdLst>
                <a:gd name="T0" fmla="*/ 393 w 393"/>
                <a:gd name="T1" fmla="*/ 0 h 1202"/>
                <a:gd name="T2" fmla="*/ 384 w 393"/>
                <a:gd name="T3" fmla="*/ 0 h 1202"/>
                <a:gd name="T4" fmla="*/ 375 w 393"/>
                <a:gd name="T5" fmla="*/ 25 h 1202"/>
                <a:gd name="T6" fmla="*/ 373 w 393"/>
                <a:gd name="T7" fmla="*/ 35 h 1202"/>
                <a:gd name="T8" fmla="*/ 328 w 393"/>
                <a:gd name="T9" fmla="*/ 173 h 1202"/>
                <a:gd name="T10" fmla="*/ 325 w 393"/>
                <a:gd name="T11" fmla="*/ 182 h 1202"/>
                <a:gd name="T12" fmla="*/ 286 w 393"/>
                <a:gd name="T13" fmla="*/ 303 h 1202"/>
                <a:gd name="T14" fmla="*/ 283 w 393"/>
                <a:gd name="T15" fmla="*/ 312 h 1202"/>
                <a:gd name="T16" fmla="*/ 248 w 393"/>
                <a:gd name="T17" fmla="*/ 421 h 1202"/>
                <a:gd name="T18" fmla="*/ 245 w 393"/>
                <a:gd name="T19" fmla="*/ 429 h 1202"/>
                <a:gd name="T20" fmla="*/ 212 w 393"/>
                <a:gd name="T21" fmla="*/ 531 h 1202"/>
                <a:gd name="T22" fmla="*/ 209 w 393"/>
                <a:gd name="T23" fmla="*/ 539 h 1202"/>
                <a:gd name="T24" fmla="*/ 179 w 393"/>
                <a:gd name="T25" fmla="*/ 632 h 1202"/>
                <a:gd name="T26" fmla="*/ 177 w 393"/>
                <a:gd name="T27" fmla="*/ 640 h 1202"/>
                <a:gd name="T28" fmla="*/ 148 w 393"/>
                <a:gd name="T29" fmla="*/ 727 h 1202"/>
                <a:gd name="T30" fmla="*/ 146 w 393"/>
                <a:gd name="T31" fmla="*/ 735 h 1202"/>
                <a:gd name="T32" fmla="*/ 21 w 393"/>
                <a:gd name="T33" fmla="*/ 1122 h 1202"/>
                <a:gd name="T34" fmla="*/ 4 w 393"/>
                <a:gd name="T35" fmla="*/ 1202 h 1202"/>
                <a:gd name="T36" fmla="*/ 0 w 393"/>
                <a:gd name="T37" fmla="*/ 1201 h 1202"/>
                <a:gd name="T38" fmla="*/ 4 w 393"/>
                <a:gd name="T39" fmla="*/ 1202 h 1202"/>
                <a:gd name="T40" fmla="*/ 29 w 393"/>
                <a:gd name="T41" fmla="*/ 1123 h 1202"/>
                <a:gd name="T42" fmla="*/ 154 w 393"/>
                <a:gd name="T43" fmla="*/ 738 h 1202"/>
                <a:gd name="T44" fmla="*/ 157 w 393"/>
                <a:gd name="T45" fmla="*/ 730 h 1202"/>
                <a:gd name="T46" fmla="*/ 184 w 393"/>
                <a:gd name="T47" fmla="*/ 644 h 1202"/>
                <a:gd name="T48" fmla="*/ 187 w 393"/>
                <a:gd name="T49" fmla="*/ 636 h 1202"/>
                <a:gd name="T50" fmla="*/ 217 w 393"/>
                <a:gd name="T51" fmla="*/ 544 h 1202"/>
                <a:gd name="T52" fmla="*/ 220 w 393"/>
                <a:gd name="T53" fmla="*/ 536 h 1202"/>
                <a:gd name="T54" fmla="*/ 252 w 393"/>
                <a:gd name="T55" fmla="*/ 434 h 1202"/>
                <a:gd name="T56" fmla="*/ 255 w 393"/>
                <a:gd name="T57" fmla="*/ 426 h 1202"/>
                <a:gd name="T58" fmla="*/ 290 w 393"/>
                <a:gd name="T59" fmla="*/ 317 h 1202"/>
                <a:gd name="T60" fmla="*/ 293 w 393"/>
                <a:gd name="T61" fmla="*/ 309 h 1202"/>
                <a:gd name="T62" fmla="*/ 332 w 393"/>
                <a:gd name="T63" fmla="*/ 189 h 1202"/>
                <a:gd name="T64" fmla="*/ 335 w 393"/>
                <a:gd name="T65" fmla="*/ 179 h 1202"/>
                <a:gd name="T66" fmla="*/ 379 w 393"/>
                <a:gd name="T67" fmla="*/ 43 h 1202"/>
                <a:gd name="T68" fmla="*/ 382 w 393"/>
                <a:gd name="T69" fmla="*/ 33 h 1202"/>
                <a:gd name="T70" fmla="*/ 393 w 393"/>
                <a:gd name="T71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3" h="1202">
                  <a:moveTo>
                    <a:pt x="393" y="0"/>
                  </a:moveTo>
                  <a:lnTo>
                    <a:pt x="384" y="0"/>
                  </a:lnTo>
                  <a:lnTo>
                    <a:pt x="375" y="25"/>
                  </a:lnTo>
                  <a:lnTo>
                    <a:pt x="373" y="35"/>
                  </a:lnTo>
                  <a:lnTo>
                    <a:pt x="328" y="173"/>
                  </a:lnTo>
                  <a:lnTo>
                    <a:pt x="325" y="182"/>
                  </a:lnTo>
                  <a:lnTo>
                    <a:pt x="286" y="303"/>
                  </a:lnTo>
                  <a:lnTo>
                    <a:pt x="283" y="312"/>
                  </a:lnTo>
                  <a:lnTo>
                    <a:pt x="248" y="421"/>
                  </a:lnTo>
                  <a:lnTo>
                    <a:pt x="245" y="429"/>
                  </a:lnTo>
                  <a:lnTo>
                    <a:pt x="212" y="531"/>
                  </a:lnTo>
                  <a:lnTo>
                    <a:pt x="209" y="539"/>
                  </a:lnTo>
                  <a:lnTo>
                    <a:pt x="179" y="632"/>
                  </a:lnTo>
                  <a:lnTo>
                    <a:pt x="177" y="640"/>
                  </a:lnTo>
                  <a:lnTo>
                    <a:pt x="148" y="727"/>
                  </a:lnTo>
                  <a:lnTo>
                    <a:pt x="146" y="735"/>
                  </a:lnTo>
                  <a:lnTo>
                    <a:pt x="21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9" y="1123"/>
                  </a:lnTo>
                  <a:lnTo>
                    <a:pt x="154" y="738"/>
                  </a:lnTo>
                  <a:lnTo>
                    <a:pt x="157" y="730"/>
                  </a:lnTo>
                  <a:lnTo>
                    <a:pt x="184" y="644"/>
                  </a:lnTo>
                  <a:lnTo>
                    <a:pt x="187" y="636"/>
                  </a:lnTo>
                  <a:lnTo>
                    <a:pt x="217" y="544"/>
                  </a:lnTo>
                  <a:lnTo>
                    <a:pt x="220" y="536"/>
                  </a:lnTo>
                  <a:lnTo>
                    <a:pt x="252" y="434"/>
                  </a:lnTo>
                  <a:lnTo>
                    <a:pt x="255" y="426"/>
                  </a:lnTo>
                  <a:lnTo>
                    <a:pt x="290" y="317"/>
                  </a:lnTo>
                  <a:lnTo>
                    <a:pt x="293" y="309"/>
                  </a:lnTo>
                  <a:lnTo>
                    <a:pt x="332" y="189"/>
                  </a:lnTo>
                  <a:lnTo>
                    <a:pt x="335" y="179"/>
                  </a:lnTo>
                  <a:lnTo>
                    <a:pt x="379" y="43"/>
                  </a:lnTo>
                  <a:lnTo>
                    <a:pt x="382" y="3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5" name="Freeform 257"/>
            <p:cNvSpPr>
              <a:spLocks noChangeArrowheads="1"/>
            </p:cNvSpPr>
            <p:nvPr>
              <p:custDataLst>
                <p:tags r:id="rId251"/>
              </p:custDataLst>
            </p:nvPr>
          </p:nvSpPr>
          <p:spPr bwMode="auto">
            <a:xfrm>
              <a:off x="5105626" y="175499"/>
              <a:ext cx="702464" cy="3245260"/>
            </a:xfrm>
            <a:custGeom>
              <a:avLst/>
              <a:gdLst>
                <a:gd name="T0" fmla="*/ 260 w 260"/>
                <a:gd name="T1" fmla="*/ 0 h 1202"/>
                <a:gd name="T2" fmla="*/ 251 w 260"/>
                <a:gd name="T3" fmla="*/ 0 h 1202"/>
                <a:gd name="T4" fmla="*/ 234 w 260"/>
                <a:gd name="T5" fmla="*/ 80 h 1202"/>
                <a:gd name="T6" fmla="*/ 232 w 260"/>
                <a:gd name="T7" fmla="*/ 90 h 1202"/>
                <a:gd name="T8" fmla="*/ 201 w 260"/>
                <a:gd name="T9" fmla="*/ 233 h 1202"/>
                <a:gd name="T10" fmla="*/ 199 w 260"/>
                <a:gd name="T11" fmla="*/ 243 h 1202"/>
                <a:gd name="T12" fmla="*/ 172 w 260"/>
                <a:gd name="T13" fmla="*/ 368 h 1202"/>
                <a:gd name="T14" fmla="*/ 171 w 260"/>
                <a:gd name="T15" fmla="*/ 377 h 1202"/>
                <a:gd name="T16" fmla="*/ 146 w 260"/>
                <a:gd name="T17" fmla="*/ 493 h 1202"/>
                <a:gd name="T18" fmla="*/ 144 w 260"/>
                <a:gd name="T19" fmla="*/ 502 h 1202"/>
                <a:gd name="T20" fmla="*/ 122 w 260"/>
                <a:gd name="T21" fmla="*/ 605 h 1202"/>
                <a:gd name="T22" fmla="*/ 120 w 260"/>
                <a:gd name="T23" fmla="*/ 614 h 1202"/>
                <a:gd name="T24" fmla="*/ 100 w 260"/>
                <a:gd name="T25" fmla="*/ 708 h 1202"/>
                <a:gd name="T26" fmla="*/ 98 w 260"/>
                <a:gd name="T27" fmla="*/ 716 h 1202"/>
                <a:gd name="T28" fmla="*/ 12 w 260"/>
                <a:gd name="T29" fmla="*/ 1122 h 1202"/>
                <a:gd name="T30" fmla="*/ 4 w 260"/>
                <a:gd name="T31" fmla="*/ 1201 h 1202"/>
                <a:gd name="T32" fmla="*/ 0 w 260"/>
                <a:gd name="T33" fmla="*/ 1201 h 1202"/>
                <a:gd name="T34" fmla="*/ 4 w 260"/>
                <a:gd name="T35" fmla="*/ 1202 h 1202"/>
                <a:gd name="T36" fmla="*/ 21 w 260"/>
                <a:gd name="T37" fmla="*/ 1122 h 1202"/>
                <a:gd name="T38" fmla="*/ 107 w 260"/>
                <a:gd name="T39" fmla="*/ 720 h 1202"/>
                <a:gd name="T40" fmla="*/ 108 w 260"/>
                <a:gd name="T41" fmla="*/ 711 h 1202"/>
                <a:gd name="T42" fmla="*/ 128 w 260"/>
                <a:gd name="T43" fmla="*/ 617 h 1202"/>
                <a:gd name="T44" fmla="*/ 130 w 260"/>
                <a:gd name="T45" fmla="*/ 609 h 1202"/>
                <a:gd name="T46" fmla="*/ 152 w 260"/>
                <a:gd name="T47" fmla="*/ 506 h 1202"/>
                <a:gd name="T48" fmla="*/ 154 w 260"/>
                <a:gd name="T49" fmla="*/ 498 h 1202"/>
                <a:gd name="T50" fmla="*/ 178 w 260"/>
                <a:gd name="T51" fmla="*/ 382 h 1202"/>
                <a:gd name="T52" fmla="*/ 180 w 260"/>
                <a:gd name="T53" fmla="*/ 374 h 1202"/>
                <a:gd name="T54" fmla="*/ 207 w 260"/>
                <a:gd name="T55" fmla="*/ 248 h 1202"/>
                <a:gd name="T56" fmla="*/ 209 w 260"/>
                <a:gd name="T57" fmla="*/ 239 h 1202"/>
                <a:gd name="T58" fmla="*/ 239 w 260"/>
                <a:gd name="T59" fmla="*/ 97 h 1202"/>
                <a:gd name="T60" fmla="*/ 241 w 260"/>
                <a:gd name="T61" fmla="*/ 87 h 1202"/>
                <a:gd name="T62" fmla="*/ 260 w 260"/>
                <a:gd name="T6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1202">
                  <a:moveTo>
                    <a:pt x="260" y="0"/>
                  </a:moveTo>
                  <a:lnTo>
                    <a:pt x="251" y="0"/>
                  </a:lnTo>
                  <a:lnTo>
                    <a:pt x="234" y="80"/>
                  </a:lnTo>
                  <a:lnTo>
                    <a:pt x="232" y="90"/>
                  </a:lnTo>
                  <a:lnTo>
                    <a:pt x="201" y="233"/>
                  </a:lnTo>
                  <a:lnTo>
                    <a:pt x="199" y="243"/>
                  </a:lnTo>
                  <a:lnTo>
                    <a:pt x="172" y="368"/>
                  </a:lnTo>
                  <a:lnTo>
                    <a:pt x="171" y="377"/>
                  </a:lnTo>
                  <a:lnTo>
                    <a:pt x="146" y="493"/>
                  </a:lnTo>
                  <a:lnTo>
                    <a:pt x="144" y="502"/>
                  </a:lnTo>
                  <a:lnTo>
                    <a:pt x="122" y="605"/>
                  </a:lnTo>
                  <a:lnTo>
                    <a:pt x="120" y="614"/>
                  </a:lnTo>
                  <a:lnTo>
                    <a:pt x="100" y="708"/>
                  </a:lnTo>
                  <a:lnTo>
                    <a:pt x="98" y="716"/>
                  </a:lnTo>
                  <a:lnTo>
                    <a:pt x="12" y="1122"/>
                  </a:lnTo>
                  <a:lnTo>
                    <a:pt x="4" y="1201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1" y="1122"/>
                  </a:lnTo>
                  <a:lnTo>
                    <a:pt x="107" y="720"/>
                  </a:lnTo>
                  <a:lnTo>
                    <a:pt x="108" y="711"/>
                  </a:lnTo>
                  <a:lnTo>
                    <a:pt x="128" y="617"/>
                  </a:lnTo>
                  <a:lnTo>
                    <a:pt x="130" y="609"/>
                  </a:lnTo>
                  <a:lnTo>
                    <a:pt x="152" y="506"/>
                  </a:lnTo>
                  <a:lnTo>
                    <a:pt x="154" y="498"/>
                  </a:lnTo>
                  <a:lnTo>
                    <a:pt x="178" y="382"/>
                  </a:lnTo>
                  <a:lnTo>
                    <a:pt x="180" y="374"/>
                  </a:lnTo>
                  <a:lnTo>
                    <a:pt x="207" y="248"/>
                  </a:lnTo>
                  <a:lnTo>
                    <a:pt x="209" y="239"/>
                  </a:lnTo>
                  <a:lnTo>
                    <a:pt x="239" y="97"/>
                  </a:lnTo>
                  <a:lnTo>
                    <a:pt x="241" y="87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6" name="Freeform 258"/>
            <p:cNvSpPr>
              <a:spLocks noChangeArrowheads="1"/>
            </p:cNvSpPr>
            <p:nvPr>
              <p:custDataLst>
                <p:tags r:id="rId252"/>
              </p:custDataLst>
            </p:nvPr>
          </p:nvSpPr>
          <p:spPr bwMode="auto">
            <a:xfrm>
              <a:off x="5105626" y="175499"/>
              <a:ext cx="702464" cy="3245260"/>
            </a:xfrm>
            <a:custGeom>
              <a:avLst/>
              <a:gdLst>
                <a:gd name="T0" fmla="*/ 260 w 260"/>
                <a:gd name="T1" fmla="*/ 0 h 1202"/>
                <a:gd name="T2" fmla="*/ 251 w 260"/>
                <a:gd name="T3" fmla="*/ 0 h 1202"/>
                <a:gd name="T4" fmla="*/ 234 w 260"/>
                <a:gd name="T5" fmla="*/ 80 h 1202"/>
                <a:gd name="T6" fmla="*/ 232 w 260"/>
                <a:gd name="T7" fmla="*/ 90 h 1202"/>
                <a:gd name="T8" fmla="*/ 201 w 260"/>
                <a:gd name="T9" fmla="*/ 233 h 1202"/>
                <a:gd name="T10" fmla="*/ 199 w 260"/>
                <a:gd name="T11" fmla="*/ 243 h 1202"/>
                <a:gd name="T12" fmla="*/ 172 w 260"/>
                <a:gd name="T13" fmla="*/ 368 h 1202"/>
                <a:gd name="T14" fmla="*/ 171 w 260"/>
                <a:gd name="T15" fmla="*/ 377 h 1202"/>
                <a:gd name="T16" fmla="*/ 146 w 260"/>
                <a:gd name="T17" fmla="*/ 493 h 1202"/>
                <a:gd name="T18" fmla="*/ 144 w 260"/>
                <a:gd name="T19" fmla="*/ 502 h 1202"/>
                <a:gd name="T20" fmla="*/ 122 w 260"/>
                <a:gd name="T21" fmla="*/ 605 h 1202"/>
                <a:gd name="T22" fmla="*/ 120 w 260"/>
                <a:gd name="T23" fmla="*/ 614 h 1202"/>
                <a:gd name="T24" fmla="*/ 100 w 260"/>
                <a:gd name="T25" fmla="*/ 708 h 1202"/>
                <a:gd name="T26" fmla="*/ 98 w 260"/>
                <a:gd name="T27" fmla="*/ 716 h 1202"/>
                <a:gd name="T28" fmla="*/ 12 w 260"/>
                <a:gd name="T29" fmla="*/ 1122 h 1202"/>
                <a:gd name="T30" fmla="*/ 4 w 260"/>
                <a:gd name="T31" fmla="*/ 1201 h 1202"/>
                <a:gd name="T32" fmla="*/ 0 w 260"/>
                <a:gd name="T33" fmla="*/ 1201 h 1202"/>
                <a:gd name="T34" fmla="*/ 4 w 260"/>
                <a:gd name="T35" fmla="*/ 1202 h 1202"/>
                <a:gd name="T36" fmla="*/ 21 w 260"/>
                <a:gd name="T37" fmla="*/ 1122 h 1202"/>
                <a:gd name="T38" fmla="*/ 107 w 260"/>
                <a:gd name="T39" fmla="*/ 720 h 1202"/>
                <a:gd name="T40" fmla="*/ 108 w 260"/>
                <a:gd name="T41" fmla="*/ 711 h 1202"/>
                <a:gd name="T42" fmla="*/ 128 w 260"/>
                <a:gd name="T43" fmla="*/ 617 h 1202"/>
                <a:gd name="T44" fmla="*/ 130 w 260"/>
                <a:gd name="T45" fmla="*/ 609 h 1202"/>
                <a:gd name="T46" fmla="*/ 152 w 260"/>
                <a:gd name="T47" fmla="*/ 506 h 1202"/>
                <a:gd name="T48" fmla="*/ 154 w 260"/>
                <a:gd name="T49" fmla="*/ 498 h 1202"/>
                <a:gd name="T50" fmla="*/ 178 w 260"/>
                <a:gd name="T51" fmla="*/ 382 h 1202"/>
                <a:gd name="T52" fmla="*/ 180 w 260"/>
                <a:gd name="T53" fmla="*/ 374 h 1202"/>
                <a:gd name="T54" fmla="*/ 207 w 260"/>
                <a:gd name="T55" fmla="*/ 248 h 1202"/>
                <a:gd name="T56" fmla="*/ 209 w 260"/>
                <a:gd name="T57" fmla="*/ 239 h 1202"/>
                <a:gd name="T58" fmla="*/ 239 w 260"/>
                <a:gd name="T59" fmla="*/ 97 h 1202"/>
                <a:gd name="T60" fmla="*/ 241 w 260"/>
                <a:gd name="T61" fmla="*/ 87 h 1202"/>
                <a:gd name="T62" fmla="*/ 260 w 260"/>
                <a:gd name="T6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1202">
                  <a:moveTo>
                    <a:pt x="260" y="0"/>
                  </a:moveTo>
                  <a:lnTo>
                    <a:pt x="251" y="0"/>
                  </a:lnTo>
                  <a:lnTo>
                    <a:pt x="234" y="80"/>
                  </a:lnTo>
                  <a:lnTo>
                    <a:pt x="232" y="90"/>
                  </a:lnTo>
                  <a:lnTo>
                    <a:pt x="201" y="233"/>
                  </a:lnTo>
                  <a:lnTo>
                    <a:pt x="199" y="243"/>
                  </a:lnTo>
                  <a:lnTo>
                    <a:pt x="172" y="368"/>
                  </a:lnTo>
                  <a:lnTo>
                    <a:pt x="171" y="377"/>
                  </a:lnTo>
                  <a:lnTo>
                    <a:pt x="146" y="493"/>
                  </a:lnTo>
                  <a:lnTo>
                    <a:pt x="144" y="502"/>
                  </a:lnTo>
                  <a:lnTo>
                    <a:pt x="122" y="605"/>
                  </a:lnTo>
                  <a:lnTo>
                    <a:pt x="120" y="614"/>
                  </a:lnTo>
                  <a:lnTo>
                    <a:pt x="100" y="708"/>
                  </a:lnTo>
                  <a:lnTo>
                    <a:pt x="98" y="716"/>
                  </a:lnTo>
                  <a:lnTo>
                    <a:pt x="12" y="1122"/>
                  </a:lnTo>
                  <a:lnTo>
                    <a:pt x="4" y="1201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1" y="1122"/>
                  </a:lnTo>
                  <a:lnTo>
                    <a:pt x="107" y="720"/>
                  </a:lnTo>
                  <a:lnTo>
                    <a:pt x="108" y="711"/>
                  </a:lnTo>
                  <a:lnTo>
                    <a:pt x="128" y="617"/>
                  </a:lnTo>
                  <a:lnTo>
                    <a:pt x="130" y="609"/>
                  </a:lnTo>
                  <a:lnTo>
                    <a:pt x="152" y="506"/>
                  </a:lnTo>
                  <a:lnTo>
                    <a:pt x="154" y="498"/>
                  </a:lnTo>
                  <a:lnTo>
                    <a:pt x="178" y="382"/>
                  </a:lnTo>
                  <a:lnTo>
                    <a:pt x="180" y="374"/>
                  </a:lnTo>
                  <a:lnTo>
                    <a:pt x="207" y="248"/>
                  </a:lnTo>
                  <a:lnTo>
                    <a:pt x="209" y="239"/>
                  </a:lnTo>
                  <a:lnTo>
                    <a:pt x="239" y="97"/>
                  </a:lnTo>
                  <a:lnTo>
                    <a:pt x="241" y="87"/>
                  </a:lnTo>
                  <a:lnTo>
                    <a:pt x="2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7" name="Freeform 259"/>
            <p:cNvSpPr>
              <a:spLocks noChangeArrowheads="1"/>
            </p:cNvSpPr>
            <p:nvPr>
              <p:custDataLst>
                <p:tags r:id="rId253"/>
              </p:custDataLst>
            </p:nvPr>
          </p:nvSpPr>
          <p:spPr bwMode="auto">
            <a:xfrm>
              <a:off x="5091883" y="175499"/>
              <a:ext cx="368030" cy="3242276"/>
            </a:xfrm>
            <a:custGeom>
              <a:avLst/>
              <a:gdLst>
                <a:gd name="T0" fmla="*/ 136 w 136"/>
                <a:gd name="T1" fmla="*/ 0 h 1201"/>
                <a:gd name="T2" fmla="*/ 127 w 136"/>
                <a:gd name="T3" fmla="*/ 0 h 1201"/>
                <a:gd name="T4" fmla="*/ 111 w 136"/>
                <a:gd name="T5" fmla="*/ 154 h 1201"/>
                <a:gd name="T6" fmla="*/ 110 w 136"/>
                <a:gd name="T7" fmla="*/ 164 h 1201"/>
                <a:gd name="T8" fmla="*/ 94 w 136"/>
                <a:gd name="T9" fmla="*/ 310 h 1201"/>
                <a:gd name="T10" fmla="*/ 94 w 136"/>
                <a:gd name="T11" fmla="*/ 320 h 1201"/>
                <a:gd name="T12" fmla="*/ 79 w 136"/>
                <a:gd name="T13" fmla="*/ 452 h 1201"/>
                <a:gd name="T14" fmla="*/ 79 w 136"/>
                <a:gd name="T15" fmla="*/ 461 h 1201"/>
                <a:gd name="T16" fmla="*/ 67 w 136"/>
                <a:gd name="T17" fmla="*/ 576 h 1201"/>
                <a:gd name="T18" fmla="*/ 65 w 136"/>
                <a:gd name="T19" fmla="*/ 585 h 1201"/>
                <a:gd name="T20" fmla="*/ 55 w 136"/>
                <a:gd name="T21" fmla="*/ 688 h 1201"/>
                <a:gd name="T22" fmla="*/ 53 w 136"/>
                <a:gd name="T23" fmla="*/ 697 h 1201"/>
                <a:gd name="T24" fmla="*/ 9 w 136"/>
                <a:gd name="T25" fmla="*/ 1120 h 1201"/>
                <a:gd name="T26" fmla="*/ 5 w 136"/>
                <a:gd name="T27" fmla="*/ 1158 h 1201"/>
                <a:gd name="T28" fmla="*/ 3 w 136"/>
                <a:gd name="T29" fmla="*/ 1172 h 1201"/>
                <a:gd name="T30" fmla="*/ 3 w 136"/>
                <a:gd name="T31" fmla="*/ 1180 h 1201"/>
                <a:gd name="T32" fmla="*/ 2 w 136"/>
                <a:gd name="T33" fmla="*/ 1184 h 1201"/>
                <a:gd name="T34" fmla="*/ 2 w 136"/>
                <a:gd name="T35" fmla="*/ 1187 h 1201"/>
                <a:gd name="T36" fmla="*/ 2 w 136"/>
                <a:gd name="T37" fmla="*/ 1189 h 1201"/>
                <a:gd name="T38" fmla="*/ 1 w 136"/>
                <a:gd name="T39" fmla="*/ 1191 h 1201"/>
                <a:gd name="T40" fmla="*/ 1 w 136"/>
                <a:gd name="T41" fmla="*/ 1192 h 1201"/>
                <a:gd name="T42" fmla="*/ 1 w 136"/>
                <a:gd name="T43" fmla="*/ 1193 h 1201"/>
                <a:gd name="T44" fmla="*/ 1 w 136"/>
                <a:gd name="T45" fmla="*/ 1194 h 1201"/>
                <a:gd name="T46" fmla="*/ 1 w 136"/>
                <a:gd name="T47" fmla="*/ 1195 h 1201"/>
                <a:gd name="T48" fmla="*/ 1 w 136"/>
                <a:gd name="T49" fmla="*/ 1196 h 1201"/>
                <a:gd name="T50" fmla="*/ 1 w 136"/>
                <a:gd name="T51" fmla="*/ 1197 h 1201"/>
                <a:gd name="T52" fmla="*/ 0 w 136"/>
                <a:gd name="T53" fmla="*/ 1199 h 1201"/>
                <a:gd name="T54" fmla="*/ 0 w 136"/>
                <a:gd name="T55" fmla="*/ 1200 h 1201"/>
                <a:gd name="T56" fmla="*/ 0 w 136"/>
                <a:gd name="T57" fmla="*/ 1201 h 1201"/>
                <a:gd name="T58" fmla="*/ 1 w 136"/>
                <a:gd name="T59" fmla="*/ 1201 h 1201"/>
                <a:gd name="T60" fmla="*/ 2 w 136"/>
                <a:gd name="T61" fmla="*/ 1201 h 1201"/>
                <a:gd name="T62" fmla="*/ 5 w 136"/>
                <a:gd name="T63" fmla="*/ 1201 h 1201"/>
                <a:gd name="T64" fmla="*/ 9 w 136"/>
                <a:gd name="T65" fmla="*/ 1201 h 1201"/>
                <a:gd name="T66" fmla="*/ 17 w 136"/>
                <a:gd name="T67" fmla="*/ 1122 h 1201"/>
                <a:gd name="T68" fmla="*/ 62 w 136"/>
                <a:gd name="T69" fmla="*/ 700 h 1201"/>
                <a:gd name="T70" fmla="*/ 62 w 136"/>
                <a:gd name="T71" fmla="*/ 692 h 1201"/>
                <a:gd name="T72" fmla="*/ 74 w 136"/>
                <a:gd name="T73" fmla="*/ 589 h 1201"/>
                <a:gd name="T74" fmla="*/ 74 w 136"/>
                <a:gd name="T75" fmla="*/ 580 h 1201"/>
                <a:gd name="T76" fmla="*/ 86 w 136"/>
                <a:gd name="T77" fmla="*/ 465 h 1201"/>
                <a:gd name="T78" fmla="*/ 88 w 136"/>
                <a:gd name="T79" fmla="*/ 456 h 1201"/>
                <a:gd name="T80" fmla="*/ 101 w 136"/>
                <a:gd name="T81" fmla="*/ 326 h 1201"/>
                <a:gd name="T82" fmla="*/ 103 w 136"/>
                <a:gd name="T83" fmla="*/ 316 h 1201"/>
                <a:gd name="T84" fmla="*/ 117 w 136"/>
                <a:gd name="T85" fmla="*/ 170 h 1201"/>
                <a:gd name="T86" fmla="*/ 119 w 136"/>
                <a:gd name="T87" fmla="*/ 160 h 1201"/>
                <a:gd name="T88" fmla="*/ 136 w 136"/>
                <a:gd name="T89" fmla="*/ 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" h="1201">
                  <a:moveTo>
                    <a:pt x="136" y="0"/>
                  </a:moveTo>
                  <a:lnTo>
                    <a:pt x="127" y="0"/>
                  </a:lnTo>
                  <a:lnTo>
                    <a:pt x="111" y="154"/>
                  </a:lnTo>
                  <a:lnTo>
                    <a:pt x="110" y="164"/>
                  </a:lnTo>
                  <a:lnTo>
                    <a:pt x="94" y="310"/>
                  </a:lnTo>
                  <a:lnTo>
                    <a:pt x="94" y="320"/>
                  </a:lnTo>
                  <a:lnTo>
                    <a:pt x="79" y="452"/>
                  </a:lnTo>
                  <a:lnTo>
                    <a:pt x="79" y="461"/>
                  </a:lnTo>
                  <a:lnTo>
                    <a:pt x="67" y="576"/>
                  </a:lnTo>
                  <a:lnTo>
                    <a:pt x="65" y="585"/>
                  </a:lnTo>
                  <a:lnTo>
                    <a:pt x="55" y="688"/>
                  </a:lnTo>
                  <a:lnTo>
                    <a:pt x="53" y="697"/>
                  </a:lnTo>
                  <a:lnTo>
                    <a:pt x="9" y="1120"/>
                  </a:lnTo>
                  <a:lnTo>
                    <a:pt x="5" y="1158"/>
                  </a:lnTo>
                  <a:lnTo>
                    <a:pt x="3" y="1172"/>
                  </a:lnTo>
                  <a:lnTo>
                    <a:pt x="3" y="1180"/>
                  </a:lnTo>
                  <a:lnTo>
                    <a:pt x="2" y="1184"/>
                  </a:lnTo>
                  <a:lnTo>
                    <a:pt x="2" y="1187"/>
                  </a:lnTo>
                  <a:lnTo>
                    <a:pt x="2" y="1189"/>
                  </a:lnTo>
                  <a:lnTo>
                    <a:pt x="1" y="1191"/>
                  </a:lnTo>
                  <a:lnTo>
                    <a:pt x="1" y="1192"/>
                  </a:lnTo>
                  <a:lnTo>
                    <a:pt x="1" y="1193"/>
                  </a:lnTo>
                  <a:lnTo>
                    <a:pt x="1" y="1194"/>
                  </a:lnTo>
                  <a:lnTo>
                    <a:pt x="1" y="1195"/>
                  </a:lnTo>
                  <a:lnTo>
                    <a:pt x="1" y="1196"/>
                  </a:lnTo>
                  <a:lnTo>
                    <a:pt x="1" y="1197"/>
                  </a:lnTo>
                  <a:lnTo>
                    <a:pt x="0" y="1199"/>
                  </a:lnTo>
                  <a:lnTo>
                    <a:pt x="0" y="1200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2" y="1201"/>
                  </a:lnTo>
                  <a:lnTo>
                    <a:pt x="5" y="1201"/>
                  </a:lnTo>
                  <a:lnTo>
                    <a:pt x="9" y="1201"/>
                  </a:lnTo>
                  <a:lnTo>
                    <a:pt x="17" y="1122"/>
                  </a:lnTo>
                  <a:lnTo>
                    <a:pt x="62" y="700"/>
                  </a:lnTo>
                  <a:lnTo>
                    <a:pt x="62" y="692"/>
                  </a:lnTo>
                  <a:lnTo>
                    <a:pt x="74" y="589"/>
                  </a:lnTo>
                  <a:lnTo>
                    <a:pt x="74" y="580"/>
                  </a:lnTo>
                  <a:lnTo>
                    <a:pt x="86" y="465"/>
                  </a:lnTo>
                  <a:lnTo>
                    <a:pt x="88" y="456"/>
                  </a:lnTo>
                  <a:lnTo>
                    <a:pt x="101" y="326"/>
                  </a:lnTo>
                  <a:lnTo>
                    <a:pt x="103" y="316"/>
                  </a:lnTo>
                  <a:lnTo>
                    <a:pt x="117" y="170"/>
                  </a:lnTo>
                  <a:lnTo>
                    <a:pt x="119" y="16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8" name="Freeform 260"/>
            <p:cNvSpPr>
              <a:spLocks noChangeArrowheads="1"/>
            </p:cNvSpPr>
            <p:nvPr>
              <p:custDataLst>
                <p:tags r:id="rId254"/>
              </p:custDataLst>
            </p:nvPr>
          </p:nvSpPr>
          <p:spPr bwMode="auto">
            <a:xfrm>
              <a:off x="5091883" y="175499"/>
              <a:ext cx="368030" cy="3242276"/>
            </a:xfrm>
            <a:custGeom>
              <a:avLst/>
              <a:gdLst>
                <a:gd name="T0" fmla="*/ 136 w 136"/>
                <a:gd name="T1" fmla="*/ 0 h 1201"/>
                <a:gd name="T2" fmla="*/ 127 w 136"/>
                <a:gd name="T3" fmla="*/ 0 h 1201"/>
                <a:gd name="T4" fmla="*/ 111 w 136"/>
                <a:gd name="T5" fmla="*/ 154 h 1201"/>
                <a:gd name="T6" fmla="*/ 110 w 136"/>
                <a:gd name="T7" fmla="*/ 164 h 1201"/>
                <a:gd name="T8" fmla="*/ 94 w 136"/>
                <a:gd name="T9" fmla="*/ 310 h 1201"/>
                <a:gd name="T10" fmla="*/ 94 w 136"/>
                <a:gd name="T11" fmla="*/ 320 h 1201"/>
                <a:gd name="T12" fmla="*/ 79 w 136"/>
                <a:gd name="T13" fmla="*/ 452 h 1201"/>
                <a:gd name="T14" fmla="*/ 79 w 136"/>
                <a:gd name="T15" fmla="*/ 461 h 1201"/>
                <a:gd name="T16" fmla="*/ 67 w 136"/>
                <a:gd name="T17" fmla="*/ 576 h 1201"/>
                <a:gd name="T18" fmla="*/ 65 w 136"/>
                <a:gd name="T19" fmla="*/ 585 h 1201"/>
                <a:gd name="T20" fmla="*/ 55 w 136"/>
                <a:gd name="T21" fmla="*/ 688 h 1201"/>
                <a:gd name="T22" fmla="*/ 53 w 136"/>
                <a:gd name="T23" fmla="*/ 697 h 1201"/>
                <a:gd name="T24" fmla="*/ 9 w 136"/>
                <a:gd name="T25" fmla="*/ 1120 h 1201"/>
                <a:gd name="T26" fmla="*/ 5 w 136"/>
                <a:gd name="T27" fmla="*/ 1158 h 1201"/>
                <a:gd name="T28" fmla="*/ 3 w 136"/>
                <a:gd name="T29" fmla="*/ 1172 h 1201"/>
                <a:gd name="T30" fmla="*/ 3 w 136"/>
                <a:gd name="T31" fmla="*/ 1180 h 1201"/>
                <a:gd name="T32" fmla="*/ 2 w 136"/>
                <a:gd name="T33" fmla="*/ 1184 h 1201"/>
                <a:gd name="T34" fmla="*/ 2 w 136"/>
                <a:gd name="T35" fmla="*/ 1187 h 1201"/>
                <a:gd name="T36" fmla="*/ 2 w 136"/>
                <a:gd name="T37" fmla="*/ 1189 h 1201"/>
                <a:gd name="T38" fmla="*/ 1 w 136"/>
                <a:gd name="T39" fmla="*/ 1191 h 1201"/>
                <a:gd name="T40" fmla="*/ 1 w 136"/>
                <a:gd name="T41" fmla="*/ 1192 h 1201"/>
                <a:gd name="T42" fmla="*/ 1 w 136"/>
                <a:gd name="T43" fmla="*/ 1193 h 1201"/>
                <a:gd name="T44" fmla="*/ 1 w 136"/>
                <a:gd name="T45" fmla="*/ 1194 h 1201"/>
                <a:gd name="T46" fmla="*/ 1 w 136"/>
                <a:gd name="T47" fmla="*/ 1195 h 1201"/>
                <a:gd name="T48" fmla="*/ 1 w 136"/>
                <a:gd name="T49" fmla="*/ 1196 h 1201"/>
                <a:gd name="T50" fmla="*/ 1 w 136"/>
                <a:gd name="T51" fmla="*/ 1197 h 1201"/>
                <a:gd name="T52" fmla="*/ 0 w 136"/>
                <a:gd name="T53" fmla="*/ 1199 h 1201"/>
                <a:gd name="T54" fmla="*/ 0 w 136"/>
                <a:gd name="T55" fmla="*/ 1200 h 1201"/>
                <a:gd name="T56" fmla="*/ 0 w 136"/>
                <a:gd name="T57" fmla="*/ 1201 h 1201"/>
                <a:gd name="T58" fmla="*/ 1 w 136"/>
                <a:gd name="T59" fmla="*/ 1201 h 1201"/>
                <a:gd name="T60" fmla="*/ 2 w 136"/>
                <a:gd name="T61" fmla="*/ 1201 h 1201"/>
                <a:gd name="T62" fmla="*/ 5 w 136"/>
                <a:gd name="T63" fmla="*/ 1201 h 1201"/>
                <a:gd name="T64" fmla="*/ 9 w 136"/>
                <a:gd name="T65" fmla="*/ 1201 h 1201"/>
                <a:gd name="T66" fmla="*/ 17 w 136"/>
                <a:gd name="T67" fmla="*/ 1122 h 1201"/>
                <a:gd name="T68" fmla="*/ 62 w 136"/>
                <a:gd name="T69" fmla="*/ 700 h 1201"/>
                <a:gd name="T70" fmla="*/ 62 w 136"/>
                <a:gd name="T71" fmla="*/ 692 h 1201"/>
                <a:gd name="T72" fmla="*/ 74 w 136"/>
                <a:gd name="T73" fmla="*/ 589 h 1201"/>
                <a:gd name="T74" fmla="*/ 74 w 136"/>
                <a:gd name="T75" fmla="*/ 580 h 1201"/>
                <a:gd name="T76" fmla="*/ 86 w 136"/>
                <a:gd name="T77" fmla="*/ 465 h 1201"/>
                <a:gd name="T78" fmla="*/ 88 w 136"/>
                <a:gd name="T79" fmla="*/ 456 h 1201"/>
                <a:gd name="T80" fmla="*/ 101 w 136"/>
                <a:gd name="T81" fmla="*/ 326 h 1201"/>
                <a:gd name="T82" fmla="*/ 103 w 136"/>
                <a:gd name="T83" fmla="*/ 316 h 1201"/>
                <a:gd name="T84" fmla="*/ 117 w 136"/>
                <a:gd name="T85" fmla="*/ 170 h 1201"/>
                <a:gd name="T86" fmla="*/ 119 w 136"/>
                <a:gd name="T87" fmla="*/ 160 h 1201"/>
                <a:gd name="T88" fmla="*/ 136 w 136"/>
                <a:gd name="T89" fmla="*/ 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" h="1201">
                  <a:moveTo>
                    <a:pt x="136" y="0"/>
                  </a:moveTo>
                  <a:lnTo>
                    <a:pt x="127" y="0"/>
                  </a:lnTo>
                  <a:lnTo>
                    <a:pt x="111" y="154"/>
                  </a:lnTo>
                  <a:lnTo>
                    <a:pt x="110" y="164"/>
                  </a:lnTo>
                  <a:lnTo>
                    <a:pt x="94" y="310"/>
                  </a:lnTo>
                  <a:lnTo>
                    <a:pt x="94" y="320"/>
                  </a:lnTo>
                  <a:lnTo>
                    <a:pt x="79" y="452"/>
                  </a:lnTo>
                  <a:lnTo>
                    <a:pt x="79" y="461"/>
                  </a:lnTo>
                  <a:lnTo>
                    <a:pt x="67" y="576"/>
                  </a:lnTo>
                  <a:lnTo>
                    <a:pt x="65" y="585"/>
                  </a:lnTo>
                  <a:lnTo>
                    <a:pt x="55" y="688"/>
                  </a:lnTo>
                  <a:lnTo>
                    <a:pt x="53" y="697"/>
                  </a:lnTo>
                  <a:lnTo>
                    <a:pt x="9" y="1120"/>
                  </a:lnTo>
                  <a:lnTo>
                    <a:pt x="5" y="1158"/>
                  </a:lnTo>
                  <a:lnTo>
                    <a:pt x="3" y="1172"/>
                  </a:lnTo>
                  <a:lnTo>
                    <a:pt x="3" y="1180"/>
                  </a:lnTo>
                  <a:lnTo>
                    <a:pt x="2" y="1184"/>
                  </a:lnTo>
                  <a:lnTo>
                    <a:pt x="2" y="1187"/>
                  </a:lnTo>
                  <a:lnTo>
                    <a:pt x="2" y="1189"/>
                  </a:lnTo>
                  <a:lnTo>
                    <a:pt x="1" y="1191"/>
                  </a:lnTo>
                  <a:lnTo>
                    <a:pt x="1" y="1192"/>
                  </a:lnTo>
                  <a:lnTo>
                    <a:pt x="1" y="1193"/>
                  </a:lnTo>
                  <a:lnTo>
                    <a:pt x="1" y="1194"/>
                  </a:lnTo>
                  <a:lnTo>
                    <a:pt x="1" y="1195"/>
                  </a:lnTo>
                  <a:lnTo>
                    <a:pt x="1" y="1196"/>
                  </a:lnTo>
                  <a:lnTo>
                    <a:pt x="1" y="1197"/>
                  </a:lnTo>
                  <a:lnTo>
                    <a:pt x="0" y="1199"/>
                  </a:lnTo>
                  <a:lnTo>
                    <a:pt x="0" y="1200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2" y="1201"/>
                  </a:lnTo>
                  <a:lnTo>
                    <a:pt x="5" y="1201"/>
                  </a:lnTo>
                  <a:lnTo>
                    <a:pt x="9" y="1201"/>
                  </a:lnTo>
                  <a:lnTo>
                    <a:pt x="17" y="1122"/>
                  </a:lnTo>
                  <a:lnTo>
                    <a:pt x="62" y="700"/>
                  </a:lnTo>
                  <a:lnTo>
                    <a:pt x="62" y="692"/>
                  </a:lnTo>
                  <a:lnTo>
                    <a:pt x="74" y="589"/>
                  </a:lnTo>
                  <a:lnTo>
                    <a:pt x="74" y="580"/>
                  </a:lnTo>
                  <a:lnTo>
                    <a:pt x="86" y="465"/>
                  </a:lnTo>
                  <a:lnTo>
                    <a:pt x="88" y="456"/>
                  </a:lnTo>
                  <a:lnTo>
                    <a:pt x="101" y="326"/>
                  </a:lnTo>
                  <a:lnTo>
                    <a:pt x="103" y="316"/>
                  </a:lnTo>
                  <a:lnTo>
                    <a:pt x="117" y="170"/>
                  </a:lnTo>
                  <a:lnTo>
                    <a:pt x="119" y="16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912110" y="2407285"/>
            <a:ext cx="6434455" cy="870585"/>
          </a:xfrm>
        </p:spPr>
        <p:txBody>
          <a:bodyPr>
            <a:noAutofit/>
          </a:bodyPr>
          <a:lstStyle>
            <a:lvl1pPr>
              <a:defRPr sz="5400" b="1">
                <a:solidFill>
                  <a:srgbClr val="FFE0BB"/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2113539" y="3625637"/>
            <a:ext cx="8327286" cy="1170199"/>
          </a:xfrm>
        </p:spPr>
        <p:txBody>
          <a:bodyPr/>
          <a:lstStyle>
            <a:lvl1pPr marL="0" indent="0" algn="ctr">
              <a:buNone/>
              <a:defRPr sz="3200">
                <a:solidFill>
                  <a:srgbClr val="FFE0B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259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C0B74-A019-4836-B5B5-59DC98D9D112}" type="datetimeFigureOut">
              <a:rPr lang="zh-CN" altLang="en-US"/>
            </a:fld>
            <a:endParaRPr lang="zh-CN" altLang="en-US"/>
          </a:p>
        </p:txBody>
      </p:sp>
      <p:sp>
        <p:nvSpPr>
          <p:cNvPr id="260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1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3E9ABB-008D-4A49-98AB-65CBC48B6E0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1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3504D8-D657-4D57-B36C-872CB832F3E2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916F84-CA7F-4CB0-AD36-8D018880A94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5" y="365126"/>
            <a:ext cx="1529316" cy="5811839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8879959" cy="5811839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6FB3E8-432A-4E36-A5DF-CF3FEC0F174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4"/>
            <a:ext cx="10515600" cy="5558971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B54FE-17D8-4201-A2BE-3C569D776F8B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190F85-A340-4407-97EC-3849D2553C6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末尾幻灯片">
    <p:bg bwMode="auto">
      <p:bgPr>
        <a:solidFill>
          <a:srgbClr val="C00F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/>
          <p:nvPr/>
        </p:nvGrpSpPr>
        <p:grpSpPr bwMode="auto">
          <a:xfrm>
            <a:off x="-1588" y="2974975"/>
            <a:ext cx="12242801" cy="3878263"/>
            <a:chOff x="327" y="5362"/>
            <a:chExt cx="19053" cy="6107"/>
          </a:xfrm>
        </p:grpSpPr>
        <p:sp>
          <p:nvSpPr>
            <p:cNvPr id="4" name="Freeform 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27" y="5362"/>
              <a:ext cx="18974" cy="5437"/>
            </a:xfrm>
            <a:custGeom>
              <a:avLst/>
              <a:gdLst>
                <a:gd name="T0" fmla="*/ 3839 w 3839"/>
                <a:gd name="T1" fmla="*/ 69 h 1085"/>
                <a:gd name="T2" fmla="*/ 1866 w 3839"/>
                <a:gd name="T3" fmla="*/ 562 h 1085"/>
                <a:gd name="T4" fmla="*/ 0 w 3839"/>
                <a:gd name="T5" fmla="*/ 654 h 1085"/>
                <a:gd name="T6" fmla="*/ 0 w 3839"/>
                <a:gd name="T7" fmla="*/ 738 h 1085"/>
                <a:gd name="T8" fmla="*/ 1768 w 3839"/>
                <a:gd name="T9" fmla="*/ 640 h 1085"/>
                <a:gd name="T10" fmla="*/ 3839 w 3839"/>
                <a:gd name="T11" fmla="*/ 207 h 1085"/>
                <a:gd name="T12" fmla="*/ 3839 w 3839"/>
                <a:gd name="T13" fmla="*/ 69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39" h="1085">
                  <a:moveTo>
                    <a:pt x="3839" y="69"/>
                  </a:moveTo>
                  <a:cubicBezTo>
                    <a:pt x="3442" y="0"/>
                    <a:pt x="2771" y="25"/>
                    <a:pt x="1866" y="562"/>
                  </a:cubicBezTo>
                  <a:cubicBezTo>
                    <a:pt x="1074" y="1032"/>
                    <a:pt x="457" y="854"/>
                    <a:pt x="0" y="654"/>
                  </a:cubicBezTo>
                  <a:cubicBezTo>
                    <a:pt x="0" y="738"/>
                    <a:pt x="0" y="738"/>
                    <a:pt x="0" y="738"/>
                  </a:cubicBezTo>
                  <a:cubicBezTo>
                    <a:pt x="188" y="847"/>
                    <a:pt x="998" y="1085"/>
                    <a:pt x="1768" y="640"/>
                  </a:cubicBezTo>
                  <a:cubicBezTo>
                    <a:pt x="2669" y="105"/>
                    <a:pt x="3455" y="138"/>
                    <a:pt x="3839" y="207"/>
                  </a:cubicBezTo>
                  <a:lnTo>
                    <a:pt x="3839" y="69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44000">
                  <a:srgbClr val="7B0000"/>
                </a:gs>
                <a:gs pos="74001">
                  <a:srgbClr val="FF0000"/>
                </a:gs>
                <a:gs pos="100000">
                  <a:srgbClr val="C00000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" name="Freeform 1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34" y="6349"/>
              <a:ext cx="18967" cy="3780"/>
            </a:xfrm>
            <a:custGeom>
              <a:avLst/>
              <a:gdLst>
                <a:gd name="T0" fmla="*/ 0 w 3839"/>
                <a:gd name="T1" fmla="*/ 0 h 754"/>
                <a:gd name="T2" fmla="*/ 2184 w 3839"/>
                <a:gd name="T3" fmla="*/ 389 h 754"/>
                <a:gd name="T4" fmla="*/ 3839 w 3839"/>
                <a:gd name="T5" fmla="*/ 683 h 754"/>
                <a:gd name="T6" fmla="*/ 3839 w 3839"/>
                <a:gd name="T7" fmla="*/ 754 h 754"/>
                <a:gd name="T8" fmla="*/ 2350 w 3839"/>
                <a:gd name="T9" fmla="*/ 414 h 754"/>
                <a:gd name="T10" fmla="*/ 0 w 3839"/>
                <a:gd name="T11" fmla="*/ 83 h 754"/>
                <a:gd name="T12" fmla="*/ 0 w 3839"/>
                <a:gd name="T13" fmla="*/ 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39" h="754">
                  <a:moveTo>
                    <a:pt x="0" y="0"/>
                  </a:moveTo>
                  <a:cubicBezTo>
                    <a:pt x="169" y="48"/>
                    <a:pt x="1125" y="536"/>
                    <a:pt x="2184" y="389"/>
                  </a:cubicBezTo>
                  <a:cubicBezTo>
                    <a:pt x="2914" y="288"/>
                    <a:pt x="3526" y="544"/>
                    <a:pt x="3839" y="683"/>
                  </a:cubicBezTo>
                  <a:cubicBezTo>
                    <a:pt x="3839" y="754"/>
                    <a:pt x="3839" y="754"/>
                    <a:pt x="3839" y="754"/>
                  </a:cubicBezTo>
                  <a:cubicBezTo>
                    <a:pt x="3569" y="588"/>
                    <a:pt x="3060" y="316"/>
                    <a:pt x="2350" y="414"/>
                  </a:cubicBezTo>
                  <a:cubicBezTo>
                    <a:pt x="1310" y="558"/>
                    <a:pt x="227" y="147"/>
                    <a:pt x="0" y="83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90000">
                    <a:alpha val="18999"/>
                  </a:srgbClr>
                </a:gs>
                <a:gs pos="53999">
                  <a:srgbClr val="FF0000">
                    <a:alpha val="62739"/>
                  </a:srgbClr>
                </a:gs>
                <a:gs pos="80000">
                  <a:srgbClr val="C00000">
                    <a:alpha val="83800"/>
                  </a:srgbClr>
                </a:gs>
                <a:gs pos="100000">
                  <a:srgbClr val="FF0000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6" name="Freeform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327" y="6462"/>
              <a:ext cx="19053" cy="5007"/>
            </a:xfrm>
            <a:custGeom>
              <a:avLst/>
              <a:gdLst>
                <a:gd name="T0" fmla="*/ 3373 w 3373"/>
                <a:gd name="T1" fmla="*/ 1641 h 1641"/>
                <a:gd name="T2" fmla="*/ 2129 w 3373"/>
                <a:gd name="T3" fmla="*/ 829 h 1641"/>
                <a:gd name="T4" fmla="*/ 0 w 3373"/>
                <a:gd name="T5" fmla="*/ 0 h 1641"/>
                <a:gd name="T6" fmla="*/ 0 w 3373"/>
                <a:gd name="T7" fmla="*/ 121 h 1641"/>
                <a:gd name="T8" fmla="*/ 839 w 3373"/>
                <a:gd name="T9" fmla="*/ 236 h 1641"/>
                <a:gd name="T10" fmla="*/ 1444 w 3373"/>
                <a:gd name="T11" fmla="*/ 380 h 1641"/>
                <a:gd name="T12" fmla="*/ 3118 w 3373"/>
                <a:gd name="T13" fmla="*/ 1641 h 1641"/>
                <a:gd name="T14" fmla="*/ 3373 w 3373"/>
                <a:gd name="T15" fmla="*/ 1641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73" h="1641">
                  <a:moveTo>
                    <a:pt x="3373" y="1641"/>
                  </a:moveTo>
                  <a:cubicBezTo>
                    <a:pt x="2652" y="1378"/>
                    <a:pt x="2375" y="1088"/>
                    <a:pt x="2129" y="829"/>
                  </a:cubicBezTo>
                  <a:cubicBezTo>
                    <a:pt x="1429" y="93"/>
                    <a:pt x="889" y="241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25" y="208"/>
                    <a:pt x="604" y="195"/>
                    <a:pt x="839" y="236"/>
                  </a:cubicBezTo>
                  <a:cubicBezTo>
                    <a:pt x="1092" y="281"/>
                    <a:pt x="1293" y="316"/>
                    <a:pt x="1444" y="380"/>
                  </a:cubicBezTo>
                  <a:cubicBezTo>
                    <a:pt x="2129" y="673"/>
                    <a:pt x="2246" y="1292"/>
                    <a:pt x="3118" y="1641"/>
                  </a:cubicBezTo>
                  <a:lnTo>
                    <a:pt x="3373" y="1641"/>
                  </a:lnTo>
                  <a:close/>
                </a:path>
              </a:pathLst>
            </a:custGeom>
            <a:gradFill rotWithShape="1">
              <a:gsLst>
                <a:gs pos="0">
                  <a:srgbClr val="C00000">
                    <a:alpha val="34000"/>
                  </a:srgbClr>
                </a:gs>
                <a:gs pos="53999">
                  <a:srgbClr val="FF0000">
                    <a:alpha val="69639"/>
                  </a:srgbClr>
                </a:gs>
                <a:gs pos="80000">
                  <a:srgbClr val="C00000">
                    <a:alpha val="86800"/>
                  </a:srgbClr>
                </a:gs>
                <a:gs pos="100000">
                  <a:srgbClr val="FF0000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/>
            </a:p>
          </p:txBody>
        </p:sp>
      </p:grpSp>
      <p:sp>
        <p:nvSpPr>
          <p:cNvPr id="13" name="文本占位符 12"/>
          <p:cNvSpPr>
            <a:spLocks noGrp="1"/>
          </p:cNvSpPr>
          <p:nvPr>
            <p:ph type="body" sz="quarter" idx="13"/>
          </p:nvPr>
        </p:nvSpPr>
        <p:spPr>
          <a:xfrm>
            <a:off x="3195873" y="2725398"/>
            <a:ext cx="5694630" cy="904284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rgbClr val="FFE0BB"/>
                </a:solidFill>
                <a:latin typeface="+mj-ea"/>
                <a:ea typeface="+mj-ea"/>
              </a:defRPr>
            </a:lvl1pPr>
            <a:lvl2pPr>
              <a:defRPr sz="5400" b="1">
                <a:solidFill>
                  <a:srgbClr val="FFE0BB"/>
                </a:solidFill>
                <a:latin typeface="+mj-ea"/>
                <a:ea typeface="+mj-ea"/>
              </a:defRPr>
            </a:lvl2pPr>
            <a:lvl3pPr>
              <a:defRPr sz="5400" b="1">
                <a:solidFill>
                  <a:srgbClr val="FFE0BB"/>
                </a:solidFill>
                <a:latin typeface="+mj-ea"/>
                <a:ea typeface="+mj-ea"/>
              </a:defRPr>
            </a:lvl3pPr>
            <a:lvl4pPr>
              <a:defRPr sz="5400" b="1">
                <a:solidFill>
                  <a:srgbClr val="FFE0BB"/>
                </a:solidFill>
                <a:latin typeface="+mj-ea"/>
                <a:ea typeface="+mj-ea"/>
              </a:defRPr>
            </a:lvl4pPr>
            <a:lvl5pPr>
              <a:defRPr sz="5400" b="1">
                <a:solidFill>
                  <a:srgbClr val="FFE0BB"/>
                </a:solidFill>
                <a:latin typeface="+mj-ea"/>
                <a:ea typeface="+mj-ea"/>
              </a:defRPr>
            </a:lvl5pPr>
          </a:lstStyle>
          <a:p>
            <a:pPr lvl="0"/>
            <a:endParaRPr lang="zh-CN" altLang="en-US" noProof="1"/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6E2E96-C60E-4F69-BCF4-F5D4C5406623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3F97D2-4F19-4603-B90D-F56C4F57E54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6255" y="1490345"/>
            <a:ext cx="10791825" cy="45192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16255" y="360906"/>
            <a:ext cx="10792326" cy="692331"/>
          </a:xfrm>
        </p:spPr>
        <p:txBody>
          <a:bodyPr/>
          <a:lstStyle>
            <a:lvl1pPr>
              <a:defRPr spc="600" baseline="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DED714-68C8-44B6-9732-DDF7DD97772E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F7581E-C9C7-4035-8AC9-880348F0A7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和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>
          <a:xfrm>
            <a:off x="1784350" y="1248295"/>
            <a:ext cx="8502650" cy="65246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4"/>
          </p:nvPr>
        </p:nvSpPr>
        <p:spPr>
          <a:xfrm>
            <a:off x="1784350" y="2049463"/>
            <a:ext cx="8502650" cy="189547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15" name="文本占位符 12"/>
          <p:cNvSpPr>
            <a:spLocks noGrp="1"/>
          </p:cNvSpPr>
          <p:nvPr>
            <p:ph type="body" sz="quarter" idx="15"/>
          </p:nvPr>
        </p:nvSpPr>
        <p:spPr>
          <a:xfrm>
            <a:off x="1784350" y="4177232"/>
            <a:ext cx="8502650" cy="189547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16255" y="360906"/>
            <a:ext cx="10792326" cy="692331"/>
          </a:xfrm>
        </p:spPr>
        <p:txBody>
          <a:bodyPr/>
          <a:lstStyle>
            <a:lvl1pPr>
              <a:defRPr spc="600" baseline="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46938DA3-FF30-440C-A98C-58A296E5176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图片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4222750" y="1470025"/>
            <a:ext cx="6854825" cy="4295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solidFill>
                <a:schemeClr val="tx1">
                  <a:lumMod val="75000"/>
                  <a:lumOff val="2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+mn-ea"/>
              <a:sym typeface="+mn-lt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37247" y="1736724"/>
            <a:ext cx="4805363" cy="3762375"/>
          </a:xfrm>
        </p:spPr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4"/>
          </p:nvPr>
        </p:nvSpPr>
        <p:spPr>
          <a:xfrm>
            <a:off x="6975527" y="2174240"/>
            <a:ext cx="2769130" cy="4064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endParaRPr lang="zh-CN" altLang="en-US" noProof="1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5"/>
          </p:nvPr>
        </p:nvSpPr>
        <p:spPr>
          <a:xfrm>
            <a:off x="6091555" y="2967990"/>
            <a:ext cx="2268537" cy="238601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zh-CN" altLang="en-US" noProof="1"/>
          </a:p>
        </p:txBody>
      </p:sp>
      <p:sp>
        <p:nvSpPr>
          <p:cNvPr id="20" name="文本占位符 18"/>
          <p:cNvSpPr>
            <a:spLocks noGrp="1"/>
          </p:cNvSpPr>
          <p:nvPr>
            <p:ph type="body" sz="quarter" idx="16"/>
          </p:nvPr>
        </p:nvSpPr>
        <p:spPr>
          <a:xfrm>
            <a:off x="8462221" y="2971693"/>
            <a:ext cx="2268537" cy="238601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zh-CN" altLang="en-US" noProof="1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516255" y="360906"/>
            <a:ext cx="10792326" cy="692331"/>
          </a:xfrm>
        </p:spPr>
        <p:txBody>
          <a:bodyPr/>
          <a:lstStyle>
            <a:lvl1pPr>
              <a:defRPr spc="600" baseline="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73C1299F-9F31-4D0A-A1CB-84241C98E53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图片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4" r="6194" b="54955"/>
          <a:stretch>
            <a:fillRect/>
          </a:stretch>
        </p:blipFill>
        <p:spPr bwMode="auto">
          <a:xfrm>
            <a:off x="-795338" y="4994275"/>
            <a:ext cx="129333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9320" y="2468245"/>
            <a:ext cx="6346190" cy="1325880"/>
          </a:xfrm>
        </p:spPr>
        <p:txBody>
          <a:bodyPr/>
          <a:lstStyle>
            <a:lvl1pPr>
              <a:defRPr sz="4000" b="1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纵轴中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1530350" y="1785938"/>
            <a:ext cx="104775" cy="104775"/>
          </a:xfrm>
          <a:prstGeom prst="ellipse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>
            <a:off x="1582738" y="1901825"/>
            <a:ext cx="0" cy="371475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1530350" y="2270125"/>
            <a:ext cx="104775" cy="104775"/>
          </a:xfrm>
          <a:prstGeom prst="ellipse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grpSp>
        <p:nvGrpSpPr>
          <p:cNvPr id="13" name="组合 4"/>
          <p:cNvGrpSpPr/>
          <p:nvPr/>
        </p:nvGrpSpPr>
        <p:grpSpPr bwMode="auto">
          <a:xfrm>
            <a:off x="1530350" y="3159125"/>
            <a:ext cx="104775" cy="588963"/>
            <a:chOff x="2469832" y="3647705"/>
            <a:chExt cx="75391" cy="424924"/>
          </a:xfrm>
        </p:grpSpPr>
        <p:sp>
          <p:nvSpPr>
            <p:cNvPr id="14" name="椭圆 13"/>
            <p:cNvSpPr/>
            <p:nvPr>
              <p:custDataLst>
                <p:tags r:id="rId5"/>
              </p:custDataLst>
            </p:nvPr>
          </p:nvSpPr>
          <p:spPr>
            <a:xfrm>
              <a:off x="2469832" y="3647705"/>
              <a:ext cx="75391" cy="75593"/>
            </a:xfrm>
            <a:prstGeom prst="ellipse">
              <a:avLst/>
            </a:prstGeom>
            <a:no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cxnSp>
          <p:nvCxnSpPr>
            <p:cNvPr id="15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2507528" y="3731316"/>
              <a:ext cx="0" cy="268011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>
              <p:custDataLst>
                <p:tags r:id="rId7"/>
              </p:custDataLst>
            </p:nvPr>
          </p:nvSpPr>
          <p:spPr>
            <a:xfrm>
              <a:off x="2469832" y="3997036"/>
              <a:ext cx="75391" cy="75593"/>
            </a:xfrm>
            <a:prstGeom prst="ellipse">
              <a:avLst/>
            </a:prstGeom>
            <a:no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>
            <a:off x="1539875" y="4543425"/>
            <a:ext cx="104775" cy="104775"/>
          </a:xfrm>
          <a:prstGeom prst="ellipse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8" name="椭圆 17"/>
          <p:cNvSpPr/>
          <p:nvPr>
            <p:custDataLst>
              <p:tags r:id="rId9"/>
            </p:custDataLst>
          </p:nvPr>
        </p:nvSpPr>
        <p:spPr>
          <a:xfrm>
            <a:off x="1539875" y="5027613"/>
            <a:ext cx="104775" cy="104775"/>
          </a:xfrm>
          <a:prstGeom prst="ellipse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0"/>
            </p:custDataLst>
          </p:nvPr>
        </p:nvCxnSpPr>
        <p:spPr>
          <a:xfrm flipH="1">
            <a:off x="1573213" y="-7938"/>
            <a:ext cx="1587" cy="839788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>
            <p:custDataLst>
              <p:tags r:id="rId11"/>
            </p:custDataLst>
          </p:nvPr>
        </p:nvSpPr>
        <p:spPr>
          <a:xfrm>
            <a:off x="1266825" y="2451100"/>
            <a:ext cx="631825" cy="63341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1" name="椭圆 20"/>
          <p:cNvSpPr/>
          <p:nvPr>
            <p:custDataLst>
              <p:tags r:id="rId12"/>
            </p:custDataLst>
          </p:nvPr>
        </p:nvSpPr>
        <p:spPr>
          <a:xfrm>
            <a:off x="1268413" y="5248275"/>
            <a:ext cx="633412" cy="63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2" name="椭圆 21"/>
          <p:cNvSpPr/>
          <p:nvPr>
            <p:custDataLst>
              <p:tags r:id="rId13"/>
            </p:custDataLst>
          </p:nvPr>
        </p:nvSpPr>
        <p:spPr>
          <a:xfrm>
            <a:off x="1257300" y="3810000"/>
            <a:ext cx="631825" cy="633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3" name="椭圆 22"/>
          <p:cNvSpPr/>
          <p:nvPr>
            <p:custDataLst>
              <p:tags r:id="rId14"/>
            </p:custDataLst>
          </p:nvPr>
        </p:nvSpPr>
        <p:spPr>
          <a:xfrm>
            <a:off x="1530350" y="846138"/>
            <a:ext cx="104775" cy="104775"/>
          </a:xfrm>
          <a:prstGeom prst="ellipse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15"/>
            </p:custDataLst>
          </p:nvPr>
        </p:nvCxnSpPr>
        <p:spPr>
          <a:xfrm>
            <a:off x="1592263" y="4659313"/>
            <a:ext cx="0" cy="371475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>
            <p:custDataLst>
              <p:tags r:id="rId16"/>
            </p:custDataLst>
          </p:nvPr>
        </p:nvSpPr>
        <p:spPr>
          <a:xfrm>
            <a:off x="1268413" y="1047750"/>
            <a:ext cx="633412" cy="6334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grpSp>
        <p:nvGrpSpPr>
          <p:cNvPr id="26" name="组合 33"/>
          <p:cNvGrpSpPr/>
          <p:nvPr/>
        </p:nvGrpSpPr>
        <p:grpSpPr bwMode="auto">
          <a:xfrm>
            <a:off x="1525588" y="6029325"/>
            <a:ext cx="104775" cy="833438"/>
            <a:chOff x="2436" y="9473"/>
            <a:chExt cx="165" cy="1312"/>
          </a:xfrm>
        </p:grpSpPr>
        <p:sp>
          <p:nvSpPr>
            <p:cNvPr id="27" name="椭圆 26"/>
            <p:cNvSpPr/>
            <p:nvPr>
              <p:custDataLst>
                <p:tags r:id="rId17"/>
              </p:custDataLst>
            </p:nvPr>
          </p:nvSpPr>
          <p:spPr>
            <a:xfrm>
              <a:off x="2436" y="9473"/>
              <a:ext cx="165" cy="165"/>
            </a:xfrm>
            <a:prstGeom prst="ellipse">
              <a:avLst/>
            </a:prstGeom>
            <a:noFill/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18"/>
              </p:custDataLst>
            </p:nvPr>
          </p:nvCxnSpPr>
          <p:spPr>
            <a:xfrm flipH="1">
              <a:off x="2503" y="9613"/>
              <a:ext cx="5" cy="1172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占位符 37"/>
          <p:cNvSpPr>
            <a:spLocks noGrp="1"/>
          </p:cNvSpPr>
          <p:nvPr>
            <p:ph type="body" sz="quarter" idx="10"/>
          </p:nvPr>
        </p:nvSpPr>
        <p:spPr>
          <a:xfrm>
            <a:off x="2219325" y="1047433"/>
            <a:ext cx="8885238" cy="3921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39" name="文本占位符 37"/>
          <p:cNvSpPr>
            <a:spLocks noGrp="1"/>
          </p:cNvSpPr>
          <p:nvPr>
            <p:ph type="body" sz="quarter" idx="11"/>
          </p:nvPr>
        </p:nvSpPr>
        <p:spPr>
          <a:xfrm>
            <a:off x="2219325" y="2408873"/>
            <a:ext cx="8885238" cy="3921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40" name="文本占位符 37"/>
          <p:cNvSpPr>
            <a:spLocks noGrp="1"/>
          </p:cNvSpPr>
          <p:nvPr>
            <p:ph type="body" sz="quarter" idx="12"/>
          </p:nvPr>
        </p:nvSpPr>
        <p:spPr>
          <a:xfrm>
            <a:off x="2219325" y="3796035"/>
            <a:ext cx="8885238" cy="3921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44" name="文本占位符 37"/>
          <p:cNvSpPr>
            <a:spLocks noGrp="1"/>
          </p:cNvSpPr>
          <p:nvPr>
            <p:ph type="body" sz="quarter" idx="13"/>
          </p:nvPr>
        </p:nvSpPr>
        <p:spPr>
          <a:xfrm>
            <a:off x="2212657" y="5218441"/>
            <a:ext cx="8885238" cy="3921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46" name="文本占位符 45"/>
          <p:cNvSpPr>
            <a:spLocks noGrp="1"/>
          </p:cNvSpPr>
          <p:nvPr>
            <p:ph type="body" sz="quarter" idx="14"/>
          </p:nvPr>
        </p:nvSpPr>
        <p:spPr>
          <a:xfrm>
            <a:off x="2219325" y="1446668"/>
            <a:ext cx="8885238" cy="7635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zh-CN" altLang="en-US" noProof="1"/>
          </a:p>
        </p:txBody>
      </p:sp>
      <p:sp>
        <p:nvSpPr>
          <p:cNvPr id="48" name="文本占位符 45"/>
          <p:cNvSpPr>
            <a:spLocks noGrp="1"/>
          </p:cNvSpPr>
          <p:nvPr>
            <p:ph type="body" sz="quarter" idx="15"/>
          </p:nvPr>
        </p:nvSpPr>
        <p:spPr>
          <a:xfrm>
            <a:off x="2219325" y="2823511"/>
            <a:ext cx="8885238" cy="7635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zh-CN" altLang="en-US" noProof="1"/>
          </a:p>
        </p:txBody>
      </p:sp>
      <p:sp>
        <p:nvSpPr>
          <p:cNvPr id="49" name="文本占位符 45"/>
          <p:cNvSpPr>
            <a:spLocks noGrp="1"/>
          </p:cNvSpPr>
          <p:nvPr>
            <p:ph type="body" sz="quarter" idx="16"/>
          </p:nvPr>
        </p:nvSpPr>
        <p:spPr>
          <a:xfrm>
            <a:off x="2219325" y="4195072"/>
            <a:ext cx="8885238" cy="7635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zh-CN" altLang="en-US" noProof="1"/>
          </a:p>
        </p:txBody>
      </p:sp>
      <p:sp>
        <p:nvSpPr>
          <p:cNvPr id="50" name="文本占位符 45"/>
          <p:cNvSpPr>
            <a:spLocks noGrp="1"/>
          </p:cNvSpPr>
          <p:nvPr>
            <p:ph type="body" sz="quarter" idx="17"/>
          </p:nvPr>
        </p:nvSpPr>
        <p:spPr>
          <a:xfrm>
            <a:off x="2212657" y="5622760"/>
            <a:ext cx="8885238" cy="7635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zh-CN" altLang="en-US" noProof="1"/>
          </a:p>
        </p:txBody>
      </p:sp>
      <p:sp>
        <p:nvSpPr>
          <p:cNvPr id="29" name="日期占位符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" name="页脚占位符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1" name="灯片编号占位符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8FA9B2B-A9B0-44BA-A5FE-F8D3D5BA747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16255" y="360906"/>
            <a:ext cx="10792326" cy="692331"/>
          </a:xfrm>
        </p:spPr>
        <p:txBody>
          <a:bodyPr/>
          <a:lstStyle>
            <a:lvl1pPr>
              <a:defRPr spc="600" baseline="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C2EF37-2CF4-4960-87D2-5B932CC0B7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1249"/>
            <a:ext cx="5157787" cy="7346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1249"/>
            <a:ext cx="5183188" cy="7346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16255" y="360906"/>
            <a:ext cx="10792326" cy="692331"/>
          </a:xfrm>
        </p:spPr>
        <p:txBody>
          <a:bodyPr/>
          <a:lstStyle>
            <a:lvl1pPr>
              <a:defRPr spc="600" baseline="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69AD0D-B388-4347-91DD-8165FEB5A43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612FD3-396D-4C0A-858C-F525FD203A2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9" Type="http://schemas.openxmlformats.org/officeDocument/2006/relationships/tags" Target="../tags/tag359.xml"/><Relationship Id="rId98" Type="http://schemas.openxmlformats.org/officeDocument/2006/relationships/tags" Target="../tags/tag358.xml"/><Relationship Id="rId97" Type="http://schemas.openxmlformats.org/officeDocument/2006/relationships/tags" Target="../tags/tag357.xml"/><Relationship Id="rId96" Type="http://schemas.openxmlformats.org/officeDocument/2006/relationships/tags" Target="../tags/tag356.xml"/><Relationship Id="rId95" Type="http://schemas.openxmlformats.org/officeDocument/2006/relationships/tags" Target="../tags/tag355.xml"/><Relationship Id="rId94" Type="http://schemas.openxmlformats.org/officeDocument/2006/relationships/tags" Target="../tags/tag354.xml"/><Relationship Id="rId93" Type="http://schemas.openxmlformats.org/officeDocument/2006/relationships/tags" Target="../tags/tag353.xml"/><Relationship Id="rId92" Type="http://schemas.openxmlformats.org/officeDocument/2006/relationships/tags" Target="../tags/tag352.xml"/><Relationship Id="rId91" Type="http://schemas.openxmlformats.org/officeDocument/2006/relationships/tags" Target="../tags/tag351.xml"/><Relationship Id="rId90" Type="http://schemas.openxmlformats.org/officeDocument/2006/relationships/tags" Target="../tags/tag350.xml"/><Relationship Id="rId9" Type="http://schemas.openxmlformats.org/officeDocument/2006/relationships/slideLayout" Target="../slideLayouts/slideLayout9.xml"/><Relationship Id="rId89" Type="http://schemas.openxmlformats.org/officeDocument/2006/relationships/tags" Target="../tags/tag349.xml"/><Relationship Id="rId88" Type="http://schemas.openxmlformats.org/officeDocument/2006/relationships/tags" Target="../tags/tag348.xml"/><Relationship Id="rId87" Type="http://schemas.openxmlformats.org/officeDocument/2006/relationships/tags" Target="../tags/tag347.xml"/><Relationship Id="rId86" Type="http://schemas.openxmlformats.org/officeDocument/2006/relationships/tags" Target="../tags/tag346.xml"/><Relationship Id="rId85" Type="http://schemas.openxmlformats.org/officeDocument/2006/relationships/tags" Target="../tags/tag345.xml"/><Relationship Id="rId84" Type="http://schemas.openxmlformats.org/officeDocument/2006/relationships/tags" Target="../tags/tag344.xml"/><Relationship Id="rId83" Type="http://schemas.openxmlformats.org/officeDocument/2006/relationships/tags" Target="../tags/tag343.xml"/><Relationship Id="rId82" Type="http://schemas.openxmlformats.org/officeDocument/2006/relationships/tags" Target="../tags/tag342.xml"/><Relationship Id="rId81" Type="http://schemas.openxmlformats.org/officeDocument/2006/relationships/tags" Target="../tags/tag341.xml"/><Relationship Id="rId80" Type="http://schemas.openxmlformats.org/officeDocument/2006/relationships/tags" Target="../tags/tag340.xml"/><Relationship Id="rId8" Type="http://schemas.openxmlformats.org/officeDocument/2006/relationships/slideLayout" Target="../slideLayouts/slideLayout8.xml"/><Relationship Id="rId79" Type="http://schemas.openxmlformats.org/officeDocument/2006/relationships/tags" Target="../tags/tag339.xml"/><Relationship Id="rId78" Type="http://schemas.openxmlformats.org/officeDocument/2006/relationships/tags" Target="../tags/tag338.xml"/><Relationship Id="rId77" Type="http://schemas.openxmlformats.org/officeDocument/2006/relationships/tags" Target="../tags/tag337.xml"/><Relationship Id="rId76" Type="http://schemas.openxmlformats.org/officeDocument/2006/relationships/tags" Target="../tags/tag336.xml"/><Relationship Id="rId75" Type="http://schemas.openxmlformats.org/officeDocument/2006/relationships/tags" Target="../tags/tag335.xml"/><Relationship Id="rId74" Type="http://schemas.openxmlformats.org/officeDocument/2006/relationships/tags" Target="../tags/tag334.xml"/><Relationship Id="rId73" Type="http://schemas.openxmlformats.org/officeDocument/2006/relationships/tags" Target="../tags/tag333.xml"/><Relationship Id="rId72" Type="http://schemas.openxmlformats.org/officeDocument/2006/relationships/tags" Target="../tags/tag332.xml"/><Relationship Id="rId71" Type="http://schemas.openxmlformats.org/officeDocument/2006/relationships/tags" Target="../tags/tag331.xml"/><Relationship Id="rId70" Type="http://schemas.openxmlformats.org/officeDocument/2006/relationships/tags" Target="../tags/tag330.xml"/><Relationship Id="rId7" Type="http://schemas.openxmlformats.org/officeDocument/2006/relationships/slideLayout" Target="../slideLayouts/slideLayout7.xml"/><Relationship Id="rId69" Type="http://schemas.openxmlformats.org/officeDocument/2006/relationships/tags" Target="../tags/tag329.xml"/><Relationship Id="rId68" Type="http://schemas.openxmlformats.org/officeDocument/2006/relationships/tags" Target="../tags/tag328.xml"/><Relationship Id="rId67" Type="http://schemas.openxmlformats.org/officeDocument/2006/relationships/tags" Target="../tags/tag327.xml"/><Relationship Id="rId66" Type="http://schemas.openxmlformats.org/officeDocument/2006/relationships/tags" Target="../tags/tag326.xml"/><Relationship Id="rId65" Type="http://schemas.openxmlformats.org/officeDocument/2006/relationships/tags" Target="../tags/tag325.xml"/><Relationship Id="rId64" Type="http://schemas.openxmlformats.org/officeDocument/2006/relationships/tags" Target="../tags/tag324.xml"/><Relationship Id="rId63" Type="http://schemas.openxmlformats.org/officeDocument/2006/relationships/tags" Target="../tags/tag323.xml"/><Relationship Id="rId62" Type="http://schemas.openxmlformats.org/officeDocument/2006/relationships/tags" Target="../tags/tag322.xml"/><Relationship Id="rId61" Type="http://schemas.openxmlformats.org/officeDocument/2006/relationships/tags" Target="../tags/tag321.xml"/><Relationship Id="rId60" Type="http://schemas.openxmlformats.org/officeDocument/2006/relationships/tags" Target="../tags/tag320.xml"/><Relationship Id="rId6" Type="http://schemas.openxmlformats.org/officeDocument/2006/relationships/slideLayout" Target="../slideLayouts/slideLayout6.xml"/><Relationship Id="rId59" Type="http://schemas.openxmlformats.org/officeDocument/2006/relationships/tags" Target="../tags/tag319.xml"/><Relationship Id="rId58" Type="http://schemas.openxmlformats.org/officeDocument/2006/relationships/tags" Target="../tags/tag318.xml"/><Relationship Id="rId57" Type="http://schemas.openxmlformats.org/officeDocument/2006/relationships/tags" Target="../tags/tag317.xml"/><Relationship Id="rId56" Type="http://schemas.openxmlformats.org/officeDocument/2006/relationships/tags" Target="../tags/tag316.xml"/><Relationship Id="rId55" Type="http://schemas.openxmlformats.org/officeDocument/2006/relationships/tags" Target="../tags/tag315.xml"/><Relationship Id="rId54" Type="http://schemas.openxmlformats.org/officeDocument/2006/relationships/tags" Target="../tags/tag314.xml"/><Relationship Id="rId53" Type="http://schemas.openxmlformats.org/officeDocument/2006/relationships/tags" Target="../tags/tag313.xml"/><Relationship Id="rId52" Type="http://schemas.openxmlformats.org/officeDocument/2006/relationships/tags" Target="../tags/tag312.xml"/><Relationship Id="rId51" Type="http://schemas.openxmlformats.org/officeDocument/2006/relationships/tags" Target="../tags/tag311.xml"/><Relationship Id="rId50" Type="http://schemas.openxmlformats.org/officeDocument/2006/relationships/tags" Target="../tags/tag310.xml"/><Relationship Id="rId5" Type="http://schemas.openxmlformats.org/officeDocument/2006/relationships/slideLayout" Target="../slideLayouts/slideLayout5.xml"/><Relationship Id="rId49" Type="http://schemas.openxmlformats.org/officeDocument/2006/relationships/tags" Target="../tags/tag309.xml"/><Relationship Id="rId48" Type="http://schemas.openxmlformats.org/officeDocument/2006/relationships/tags" Target="../tags/tag308.xml"/><Relationship Id="rId47" Type="http://schemas.openxmlformats.org/officeDocument/2006/relationships/tags" Target="../tags/tag307.xml"/><Relationship Id="rId46" Type="http://schemas.openxmlformats.org/officeDocument/2006/relationships/tags" Target="../tags/tag306.xml"/><Relationship Id="rId45" Type="http://schemas.openxmlformats.org/officeDocument/2006/relationships/tags" Target="../tags/tag305.xml"/><Relationship Id="rId44" Type="http://schemas.openxmlformats.org/officeDocument/2006/relationships/tags" Target="../tags/tag304.xml"/><Relationship Id="rId43" Type="http://schemas.openxmlformats.org/officeDocument/2006/relationships/tags" Target="../tags/tag303.xml"/><Relationship Id="rId42" Type="http://schemas.openxmlformats.org/officeDocument/2006/relationships/tags" Target="../tags/tag302.xml"/><Relationship Id="rId41" Type="http://schemas.openxmlformats.org/officeDocument/2006/relationships/tags" Target="../tags/tag301.xml"/><Relationship Id="rId40" Type="http://schemas.openxmlformats.org/officeDocument/2006/relationships/tags" Target="../tags/tag300.xml"/><Relationship Id="rId4" Type="http://schemas.openxmlformats.org/officeDocument/2006/relationships/slideLayout" Target="../slideLayouts/slideLayout4.xml"/><Relationship Id="rId39" Type="http://schemas.openxmlformats.org/officeDocument/2006/relationships/tags" Target="../tags/tag299.xml"/><Relationship Id="rId38" Type="http://schemas.openxmlformats.org/officeDocument/2006/relationships/tags" Target="../tags/tag298.xml"/><Relationship Id="rId37" Type="http://schemas.openxmlformats.org/officeDocument/2006/relationships/tags" Target="../tags/tag297.xml"/><Relationship Id="rId36" Type="http://schemas.openxmlformats.org/officeDocument/2006/relationships/tags" Target="../tags/tag296.xml"/><Relationship Id="rId35" Type="http://schemas.openxmlformats.org/officeDocument/2006/relationships/tags" Target="../tags/tag295.xml"/><Relationship Id="rId34" Type="http://schemas.openxmlformats.org/officeDocument/2006/relationships/tags" Target="../tags/tag294.xml"/><Relationship Id="rId33" Type="http://schemas.openxmlformats.org/officeDocument/2006/relationships/tags" Target="../tags/tag293.xml"/><Relationship Id="rId32" Type="http://schemas.openxmlformats.org/officeDocument/2006/relationships/tags" Target="../tags/tag292.xml"/><Relationship Id="rId31" Type="http://schemas.openxmlformats.org/officeDocument/2006/relationships/tags" Target="../tags/tag291.xml"/><Relationship Id="rId30" Type="http://schemas.openxmlformats.org/officeDocument/2006/relationships/tags" Target="../tags/tag290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289.xml"/><Relationship Id="rId28" Type="http://schemas.openxmlformats.org/officeDocument/2006/relationships/tags" Target="../tags/tag288.xml"/><Relationship Id="rId274" Type="http://schemas.openxmlformats.org/officeDocument/2006/relationships/theme" Target="../theme/theme1.xml"/><Relationship Id="rId273" Type="http://schemas.openxmlformats.org/officeDocument/2006/relationships/image" Target="../media/image4.png"/><Relationship Id="rId272" Type="http://schemas.openxmlformats.org/officeDocument/2006/relationships/tags" Target="../tags/tag531.xml"/><Relationship Id="rId271" Type="http://schemas.openxmlformats.org/officeDocument/2006/relationships/tags" Target="../tags/tag530.xml"/><Relationship Id="rId270" Type="http://schemas.openxmlformats.org/officeDocument/2006/relationships/image" Target="../media/image3.png"/><Relationship Id="rId27" Type="http://schemas.openxmlformats.org/officeDocument/2006/relationships/tags" Target="../tags/tag287.xml"/><Relationship Id="rId269" Type="http://schemas.openxmlformats.org/officeDocument/2006/relationships/tags" Target="../tags/tag529.xml"/><Relationship Id="rId268" Type="http://schemas.openxmlformats.org/officeDocument/2006/relationships/tags" Target="../tags/tag528.xml"/><Relationship Id="rId267" Type="http://schemas.openxmlformats.org/officeDocument/2006/relationships/tags" Target="../tags/tag527.xml"/><Relationship Id="rId266" Type="http://schemas.openxmlformats.org/officeDocument/2006/relationships/tags" Target="../tags/tag526.xml"/><Relationship Id="rId265" Type="http://schemas.openxmlformats.org/officeDocument/2006/relationships/tags" Target="../tags/tag525.xml"/><Relationship Id="rId264" Type="http://schemas.openxmlformats.org/officeDocument/2006/relationships/tags" Target="../tags/tag524.xml"/><Relationship Id="rId263" Type="http://schemas.openxmlformats.org/officeDocument/2006/relationships/tags" Target="../tags/tag523.xml"/><Relationship Id="rId262" Type="http://schemas.openxmlformats.org/officeDocument/2006/relationships/tags" Target="../tags/tag522.xml"/><Relationship Id="rId261" Type="http://schemas.openxmlformats.org/officeDocument/2006/relationships/tags" Target="../tags/tag521.xml"/><Relationship Id="rId260" Type="http://schemas.openxmlformats.org/officeDocument/2006/relationships/tags" Target="../tags/tag520.xml"/><Relationship Id="rId26" Type="http://schemas.openxmlformats.org/officeDocument/2006/relationships/tags" Target="../tags/tag286.xml"/><Relationship Id="rId259" Type="http://schemas.openxmlformats.org/officeDocument/2006/relationships/tags" Target="../tags/tag519.xml"/><Relationship Id="rId258" Type="http://schemas.openxmlformats.org/officeDocument/2006/relationships/tags" Target="../tags/tag518.xml"/><Relationship Id="rId257" Type="http://schemas.openxmlformats.org/officeDocument/2006/relationships/tags" Target="../tags/tag517.xml"/><Relationship Id="rId256" Type="http://schemas.openxmlformats.org/officeDocument/2006/relationships/tags" Target="../tags/tag516.xml"/><Relationship Id="rId255" Type="http://schemas.openxmlformats.org/officeDocument/2006/relationships/tags" Target="../tags/tag515.xml"/><Relationship Id="rId254" Type="http://schemas.openxmlformats.org/officeDocument/2006/relationships/tags" Target="../tags/tag514.xml"/><Relationship Id="rId253" Type="http://schemas.openxmlformats.org/officeDocument/2006/relationships/tags" Target="../tags/tag513.xml"/><Relationship Id="rId252" Type="http://schemas.openxmlformats.org/officeDocument/2006/relationships/tags" Target="../tags/tag512.xml"/><Relationship Id="rId251" Type="http://schemas.openxmlformats.org/officeDocument/2006/relationships/tags" Target="../tags/tag511.xml"/><Relationship Id="rId250" Type="http://schemas.openxmlformats.org/officeDocument/2006/relationships/tags" Target="../tags/tag510.xml"/><Relationship Id="rId25" Type="http://schemas.openxmlformats.org/officeDocument/2006/relationships/tags" Target="../tags/tag285.xml"/><Relationship Id="rId249" Type="http://schemas.openxmlformats.org/officeDocument/2006/relationships/tags" Target="../tags/tag509.xml"/><Relationship Id="rId248" Type="http://schemas.openxmlformats.org/officeDocument/2006/relationships/tags" Target="../tags/tag508.xml"/><Relationship Id="rId247" Type="http://schemas.openxmlformats.org/officeDocument/2006/relationships/tags" Target="../tags/tag507.xml"/><Relationship Id="rId246" Type="http://schemas.openxmlformats.org/officeDocument/2006/relationships/tags" Target="../tags/tag506.xml"/><Relationship Id="rId245" Type="http://schemas.openxmlformats.org/officeDocument/2006/relationships/tags" Target="../tags/tag505.xml"/><Relationship Id="rId244" Type="http://schemas.openxmlformats.org/officeDocument/2006/relationships/tags" Target="../tags/tag504.xml"/><Relationship Id="rId243" Type="http://schemas.openxmlformats.org/officeDocument/2006/relationships/tags" Target="../tags/tag503.xml"/><Relationship Id="rId242" Type="http://schemas.openxmlformats.org/officeDocument/2006/relationships/tags" Target="../tags/tag502.xml"/><Relationship Id="rId241" Type="http://schemas.openxmlformats.org/officeDocument/2006/relationships/tags" Target="../tags/tag501.xml"/><Relationship Id="rId240" Type="http://schemas.openxmlformats.org/officeDocument/2006/relationships/tags" Target="../tags/tag500.xml"/><Relationship Id="rId24" Type="http://schemas.openxmlformats.org/officeDocument/2006/relationships/tags" Target="../tags/tag284.xml"/><Relationship Id="rId239" Type="http://schemas.openxmlformats.org/officeDocument/2006/relationships/tags" Target="../tags/tag499.xml"/><Relationship Id="rId238" Type="http://schemas.openxmlformats.org/officeDocument/2006/relationships/tags" Target="../tags/tag498.xml"/><Relationship Id="rId237" Type="http://schemas.openxmlformats.org/officeDocument/2006/relationships/tags" Target="../tags/tag497.xml"/><Relationship Id="rId236" Type="http://schemas.openxmlformats.org/officeDocument/2006/relationships/tags" Target="../tags/tag496.xml"/><Relationship Id="rId235" Type="http://schemas.openxmlformats.org/officeDocument/2006/relationships/tags" Target="../tags/tag495.xml"/><Relationship Id="rId234" Type="http://schemas.openxmlformats.org/officeDocument/2006/relationships/tags" Target="../tags/tag494.xml"/><Relationship Id="rId233" Type="http://schemas.openxmlformats.org/officeDocument/2006/relationships/tags" Target="../tags/tag493.xml"/><Relationship Id="rId232" Type="http://schemas.openxmlformats.org/officeDocument/2006/relationships/tags" Target="../tags/tag492.xml"/><Relationship Id="rId231" Type="http://schemas.openxmlformats.org/officeDocument/2006/relationships/tags" Target="../tags/tag491.xml"/><Relationship Id="rId230" Type="http://schemas.openxmlformats.org/officeDocument/2006/relationships/tags" Target="../tags/tag490.xml"/><Relationship Id="rId23" Type="http://schemas.openxmlformats.org/officeDocument/2006/relationships/tags" Target="../tags/tag283.xml"/><Relationship Id="rId229" Type="http://schemas.openxmlformats.org/officeDocument/2006/relationships/tags" Target="../tags/tag489.xml"/><Relationship Id="rId228" Type="http://schemas.openxmlformats.org/officeDocument/2006/relationships/tags" Target="../tags/tag488.xml"/><Relationship Id="rId227" Type="http://schemas.openxmlformats.org/officeDocument/2006/relationships/tags" Target="../tags/tag487.xml"/><Relationship Id="rId226" Type="http://schemas.openxmlformats.org/officeDocument/2006/relationships/tags" Target="../tags/tag486.xml"/><Relationship Id="rId225" Type="http://schemas.openxmlformats.org/officeDocument/2006/relationships/tags" Target="../tags/tag485.xml"/><Relationship Id="rId224" Type="http://schemas.openxmlformats.org/officeDocument/2006/relationships/tags" Target="../tags/tag484.xml"/><Relationship Id="rId223" Type="http://schemas.openxmlformats.org/officeDocument/2006/relationships/tags" Target="../tags/tag483.xml"/><Relationship Id="rId222" Type="http://schemas.openxmlformats.org/officeDocument/2006/relationships/tags" Target="../tags/tag482.xml"/><Relationship Id="rId221" Type="http://schemas.openxmlformats.org/officeDocument/2006/relationships/tags" Target="../tags/tag481.xml"/><Relationship Id="rId220" Type="http://schemas.openxmlformats.org/officeDocument/2006/relationships/tags" Target="../tags/tag480.xml"/><Relationship Id="rId22" Type="http://schemas.openxmlformats.org/officeDocument/2006/relationships/tags" Target="../tags/tag282.xml"/><Relationship Id="rId219" Type="http://schemas.openxmlformats.org/officeDocument/2006/relationships/tags" Target="../tags/tag479.xml"/><Relationship Id="rId218" Type="http://schemas.openxmlformats.org/officeDocument/2006/relationships/tags" Target="../tags/tag478.xml"/><Relationship Id="rId217" Type="http://schemas.openxmlformats.org/officeDocument/2006/relationships/tags" Target="../tags/tag477.xml"/><Relationship Id="rId216" Type="http://schemas.openxmlformats.org/officeDocument/2006/relationships/tags" Target="../tags/tag476.xml"/><Relationship Id="rId215" Type="http://schemas.openxmlformats.org/officeDocument/2006/relationships/tags" Target="../tags/tag475.xml"/><Relationship Id="rId214" Type="http://schemas.openxmlformats.org/officeDocument/2006/relationships/tags" Target="../tags/tag474.xml"/><Relationship Id="rId213" Type="http://schemas.openxmlformats.org/officeDocument/2006/relationships/tags" Target="../tags/tag473.xml"/><Relationship Id="rId212" Type="http://schemas.openxmlformats.org/officeDocument/2006/relationships/tags" Target="../tags/tag472.xml"/><Relationship Id="rId211" Type="http://schemas.openxmlformats.org/officeDocument/2006/relationships/tags" Target="../tags/tag471.xml"/><Relationship Id="rId210" Type="http://schemas.openxmlformats.org/officeDocument/2006/relationships/tags" Target="../tags/tag470.xml"/><Relationship Id="rId21" Type="http://schemas.openxmlformats.org/officeDocument/2006/relationships/tags" Target="../tags/tag281.xml"/><Relationship Id="rId209" Type="http://schemas.openxmlformats.org/officeDocument/2006/relationships/tags" Target="../tags/tag469.xml"/><Relationship Id="rId208" Type="http://schemas.openxmlformats.org/officeDocument/2006/relationships/tags" Target="../tags/tag468.xml"/><Relationship Id="rId207" Type="http://schemas.openxmlformats.org/officeDocument/2006/relationships/tags" Target="../tags/tag467.xml"/><Relationship Id="rId206" Type="http://schemas.openxmlformats.org/officeDocument/2006/relationships/tags" Target="../tags/tag466.xml"/><Relationship Id="rId205" Type="http://schemas.openxmlformats.org/officeDocument/2006/relationships/tags" Target="../tags/tag465.xml"/><Relationship Id="rId204" Type="http://schemas.openxmlformats.org/officeDocument/2006/relationships/tags" Target="../tags/tag464.xml"/><Relationship Id="rId203" Type="http://schemas.openxmlformats.org/officeDocument/2006/relationships/tags" Target="../tags/tag463.xml"/><Relationship Id="rId202" Type="http://schemas.openxmlformats.org/officeDocument/2006/relationships/tags" Target="../tags/tag462.xml"/><Relationship Id="rId201" Type="http://schemas.openxmlformats.org/officeDocument/2006/relationships/tags" Target="../tags/tag461.xml"/><Relationship Id="rId200" Type="http://schemas.openxmlformats.org/officeDocument/2006/relationships/tags" Target="../tags/tag460.xml"/><Relationship Id="rId20" Type="http://schemas.openxmlformats.org/officeDocument/2006/relationships/tags" Target="../tags/tag280.xml"/><Relationship Id="rId2" Type="http://schemas.openxmlformats.org/officeDocument/2006/relationships/slideLayout" Target="../slideLayouts/slideLayout2.xml"/><Relationship Id="rId199" Type="http://schemas.openxmlformats.org/officeDocument/2006/relationships/tags" Target="../tags/tag459.xml"/><Relationship Id="rId198" Type="http://schemas.openxmlformats.org/officeDocument/2006/relationships/tags" Target="../tags/tag458.xml"/><Relationship Id="rId197" Type="http://schemas.openxmlformats.org/officeDocument/2006/relationships/tags" Target="../tags/tag457.xml"/><Relationship Id="rId196" Type="http://schemas.openxmlformats.org/officeDocument/2006/relationships/tags" Target="../tags/tag456.xml"/><Relationship Id="rId195" Type="http://schemas.openxmlformats.org/officeDocument/2006/relationships/tags" Target="../tags/tag455.xml"/><Relationship Id="rId194" Type="http://schemas.openxmlformats.org/officeDocument/2006/relationships/tags" Target="../tags/tag454.xml"/><Relationship Id="rId193" Type="http://schemas.openxmlformats.org/officeDocument/2006/relationships/tags" Target="../tags/tag453.xml"/><Relationship Id="rId192" Type="http://schemas.openxmlformats.org/officeDocument/2006/relationships/tags" Target="../tags/tag452.xml"/><Relationship Id="rId191" Type="http://schemas.openxmlformats.org/officeDocument/2006/relationships/tags" Target="../tags/tag451.xml"/><Relationship Id="rId190" Type="http://schemas.openxmlformats.org/officeDocument/2006/relationships/tags" Target="../tags/tag450.xml"/><Relationship Id="rId19" Type="http://schemas.openxmlformats.org/officeDocument/2006/relationships/tags" Target="../tags/tag279.xml"/><Relationship Id="rId189" Type="http://schemas.openxmlformats.org/officeDocument/2006/relationships/tags" Target="../tags/tag449.xml"/><Relationship Id="rId188" Type="http://schemas.openxmlformats.org/officeDocument/2006/relationships/tags" Target="../tags/tag448.xml"/><Relationship Id="rId187" Type="http://schemas.openxmlformats.org/officeDocument/2006/relationships/tags" Target="../tags/tag447.xml"/><Relationship Id="rId186" Type="http://schemas.openxmlformats.org/officeDocument/2006/relationships/tags" Target="../tags/tag446.xml"/><Relationship Id="rId185" Type="http://schemas.openxmlformats.org/officeDocument/2006/relationships/tags" Target="../tags/tag445.xml"/><Relationship Id="rId184" Type="http://schemas.openxmlformats.org/officeDocument/2006/relationships/tags" Target="../tags/tag444.xml"/><Relationship Id="rId183" Type="http://schemas.openxmlformats.org/officeDocument/2006/relationships/tags" Target="../tags/tag443.xml"/><Relationship Id="rId182" Type="http://schemas.openxmlformats.org/officeDocument/2006/relationships/tags" Target="../tags/tag442.xml"/><Relationship Id="rId181" Type="http://schemas.openxmlformats.org/officeDocument/2006/relationships/tags" Target="../tags/tag441.xml"/><Relationship Id="rId180" Type="http://schemas.openxmlformats.org/officeDocument/2006/relationships/tags" Target="../tags/tag440.xml"/><Relationship Id="rId18" Type="http://schemas.openxmlformats.org/officeDocument/2006/relationships/tags" Target="../tags/tag278.xml"/><Relationship Id="rId179" Type="http://schemas.openxmlformats.org/officeDocument/2006/relationships/tags" Target="../tags/tag439.xml"/><Relationship Id="rId178" Type="http://schemas.openxmlformats.org/officeDocument/2006/relationships/tags" Target="../tags/tag438.xml"/><Relationship Id="rId177" Type="http://schemas.openxmlformats.org/officeDocument/2006/relationships/tags" Target="../tags/tag437.xml"/><Relationship Id="rId176" Type="http://schemas.openxmlformats.org/officeDocument/2006/relationships/tags" Target="../tags/tag436.xml"/><Relationship Id="rId175" Type="http://schemas.openxmlformats.org/officeDocument/2006/relationships/tags" Target="../tags/tag435.xml"/><Relationship Id="rId174" Type="http://schemas.openxmlformats.org/officeDocument/2006/relationships/tags" Target="../tags/tag434.xml"/><Relationship Id="rId173" Type="http://schemas.openxmlformats.org/officeDocument/2006/relationships/tags" Target="../tags/tag433.xml"/><Relationship Id="rId172" Type="http://schemas.openxmlformats.org/officeDocument/2006/relationships/tags" Target="../tags/tag432.xml"/><Relationship Id="rId171" Type="http://schemas.openxmlformats.org/officeDocument/2006/relationships/tags" Target="../tags/tag431.xml"/><Relationship Id="rId170" Type="http://schemas.openxmlformats.org/officeDocument/2006/relationships/tags" Target="../tags/tag430.xml"/><Relationship Id="rId17" Type="http://schemas.openxmlformats.org/officeDocument/2006/relationships/tags" Target="../tags/tag277.xml"/><Relationship Id="rId169" Type="http://schemas.openxmlformats.org/officeDocument/2006/relationships/tags" Target="../tags/tag429.xml"/><Relationship Id="rId168" Type="http://schemas.openxmlformats.org/officeDocument/2006/relationships/tags" Target="../tags/tag428.xml"/><Relationship Id="rId167" Type="http://schemas.openxmlformats.org/officeDocument/2006/relationships/tags" Target="../tags/tag427.xml"/><Relationship Id="rId166" Type="http://schemas.openxmlformats.org/officeDocument/2006/relationships/tags" Target="../tags/tag426.xml"/><Relationship Id="rId165" Type="http://schemas.openxmlformats.org/officeDocument/2006/relationships/tags" Target="../tags/tag425.xml"/><Relationship Id="rId164" Type="http://schemas.openxmlformats.org/officeDocument/2006/relationships/tags" Target="../tags/tag424.xml"/><Relationship Id="rId163" Type="http://schemas.openxmlformats.org/officeDocument/2006/relationships/tags" Target="../tags/tag423.xml"/><Relationship Id="rId162" Type="http://schemas.openxmlformats.org/officeDocument/2006/relationships/tags" Target="../tags/tag422.xml"/><Relationship Id="rId161" Type="http://schemas.openxmlformats.org/officeDocument/2006/relationships/tags" Target="../tags/tag421.xml"/><Relationship Id="rId160" Type="http://schemas.openxmlformats.org/officeDocument/2006/relationships/tags" Target="../tags/tag420.xml"/><Relationship Id="rId16" Type="http://schemas.openxmlformats.org/officeDocument/2006/relationships/tags" Target="../tags/tag276.xml"/><Relationship Id="rId159" Type="http://schemas.openxmlformats.org/officeDocument/2006/relationships/tags" Target="../tags/tag419.xml"/><Relationship Id="rId158" Type="http://schemas.openxmlformats.org/officeDocument/2006/relationships/tags" Target="../tags/tag418.xml"/><Relationship Id="rId157" Type="http://schemas.openxmlformats.org/officeDocument/2006/relationships/tags" Target="../tags/tag417.xml"/><Relationship Id="rId156" Type="http://schemas.openxmlformats.org/officeDocument/2006/relationships/tags" Target="../tags/tag416.xml"/><Relationship Id="rId155" Type="http://schemas.openxmlformats.org/officeDocument/2006/relationships/tags" Target="../tags/tag415.xml"/><Relationship Id="rId154" Type="http://schemas.openxmlformats.org/officeDocument/2006/relationships/tags" Target="../tags/tag414.xml"/><Relationship Id="rId153" Type="http://schemas.openxmlformats.org/officeDocument/2006/relationships/tags" Target="../tags/tag413.xml"/><Relationship Id="rId152" Type="http://schemas.openxmlformats.org/officeDocument/2006/relationships/tags" Target="../tags/tag412.xml"/><Relationship Id="rId151" Type="http://schemas.openxmlformats.org/officeDocument/2006/relationships/tags" Target="../tags/tag411.xml"/><Relationship Id="rId150" Type="http://schemas.openxmlformats.org/officeDocument/2006/relationships/tags" Target="../tags/tag410.xml"/><Relationship Id="rId15" Type="http://schemas.openxmlformats.org/officeDocument/2006/relationships/tags" Target="../tags/tag275.xml"/><Relationship Id="rId149" Type="http://schemas.openxmlformats.org/officeDocument/2006/relationships/tags" Target="../tags/tag409.xml"/><Relationship Id="rId148" Type="http://schemas.openxmlformats.org/officeDocument/2006/relationships/tags" Target="../tags/tag408.xml"/><Relationship Id="rId147" Type="http://schemas.openxmlformats.org/officeDocument/2006/relationships/tags" Target="../tags/tag407.xml"/><Relationship Id="rId146" Type="http://schemas.openxmlformats.org/officeDocument/2006/relationships/tags" Target="../tags/tag406.xml"/><Relationship Id="rId145" Type="http://schemas.openxmlformats.org/officeDocument/2006/relationships/tags" Target="../tags/tag405.xml"/><Relationship Id="rId144" Type="http://schemas.openxmlformats.org/officeDocument/2006/relationships/tags" Target="../tags/tag404.xml"/><Relationship Id="rId143" Type="http://schemas.openxmlformats.org/officeDocument/2006/relationships/tags" Target="../tags/tag403.xml"/><Relationship Id="rId142" Type="http://schemas.openxmlformats.org/officeDocument/2006/relationships/tags" Target="../tags/tag402.xml"/><Relationship Id="rId141" Type="http://schemas.openxmlformats.org/officeDocument/2006/relationships/tags" Target="../tags/tag401.xml"/><Relationship Id="rId140" Type="http://schemas.openxmlformats.org/officeDocument/2006/relationships/tags" Target="../tags/tag400.xml"/><Relationship Id="rId14" Type="http://schemas.openxmlformats.org/officeDocument/2006/relationships/tags" Target="../tags/tag274.xml"/><Relationship Id="rId139" Type="http://schemas.openxmlformats.org/officeDocument/2006/relationships/tags" Target="../tags/tag399.xml"/><Relationship Id="rId138" Type="http://schemas.openxmlformats.org/officeDocument/2006/relationships/tags" Target="../tags/tag398.xml"/><Relationship Id="rId137" Type="http://schemas.openxmlformats.org/officeDocument/2006/relationships/tags" Target="../tags/tag397.xml"/><Relationship Id="rId136" Type="http://schemas.openxmlformats.org/officeDocument/2006/relationships/tags" Target="../tags/tag396.xml"/><Relationship Id="rId135" Type="http://schemas.openxmlformats.org/officeDocument/2006/relationships/tags" Target="../tags/tag395.xml"/><Relationship Id="rId134" Type="http://schemas.openxmlformats.org/officeDocument/2006/relationships/tags" Target="../tags/tag394.xml"/><Relationship Id="rId133" Type="http://schemas.openxmlformats.org/officeDocument/2006/relationships/tags" Target="../tags/tag393.xml"/><Relationship Id="rId132" Type="http://schemas.openxmlformats.org/officeDocument/2006/relationships/tags" Target="../tags/tag392.xml"/><Relationship Id="rId131" Type="http://schemas.openxmlformats.org/officeDocument/2006/relationships/tags" Target="../tags/tag391.xml"/><Relationship Id="rId130" Type="http://schemas.openxmlformats.org/officeDocument/2006/relationships/tags" Target="../tags/tag390.xml"/><Relationship Id="rId13" Type="http://schemas.openxmlformats.org/officeDocument/2006/relationships/slideLayout" Target="../slideLayouts/slideLayout13.xml"/><Relationship Id="rId129" Type="http://schemas.openxmlformats.org/officeDocument/2006/relationships/tags" Target="../tags/tag389.xml"/><Relationship Id="rId128" Type="http://schemas.openxmlformats.org/officeDocument/2006/relationships/tags" Target="../tags/tag388.xml"/><Relationship Id="rId127" Type="http://schemas.openxmlformats.org/officeDocument/2006/relationships/tags" Target="../tags/tag387.xml"/><Relationship Id="rId126" Type="http://schemas.openxmlformats.org/officeDocument/2006/relationships/tags" Target="../tags/tag386.xml"/><Relationship Id="rId125" Type="http://schemas.openxmlformats.org/officeDocument/2006/relationships/tags" Target="../tags/tag385.xml"/><Relationship Id="rId124" Type="http://schemas.openxmlformats.org/officeDocument/2006/relationships/tags" Target="../tags/tag384.xml"/><Relationship Id="rId123" Type="http://schemas.openxmlformats.org/officeDocument/2006/relationships/tags" Target="../tags/tag383.xml"/><Relationship Id="rId122" Type="http://schemas.openxmlformats.org/officeDocument/2006/relationships/tags" Target="../tags/tag382.xml"/><Relationship Id="rId121" Type="http://schemas.openxmlformats.org/officeDocument/2006/relationships/tags" Target="../tags/tag381.xml"/><Relationship Id="rId120" Type="http://schemas.openxmlformats.org/officeDocument/2006/relationships/tags" Target="../tags/tag380.xml"/><Relationship Id="rId12" Type="http://schemas.openxmlformats.org/officeDocument/2006/relationships/slideLayout" Target="../slideLayouts/slideLayout12.xml"/><Relationship Id="rId119" Type="http://schemas.openxmlformats.org/officeDocument/2006/relationships/tags" Target="../tags/tag379.xml"/><Relationship Id="rId118" Type="http://schemas.openxmlformats.org/officeDocument/2006/relationships/tags" Target="../tags/tag378.xml"/><Relationship Id="rId117" Type="http://schemas.openxmlformats.org/officeDocument/2006/relationships/tags" Target="../tags/tag377.xml"/><Relationship Id="rId116" Type="http://schemas.openxmlformats.org/officeDocument/2006/relationships/tags" Target="../tags/tag376.xml"/><Relationship Id="rId115" Type="http://schemas.openxmlformats.org/officeDocument/2006/relationships/tags" Target="../tags/tag375.xml"/><Relationship Id="rId114" Type="http://schemas.openxmlformats.org/officeDocument/2006/relationships/tags" Target="../tags/tag374.xml"/><Relationship Id="rId113" Type="http://schemas.openxmlformats.org/officeDocument/2006/relationships/tags" Target="../tags/tag373.xml"/><Relationship Id="rId112" Type="http://schemas.openxmlformats.org/officeDocument/2006/relationships/tags" Target="../tags/tag372.xml"/><Relationship Id="rId111" Type="http://schemas.openxmlformats.org/officeDocument/2006/relationships/tags" Target="../tags/tag371.xml"/><Relationship Id="rId110" Type="http://schemas.openxmlformats.org/officeDocument/2006/relationships/tags" Target="../tags/tag370.xml"/><Relationship Id="rId11" Type="http://schemas.openxmlformats.org/officeDocument/2006/relationships/slideLayout" Target="../slideLayouts/slideLayout11.xml"/><Relationship Id="rId109" Type="http://schemas.openxmlformats.org/officeDocument/2006/relationships/tags" Target="../tags/tag369.xml"/><Relationship Id="rId108" Type="http://schemas.openxmlformats.org/officeDocument/2006/relationships/tags" Target="../tags/tag368.xml"/><Relationship Id="rId107" Type="http://schemas.openxmlformats.org/officeDocument/2006/relationships/tags" Target="../tags/tag367.xml"/><Relationship Id="rId106" Type="http://schemas.openxmlformats.org/officeDocument/2006/relationships/tags" Target="../tags/tag366.xml"/><Relationship Id="rId105" Type="http://schemas.openxmlformats.org/officeDocument/2006/relationships/tags" Target="../tags/tag365.xml"/><Relationship Id="rId104" Type="http://schemas.openxmlformats.org/officeDocument/2006/relationships/tags" Target="../tags/tag364.xml"/><Relationship Id="rId103" Type="http://schemas.openxmlformats.org/officeDocument/2006/relationships/tags" Target="../tags/tag363.xml"/><Relationship Id="rId102" Type="http://schemas.openxmlformats.org/officeDocument/2006/relationships/tags" Target="../tags/tag362.xml"/><Relationship Id="rId101" Type="http://schemas.openxmlformats.org/officeDocument/2006/relationships/tags" Target="../tags/tag361.xml"/><Relationship Id="rId100" Type="http://schemas.openxmlformats.org/officeDocument/2006/relationships/tags" Target="../tags/tag360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4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5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buFont typeface="Arial" panose="020B0604020202020204" pitchFamily="34" charset="0"/>
              <a:buNone/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buFont typeface="Arial" panose="020B0604020202020204" pitchFamily="34" charset="0"/>
              <a:buNone/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buFont typeface="Arial" panose="020B0604020202020204" pitchFamily="34" charset="0"/>
              <a:buNone/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grpSp>
        <p:nvGrpSpPr>
          <p:cNvPr id="1033" name="组合 1"/>
          <p:cNvGrpSpPr/>
          <p:nvPr/>
        </p:nvGrpSpPr>
        <p:grpSpPr bwMode="auto">
          <a:xfrm>
            <a:off x="-9525" y="-3175"/>
            <a:ext cx="12487275" cy="6908800"/>
            <a:chOff x="240300" y="175499"/>
            <a:chExt cx="12012133" cy="6493503"/>
          </a:xfrm>
        </p:grpSpPr>
        <p:sp>
          <p:nvSpPr>
            <p:cNvPr id="10" name="Rectangle 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40300" y="175499"/>
              <a:ext cx="11755581" cy="6493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11" name="Freeform 8"/>
            <p:cNvSpPr>
              <a:spLocks noEditPoints="1"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8778291" y="175499"/>
              <a:ext cx="24434" cy="3125894"/>
            </a:xfrm>
            <a:custGeom>
              <a:avLst/>
              <a:gdLst>
                <a:gd name="T0" fmla="*/ 9 w 9"/>
                <a:gd name="T1" fmla="*/ 412 h 1158"/>
                <a:gd name="T2" fmla="*/ 0 w 9"/>
                <a:gd name="T3" fmla="*/ 417 h 1158"/>
                <a:gd name="T4" fmla="*/ 0 w 9"/>
                <a:gd name="T5" fmla="*/ 1122 h 1158"/>
                <a:gd name="T6" fmla="*/ 4 w 9"/>
                <a:gd name="T7" fmla="*/ 1158 h 1158"/>
                <a:gd name="T8" fmla="*/ 9 w 9"/>
                <a:gd name="T9" fmla="*/ 1115 h 1158"/>
                <a:gd name="T10" fmla="*/ 9 w 9"/>
                <a:gd name="T11" fmla="*/ 412 h 1158"/>
                <a:gd name="T12" fmla="*/ 9 w 9"/>
                <a:gd name="T13" fmla="*/ 255 h 1158"/>
                <a:gd name="T14" fmla="*/ 0 w 9"/>
                <a:gd name="T15" fmla="*/ 261 h 1158"/>
                <a:gd name="T16" fmla="*/ 0 w 9"/>
                <a:gd name="T17" fmla="*/ 407 h 1158"/>
                <a:gd name="T18" fmla="*/ 9 w 9"/>
                <a:gd name="T19" fmla="*/ 403 h 1158"/>
                <a:gd name="T20" fmla="*/ 9 w 9"/>
                <a:gd name="T21" fmla="*/ 255 h 1158"/>
                <a:gd name="T22" fmla="*/ 9 w 9"/>
                <a:gd name="T23" fmla="*/ 73 h 1158"/>
                <a:gd name="T24" fmla="*/ 0 w 9"/>
                <a:gd name="T25" fmla="*/ 80 h 1158"/>
                <a:gd name="T26" fmla="*/ 0 w 9"/>
                <a:gd name="T27" fmla="*/ 250 h 1158"/>
                <a:gd name="T28" fmla="*/ 9 w 9"/>
                <a:gd name="T29" fmla="*/ 245 h 1158"/>
                <a:gd name="T30" fmla="*/ 9 w 9"/>
                <a:gd name="T31" fmla="*/ 73 h 1158"/>
                <a:gd name="T32" fmla="*/ 9 w 9"/>
                <a:gd name="T33" fmla="*/ 0 h 1158"/>
                <a:gd name="T34" fmla="*/ 0 w 9"/>
                <a:gd name="T35" fmla="*/ 0 h 1158"/>
                <a:gd name="T36" fmla="*/ 0 w 9"/>
                <a:gd name="T37" fmla="*/ 69 h 1158"/>
                <a:gd name="T38" fmla="*/ 9 w 9"/>
                <a:gd name="T39" fmla="*/ 62 h 1158"/>
                <a:gd name="T40" fmla="*/ 9 w 9"/>
                <a:gd name="T41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158">
                  <a:moveTo>
                    <a:pt x="9" y="412"/>
                  </a:moveTo>
                  <a:lnTo>
                    <a:pt x="0" y="417"/>
                  </a:lnTo>
                  <a:lnTo>
                    <a:pt x="0" y="1122"/>
                  </a:lnTo>
                  <a:lnTo>
                    <a:pt x="4" y="1158"/>
                  </a:lnTo>
                  <a:lnTo>
                    <a:pt x="9" y="1115"/>
                  </a:lnTo>
                  <a:lnTo>
                    <a:pt x="9" y="412"/>
                  </a:lnTo>
                  <a:close/>
                  <a:moveTo>
                    <a:pt x="9" y="255"/>
                  </a:moveTo>
                  <a:lnTo>
                    <a:pt x="0" y="261"/>
                  </a:lnTo>
                  <a:lnTo>
                    <a:pt x="0" y="407"/>
                  </a:lnTo>
                  <a:lnTo>
                    <a:pt x="9" y="403"/>
                  </a:lnTo>
                  <a:lnTo>
                    <a:pt x="9" y="255"/>
                  </a:lnTo>
                  <a:close/>
                  <a:moveTo>
                    <a:pt x="9" y="73"/>
                  </a:moveTo>
                  <a:lnTo>
                    <a:pt x="0" y="80"/>
                  </a:lnTo>
                  <a:lnTo>
                    <a:pt x="0" y="250"/>
                  </a:lnTo>
                  <a:lnTo>
                    <a:pt x="9" y="245"/>
                  </a:lnTo>
                  <a:lnTo>
                    <a:pt x="9" y="73"/>
                  </a:lnTo>
                  <a:close/>
                  <a:moveTo>
                    <a:pt x="9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9" y="6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" name="Freeform 9"/>
            <p:cNvSpPr>
              <a:spLocks noEditPoints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8778291" y="175499"/>
              <a:ext cx="24434" cy="3125894"/>
            </a:xfrm>
            <a:custGeom>
              <a:avLst/>
              <a:gdLst>
                <a:gd name="T0" fmla="*/ 9 w 9"/>
                <a:gd name="T1" fmla="*/ 412 h 1158"/>
                <a:gd name="T2" fmla="*/ 0 w 9"/>
                <a:gd name="T3" fmla="*/ 417 h 1158"/>
                <a:gd name="T4" fmla="*/ 0 w 9"/>
                <a:gd name="T5" fmla="*/ 1122 h 1158"/>
                <a:gd name="T6" fmla="*/ 4 w 9"/>
                <a:gd name="T7" fmla="*/ 1158 h 1158"/>
                <a:gd name="T8" fmla="*/ 9 w 9"/>
                <a:gd name="T9" fmla="*/ 1115 h 1158"/>
                <a:gd name="T10" fmla="*/ 9 w 9"/>
                <a:gd name="T11" fmla="*/ 412 h 1158"/>
                <a:gd name="T12" fmla="*/ 9 w 9"/>
                <a:gd name="T13" fmla="*/ 255 h 1158"/>
                <a:gd name="T14" fmla="*/ 0 w 9"/>
                <a:gd name="T15" fmla="*/ 261 h 1158"/>
                <a:gd name="T16" fmla="*/ 0 w 9"/>
                <a:gd name="T17" fmla="*/ 407 h 1158"/>
                <a:gd name="T18" fmla="*/ 9 w 9"/>
                <a:gd name="T19" fmla="*/ 403 h 1158"/>
                <a:gd name="T20" fmla="*/ 9 w 9"/>
                <a:gd name="T21" fmla="*/ 255 h 1158"/>
                <a:gd name="T22" fmla="*/ 9 w 9"/>
                <a:gd name="T23" fmla="*/ 73 h 1158"/>
                <a:gd name="T24" fmla="*/ 0 w 9"/>
                <a:gd name="T25" fmla="*/ 80 h 1158"/>
                <a:gd name="T26" fmla="*/ 0 w 9"/>
                <a:gd name="T27" fmla="*/ 250 h 1158"/>
                <a:gd name="T28" fmla="*/ 9 w 9"/>
                <a:gd name="T29" fmla="*/ 245 h 1158"/>
                <a:gd name="T30" fmla="*/ 9 w 9"/>
                <a:gd name="T31" fmla="*/ 73 h 1158"/>
                <a:gd name="T32" fmla="*/ 9 w 9"/>
                <a:gd name="T33" fmla="*/ 0 h 1158"/>
                <a:gd name="T34" fmla="*/ 0 w 9"/>
                <a:gd name="T35" fmla="*/ 0 h 1158"/>
                <a:gd name="T36" fmla="*/ 0 w 9"/>
                <a:gd name="T37" fmla="*/ 69 h 1158"/>
                <a:gd name="T38" fmla="*/ 9 w 9"/>
                <a:gd name="T39" fmla="*/ 62 h 1158"/>
                <a:gd name="T40" fmla="*/ 9 w 9"/>
                <a:gd name="T41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158">
                  <a:moveTo>
                    <a:pt x="9" y="412"/>
                  </a:moveTo>
                  <a:lnTo>
                    <a:pt x="0" y="417"/>
                  </a:lnTo>
                  <a:lnTo>
                    <a:pt x="0" y="1122"/>
                  </a:lnTo>
                  <a:lnTo>
                    <a:pt x="4" y="1158"/>
                  </a:lnTo>
                  <a:lnTo>
                    <a:pt x="9" y="1115"/>
                  </a:lnTo>
                  <a:lnTo>
                    <a:pt x="9" y="412"/>
                  </a:lnTo>
                  <a:moveTo>
                    <a:pt x="9" y="255"/>
                  </a:moveTo>
                  <a:lnTo>
                    <a:pt x="0" y="261"/>
                  </a:lnTo>
                  <a:lnTo>
                    <a:pt x="0" y="407"/>
                  </a:lnTo>
                  <a:lnTo>
                    <a:pt x="9" y="403"/>
                  </a:lnTo>
                  <a:lnTo>
                    <a:pt x="9" y="255"/>
                  </a:lnTo>
                  <a:moveTo>
                    <a:pt x="9" y="73"/>
                  </a:moveTo>
                  <a:lnTo>
                    <a:pt x="0" y="80"/>
                  </a:lnTo>
                  <a:lnTo>
                    <a:pt x="0" y="250"/>
                  </a:lnTo>
                  <a:lnTo>
                    <a:pt x="9" y="245"/>
                  </a:lnTo>
                  <a:lnTo>
                    <a:pt x="9" y="73"/>
                  </a:lnTo>
                  <a:moveTo>
                    <a:pt x="9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9" y="62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" name="Freeform 10"/>
            <p:cNvSpPr>
              <a:spLocks noEditPoints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8434694" y="175499"/>
              <a:ext cx="354286" cy="3167672"/>
            </a:xfrm>
            <a:custGeom>
              <a:avLst/>
              <a:gdLst>
                <a:gd name="T0" fmla="*/ 57 w 131"/>
                <a:gd name="T1" fmla="*/ 458 h 1173"/>
                <a:gd name="T2" fmla="*/ 49 w 131"/>
                <a:gd name="T3" fmla="*/ 462 h 1173"/>
                <a:gd name="T4" fmla="*/ 119 w 131"/>
                <a:gd name="T5" fmla="*/ 1122 h 1173"/>
                <a:gd name="T6" fmla="*/ 129 w 131"/>
                <a:gd name="T7" fmla="*/ 1173 h 1173"/>
                <a:gd name="T8" fmla="*/ 131 w 131"/>
                <a:gd name="T9" fmla="*/ 1158 h 1173"/>
                <a:gd name="T10" fmla="*/ 127 w 131"/>
                <a:gd name="T11" fmla="*/ 1122 h 1173"/>
                <a:gd name="T12" fmla="*/ 57 w 131"/>
                <a:gd name="T13" fmla="*/ 458 h 1173"/>
                <a:gd name="T14" fmla="*/ 42 w 131"/>
                <a:gd name="T15" fmla="*/ 319 h 1173"/>
                <a:gd name="T16" fmla="*/ 35 w 131"/>
                <a:gd name="T17" fmla="*/ 325 h 1173"/>
                <a:gd name="T18" fmla="*/ 48 w 131"/>
                <a:gd name="T19" fmla="*/ 453 h 1173"/>
                <a:gd name="T20" fmla="*/ 56 w 131"/>
                <a:gd name="T21" fmla="*/ 448 h 1173"/>
                <a:gd name="T22" fmla="*/ 42 w 131"/>
                <a:gd name="T23" fmla="*/ 319 h 1173"/>
                <a:gd name="T24" fmla="*/ 26 w 131"/>
                <a:gd name="T25" fmla="*/ 164 h 1173"/>
                <a:gd name="T26" fmla="*/ 18 w 131"/>
                <a:gd name="T27" fmla="*/ 170 h 1173"/>
                <a:gd name="T28" fmla="*/ 33 w 131"/>
                <a:gd name="T29" fmla="*/ 316 h 1173"/>
                <a:gd name="T30" fmla="*/ 41 w 131"/>
                <a:gd name="T31" fmla="*/ 310 h 1173"/>
                <a:gd name="T32" fmla="*/ 26 w 131"/>
                <a:gd name="T33" fmla="*/ 164 h 1173"/>
                <a:gd name="T34" fmla="*/ 9 w 131"/>
                <a:gd name="T35" fmla="*/ 0 h 1173"/>
                <a:gd name="T36" fmla="*/ 0 w 131"/>
                <a:gd name="T37" fmla="*/ 0 h 1173"/>
                <a:gd name="T38" fmla="*/ 17 w 131"/>
                <a:gd name="T39" fmla="*/ 160 h 1173"/>
                <a:gd name="T40" fmla="*/ 25 w 131"/>
                <a:gd name="T41" fmla="*/ 153 h 1173"/>
                <a:gd name="T42" fmla="*/ 9 w 131"/>
                <a:gd name="T43" fmla="*/ 0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1" h="1173">
                  <a:moveTo>
                    <a:pt x="57" y="458"/>
                  </a:moveTo>
                  <a:lnTo>
                    <a:pt x="49" y="462"/>
                  </a:lnTo>
                  <a:lnTo>
                    <a:pt x="119" y="1122"/>
                  </a:lnTo>
                  <a:lnTo>
                    <a:pt x="129" y="1173"/>
                  </a:lnTo>
                  <a:lnTo>
                    <a:pt x="131" y="1158"/>
                  </a:lnTo>
                  <a:lnTo>
                    <a:pt x="127" y="1122"/>
                  </a:lnTo>
                  <a:lnTo>
                    <a:pt x="57" y="458"/>
                  </a:lnTo>
                  <a:close/>
                  <a:moveTo>
                    <a:pt x="42" y="319"/>
                  </a:moveTo>
                  <a:lnTo>
                    <a:pt x="35" y="325"/>
                  </a:lnTo>
                  <a:lnTo>
                    <a:pt x="48" y="453"/>
                  </a:lnTo>
                  <a:lnTo>
                    <a:pt x="56" y="448"/>
                  </a:lnTo>
                  <a:lnTo>
                    <a:pt x="42" y="319"/>
                  </a:lnTo>
                  <a:close/>
                  <a:moveTo>
                    <a:pt x="26" y="164"/>
                  </a:moveTo>
                  <a:lnTo>
                    <a:pt x="18" y="170"/>
                  </a:lnTo>
                  <a:lnTo>
                    <a:pt x="33" y="316"/>
                  </a:lnTo>
                  <a:lnTo>
                    <a:pt x="41" y="310"/>
                  </a:lnTo>
                  <a:lnTo>
                    <a:pt x="26" y="164"/>
                  </a:lnTo>
                  <a:close/>
                  <a:moveTo>
                    <a:pt x="9" y="0"/>
                  </a:moveTo>
                  <a:lnTo>
                    <a:pt x="0" y="0"/>
                  </a:lnTo>
                  <a:lnTo>
                    <a:pt x="17" y="160"/>
                  </a:lnTo>
                  <a:lnTo>
                    <a:pt x="25" y="15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" name="Freeform 11"/>
            <p:cNvSpPr>
              <a:spLocks noEditPoints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8434694" y="175499"/>
              <a:ext cx="354286" cy="3167672"/>
            </a:xfrm>
            <a:custGeom>
              <a:avLst/>
              <a:gdLst>
                <a:gd name="T0" fmla="*/ 57 w 131"/>
                <a:gd name="T1" fmla="*/ 458 h 1173"/>
                <a:gd name="T2" fmla="*/ 49 w 131"/>
                <a:gd name="T3" fmla="*/ 462 h 1173"/>
                <a:gd name="T4" fmla="*/ 119 w 131"/>
                <a:gd name="T5" fmla="*/ 1122 h 1173"/>
                <a:gd name="T6" fmla="*/ 129 w 131"/>
                <a:gd name="T7" fmla="*/ 1173 h 1173"/>
                <a:gd name="T8" fmla="*/ 131 w 131"/>
                <a:gd name="T9" fmla="*/ 1158 h 1173"/>
                <a:gd name="T10" fmla="*/ 127 w 131"/>
                <a:gd name="T11" fmla="*/ 1122 h 1173"/>
                <a:gd name="T12" fmla="*/ 57 w 131"/>
                <a:gd name="T13" fmla="*/ 458 h 1173"/>
                <a:gd name="T14" fmla="*/ 42 w 131"/>
                <a:gd name="T15" fmla="*/ 319 h 1173"/>
                <a:gd name="T16" fmla="*/ 35 w 131"/>
                <a:gd name="T17" fmla="*/ 325 h 1173"/>
                <a:gd name="T18" fmla="*/ 48 w 131"/>
                <a:gd name="T19" fmla="*/ 453 h 1173"/>
                <a:gd name="T20" fmla="*/ 56 w 131"/>
                <a:gd name="T21" fmla="*/ 448 h 1173"/>
                <a:gd name="T22" fmla="*/ 42 w 131"/>
                <a:gd name="T23" fmla="*/ 319 h 1173"/>
                <a:gd name="T24" fmla="*/ 26 w 131"/>
                <a:gd name="T25" fmla="*/ 164 h 1173"/>
                <a:gd name="T26" fmla="*/ 18 w 131"/>
                <a:gd name="T27" fmla="*/ 170 h 1173"/>
                <a:gd name="T28" fmla="*/ 33 w 131"/>
                <a:gd name="T29" fmla="*/ 316 h 1173"/>
                <a:gd name="T30" fmla="*/ 41 w 131"/>
                <a:gd name="T31" fmla="*/ 310 h 1173"/>
                <a:gd name="T32" fmla="*/ 26 w 131"/>
                <a:gd name="T33" fmla="*/ 164 h 1173"/>
                <a:gd name="T34" fmla="*/ 9 w 131"/>
                <a:gd name="T35" fmla="*/ 0 h 1173"/>
                <a:gd name="T36" fmla="*/ 0 w 131"/>
                <a:gd name="T37" fmla="*/ 0 h 1173"/>
                <a:gd name="T38" fmla="*/ 17 w 131"/>
                <a:gd name="T39" fmla="*/ 160 h 1173"/>
                <a:gd name="T40" fmla="*/ 25 w 131"/>
                <a:gd name="T41" fmla="*/ 153 h 1173"/>
                <a:gd name="T42" fmla="*/ 9 w 131"/>
                <a:gd name="T43" fmla="*/ 0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1" h="1173">
                  <a:moveTo>
                    <a:pt x="57" y="458"/>
                  </a:moveTo>
                  <a:lnTo>
                    <a:pt x="49" y="462"/>
                  </a:lnTo>
                  <a:lnTo>
                    <a:pt x="119" y="1122"/>
                  </a:lnTo>
                  <a:lnTo>
                    <a:pt x="129" y="1173"/>
                  </a:lnTo>
                  <a:lnTo>
                    <a:pt x="131" y="1158"/>
                  </a:lnTo>
                  <a:lnTo>
                    <a:pt x="127" y="1122"/>
                  </a:lnTo>
                  <a:lnTo>
                    <a:pt x="57" y="458"/>
                  </a:lnTo>
                  <a:moveTo>
                    <a:pt x="42" y="319"/>
                  </a:moveTo>
                  <a:lnTo>
                    <a:pt x="35" y="325"/>
                  </a:lnTo>
                  <a:lnTo>
                    <a:pt x="48" y="453"/>
                  </a:lnTo>
                  <a:lnTo>
                    <a:pt x="56" y="448"/>
                  </a:lnTo>
                  <a:lnTo>
                    <a:pt x="42" y="319"/>
                  </a:lnTo>
                  <a:moveTo>
                    <a:pt x="26" y="164"/>
                  </a:moveTo>
                  <a:lnTo>
                    <a:pt x="18" y="170"/>
                  </a:lnTo>
                  <a:lnTo>
                    <a:pt x="33" y="316"/>
                  </a:lnTo>
                  <a:lnTo>
                    <a:pt x="41" y="310"/>
                  </a:lnTo>
                  <a:lnTo>
                    <a:pt x="26" y="164"/>
                  </a:lnTo>
                  <a:moveTo>
                    <a:pt x="9" y="0"/>
                  </a:moveTo>
                  <a:lnTo>
                    <a:pt x="0" y="0"/>
                  </a:lnTo>
                  <a:lnTo>
                    <a:pt x="17" y="160"/>
                  </a:lnTo>
                  <a:lnTo>
                    <a:pt x="25" y="153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" name="Freeform 12"/>
            <p:cNvSpPr>
              <a:spLocks noEditPoints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8086517" y="175499"/>
              <a:ext cx="696356" cy="3185577"/>
            </a:xfrm>
            <a:custGeom>
              <a:avLst/>
              <a:gdLst>
                <a:gd name="T0" fmla="*/ 115 w 258"/>
                <a:gd name="T1" fmla="*/ 499 h 1180"/>
                <a:gd name="T2" fmla="*/ 107 w 258"/>
                <a:gd name="T3" fmla="*/ 503 h 1180"/>
                <a:gd name="T4" fmla="*/ 239 w 258"/>
                <a:gd name="T5" fmla="*/ 1122 h 1180"/>
                <a:gd name="T6" fmla="*/ 257 w 258"/>
                <a:gd name="T7" fmla="*/ 1180 h 1180"/>
                <a:gd name="T8" fmla="*/ 258 w 258"/>
                <a:gd name="T9" fmla="*/ 1173 h 1180"/>
                <a:gd name="T10" fmla="*/ 248 w 258"/>
                <a:gd name="T11" fmla="*/ 1122 h 1180"/>
                <a:gd name="T12" fmla="*/ 115 w 258"/>
                <a:gd name="T13" fmla="*/ 499 h 1180"/>
                <a:gd name="T14" fmla="*/ 89 w 258"/>
                <a:gd name="T15" fmla="*/ 377 h 1180"/>
                <a:gd name="T16" fmla="*/ 81 w 258"/>
                <a:gd name="T17" fmla="*/ 382 h 1180"/>
                <a:gd name="T18" fmla="*/ 105 w 258"/>
                <a:gd name="T19" fmla="*/ 495 h 1180"/>
                <a:gd name="T20" fmla="*/ 113 w 258"/>
                <a:gd name="T21" fmla="*/ 490 h 1180"/>
                <a:gd name="T22" fmla="*/ 89 w 258"/>
                <a:gd name="T23" fmla="*/ 377 h 1180"/>
                <a:gd name="T24" fmla="*/ 60 w 258"/>
                <a:gd name="T25" fmla="*/ 242 h 1180"/>
                <a:gd name="T26" fmla="*/ 53 w 258"/>
                <a:gd name="T27" fmla="*/ 248 h 1180"/>
                <a:gd name="T28" fmla="*/ 80 w 258"/>
                <a:gd name="T29" fmla="*/ 373 h 1180"/>
                <a:gd name="T30" fmla="*/ 87 w 258"/>
                <a:gd name="T31" fmla="*/ 368 h 1180"/>
                <a:gd name="T32" fmla="*/ 60 w 258"/>
                <a:gd name="T33" fmla="*/ 242 h 1180"/>
                <a:gd name="T34" fmla="*/ 28 w 258"/>
                <a:gd name="T35" fmla="*/ 89 h 1180"/>
                <a:gd name="T36" fmla="*/ 21 w 258"/>
                <a:gd name="T37" fmla="*/ 96 h 1180"/>
                <a:gd name="T38" fmla="*/ 51 w 258"/>
                <a:gd name="T39" fmla="*/ 239 h 1180"/>
                <a:gd name="T40" fmla="*/ 58 w 258"/>
                <a:gd name="T41" fmla="*/ 233 h 1180"/>
                <a:gd name="T42" fmla="*/ 28 w 258"/>
                <a:gd name="T43" fmla="*/ 89 h 1180"/>
                <a:gd name="T44" fmla="*/ 9 w 258"/>
                <a:gd name="T45" fmla="*/ 0 h 1180"/>
                <a:gd name="T46" fmla="*/ 0 w 258"/>
                <a:gd name="T47" fmla="*/ 0 h 1180"/>
                <a:gd name="T48" fmla="*/ 19 w 258"/>
                <a:gd name="T49" fmla="*/ 86 h 1180"/>
                <a:gd name="T50" fmla="*/ 26 w 258"/>
                <a:gd name="T51" fmla="*/ 79 h 1180"/>
                <a:gd name="T52" fmla="*/ 9 w 258"/>
                <a:gd name="T53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" h="1180">
                  <a:moveTo>
                    <a:pt x="115" y="499"/>
                  </a:moveTo>
                  <a:lnTo>
                    <a:pt x="107" y="503"/>
                  </a:lnTo>
                  <a:lnTo>
                    <a:pt x="239" y="1122"/>
                  </a:lnTo>
                  <a:lnTo>
                    <a:pt x="257" y="1180"/>
                  </a:lnTo>
                  <a:lnTo>
                    <a:pt x="258" y="1173"/>
                  </a:lnTo>
                  <a:lnTo>
                    <a:pt x="248" y="1122"/>
                  </a:lnTo>
                  <a:lnTo>
                    <a:pt x="115" y="499"/>
                  </a:lnTo>
                  <a:close/>
                  <a:moveTo>
                    <a:pt x="89" y="377"/>
                  </a:moveTo>
                  <a:lnTo>
                    <a:pt x="81" y="382"/>
                  </a:lnTo>
                  <a:lnTo>
                    <a:pt x="105" y="495"/>
                  </a:lnTo>
                  <a:lnTo>
                    <a:pt x="113" y="490"/>
                  </a:lnTo>
                  <a:lnTo>
                    <a:pt x="89" y="377"/>
                  </a:lnTo>
                  <a:close/>
                  <a:moveTo>
                    <a:pt x="60" y="242"/>
                  </a:moveTo>
                  <a:lnTo>
                    <a:pt x="53" y="248"/>
                  </a:lnTo>
                  <a:lnTo>
                    <a:pt x="80" y="373"/>
                  </a:lnTo>
                  <a:lnTo>
                    <a:pt x="87" y="368"/>
                  </a:lnTo>
                  <a:lnTo>
                    <a:pt x="60" y="242"/>
                  </a:lnTo>
                  <a:close/>
                  <a:moveTo>
                    <a:pt x="28" y="89"/>
                  </a:moveTo>
                  <a:lnTo>
                    <a:pt x="21" y="96"/>
                  </a:lnTo>
                  <a:lnTo>
                    <a:pt x="51" y="239"/>
                  </a:lnTo>
                  <a:lnTo>
                    <a:pt x="58" y="233"/>
                  </a:lnTo>
                  <a:lnTo>
                    <a:pt x="28" y="89"/>
                  </a:lnTo>
                  <a:close/>
                  <a:moveTo>
                    <a:pt x="9" y="0"/>
                  </a:moveTo>
                  <a:lnTo>
                    <a:pt x="0" y="0"/>
                  </a:lnTo>
                  <a:lnTo>
                    <a:pt x="19" y="86"/>
                  </a:lnTo>
                  <a:lnTo>
                    <a:pt x="26" y="7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Freeform 13"/>
            <p:cNvSpPr>
              <a:spLocks noEditPoints="1"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8086517" y="175499"/>
              <a:ext cx="696356" cy="3185577"/>
            </a:xfrm>
            <a:custGeom>
              <a:avLst/>
              <a:gdLst>
                <a:gd name="T0" fmla="*/ 115 w 258"/>
                <a:gd name="T1" fmla="*/ 499 h 1180"/>
                <a:gd name="T2" fmla="*/ 107 w 258"/>
                <a:gd name="T3" fmla="*/ 503 h 1180"/>
                <a:gd name="T4" fmla="*/ 239 w 258"/>
                <a:gd name="T5" fmla="*/ 1122 h 1180"/>
                <a:gd name="T6" fmla="*/ 257 w 258"/>
                <a:gd name="T7" fmla="*/ 1180 h 1180"/>
                <a:gd name="T8" fmla="*/ 258 w 258"/>
                <a:gd name="T9" fmla="*/ 1173 h 1180"/>
                <a:gd name="T10" fmla="*/ 248 w 258"/>
                <a:gd name="T11" fmla="*/ 1122 h 1180"/>
                <a:gd name="T12" fmla="*/ 115 w 258"/>
                <a:gd name="T13" fmla="*/ 499 h 1180"/>
                <a:gd name="T14" fmla="*/ 89 w 258"/>
                <a:gd name="T15" fmla="*/ 377 h 1180"/>
                <a:gd name="T16" fmla="*/ 81 w 258"/>
                <a:gd name="T17" fmla="*/ 382 h 1180"/>
                <a:gd name="T18" fmla="*/ 105 w 258"/>
                <a:gd name="T19" fmla="*/ 495 h 1180"/>
                <a:gd name="T20" fmla="*/ 113 w 258"/>
                <a:gd name="T21" fmla="*/ 490 h 1180"/>
                <a:gd name="T22" fmla="*/ 89 w 258"/>
                <a:gd name="T23" fmla="*/ 377 h 1180"/>
                <a:gd name="T24" fmla="*/ 60 w 258"/>
                <a:gd name="T25" fmla="*/ 242 h 1180"/>
                <a:gd name="T26" fmla="*/ 53 w 258"/>
                <a:gd name="T27" fmla="*/ 248 h 1180"/>
                <a:gd name="T28" fmla="*/ 80 w 258"/>
                <a:gd name="T29" fmla="*/ 373 h 1180"/>
                <a:gd name="T30" fmla="*/ 87 w 258"/>
                <a:gd name="T31" fmla="*/ 368 h 1180"/>
                <a:gd name="T32" fmla="*/ 60 w 258"/>
                <a:gd name="T33" fmla="*/ 242 h 1180"/>
                <a:gd name="T34" fmla="*/ 28 w 258"/>
                <a:gd name="T35" fmla="*/ 89 h 1180"/>
                <a:gd name="T36" fmla="*/ 21 w 258"/>
                <a:gd name="T37" fmla="*/ 96 h 1180"/>
                <a:gd name="T38" fmla="*/ 51 w 258"/>
                <a:gd name="T39" fmla="*/ 239 h 1180"/>
                <a:gd name="T40" fmla="*/ 58 w 258"/>
                <a:gd name="T41" fmla="*/ 233 h 1180"/>
                <a:gd name="T42" fmla="*/ 28 w 258"/>
                <a:gd name="T43" fmla="*/ 89 h 1180"/>
                <a:gd name="T44" fmla="*/ 9 w 258"/>
                <a:gd name="T45" fmla="*/ 0 h 1180"/>
                <a:gd name="T46" fmla="*/ 0 w 258"/>
                <a:gd name="T47" fmla="*/ 0 h 1180"/>
                <a:gd name="T48" fmla="*/ 19 w 258"/>
                <a:gd name="T49" fmla="*/ 86 h 1180"/>
                <a:gd name="T50" fmla="*/ 26 w 258"/>
                <a:gd name="T51" fmla="*/ 79 h 1180"/>
                <a:gd name="T52" fmla="*/ 9 w 258"/>
                <a:gd name="T53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" h="1180">
                  <a:moveTo>
                    <a:pt x="115" y="499"/>
                  </a:moveTo>
                  <a:lnTo>
                    <a:pt x="107" y="503"/>
                  </a:lnTo>
                  <a:lnTo>
                    <a:pt x="239" y="1122"/>
                  </a:lnTo>
                  <a:lnTo>
                    <a:pt x="257" y="1180"/>
                  </a:lnTo>
                  <a:lnTo>
                    <a:pt x="258" y="1173"/>
                  </a:lnTo>
                  <a:lnTo>
                    <a:pt x="248" y="1122"/>
                  </a:lnTo>
                  <a:lnTo>
                    <a:pt x="115" y="499"/>
                  </a:lnTo>
                  <a:moveTo>
                    <a:pt x="89" y="377"/>
                  </a:moveTo>
                  <a:lnTo>
                    <a:pt x="81" y="382"/>
                  </a:lnTo>
                  <a:lnTo>
                    <a:pt x="105" y="495"/>
                  </a:lnTo>
                  <a:lnTo>
                    <a:pt x="113" y="490"/>
                  </a:lnTo>
                  <a:lnTo>
                    <a:pt x="89" y="377"/>
                  </a:lnTo>
                  <a:moveTo>
                    <a:pt x="60" y="242"/>
                  </a:moveTo>
                  <a:lnTo>
                    <a:pt x="53" y="248"/>
                  </a:lnTo>
                  <a:lnTo>
                    <a:pt x="80" y="373"/>
                  </a:lnTo>
                  <a:lnTo>
                    <a:pt x="87" y="368"/>
                  </a:lnTo>
                  <a:lnTo>
                    <a:pt x="60" y="242"/>
                  </a:lnTo>
                  <a:moveTo>
                    <a:pt x="28" y="89"/>
                  </a:moveTo>
                  <a:lnTo>
                    <a:pt x="21" y="96"/>
                  </a:lnTo>
                  <a:lnTo>
                    <a:pt x="51" y="239"/>
                  </a:lnTo>
                  <a:lnTo>
                    <a:pt x="58" y="233"/>
                  </a:lnTo>
                  <a:lnTo>
                    <a:pt x="28" y="89"/>
                  </a:lnTo>
                  <a:moveTo>
                    <a:pt x="9" y="0"/>
                  </a:moveTo>
                  <a:lnTo>
                    <a:pt x="0" y="0"/>
                  </a:lnTo>
                  <a:lnTo>
                    <a:pt x="19" y="86"/>
                  </a:lnTo>
                  <a:lnTo>
                    <a:pt x="26" y="79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Freeform 14"/>
            <p:cNvSpPr>
              <a:spLocks noEditPoints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727650" y="175499"/>
              <a:ext cx="1052168" cy="3197514"/>
            </a:xfrm>
            <a:custGeom>
              <a:avLst/>
              <a:gdLst>
                <a:gd name="T0" fmla="*/ 183 w 390"/>
                <a:gd name="T1" fmla="*/ 537 h 1184"/>
                <a:gd name="T2" fmla="*/ 175 w 390"/>
                <a:gd name="T3" fmla="*/ 541 h 1184"/>
                <a:gd name="T4" fmla="*/ 364 w 390"/>
                <a:gd name="T5" fmla="*/ 1124 h 1184"/>
                <a:gd name="T6" fmla="*/ 390 w 390"/>
                <a:gd name="T7" fmla="*/ 1184 h 1184"/>
                <a:gd name="T8" fmla="*/ 390 w 390"/>
                <a:gd name="T9" fmla="*/ 1180 h 1184"/>
                <a:gd name="T10" fmla="*/ 372 w 390"/>
                <a:gd name="T11" fmla="*/ 1122 h 1184"/>
                <a:gd name="T12" fmla="*/ 183 w 390"/>
                <a:gd name="T13" fmla="*/ 537 h 1184"/>
                <a:gd name="T14" fmla="*/ 147 w 390"/>
                <a:gd name="T15" fmla="*/ 429 h 1184"/>
                <a:gd name="T16" fmla="*/ 140 w 390"/>
                <a:gd name="T17" fmla="*/ 433 h 1184"/>
                <a:gd name="T18" fmla="*/ 173 w 390"/>
                <a:gd name="T19" fmla="*/ 533 h 1184"/>
                <a:gd name="T20" fmla="*/ 180 w 390"/>
                <a:gd name="T21" fmla="*/ 528 h 1184"/>
                <a:gd name="T22" fmla="*/ 147 w 390"/>
                <a:gd name="T23" fmla="*/ 429 h 1184"/>
                <a:gd name="T24" fmla="*/ 110 w 390"/>
                <a:gd name="T25" fmla="*/ 311 h 1184"/>
                <a:gd name="T26" fmla="*/ 103 w 390"/>
                <a:gd name="T27" fmla="*/ 317 h 1184"/>
                <a:gd name="T28" fmla="*/ 137 w 390"/>
                <a:gd name="T29" fmla="*/ 425 h 1184"/>
                <a:gd name="T30" fmla="*/ 145 w 390"/>
                <a:gd name="T31" fmla="*/ 420 h 1184"/>
                <a:gd name="T32" fmla="*/ 110 w 390"/>
                <a:gd name="T33" fmla="*/ 311 h 1184"/>
                <a:gd name="T34" fmla="*/ 68 w 390"/>
                <a:gd name="T35" fmla="*/ 182 h 1184"/>
                <a:gd name="T36" fmla="*/ 61 w 390"/>
                <a:gd name="T37" fmla="*/ 188 h 1184"/>
                <a:gd name="T38" fmla="*/ 100 w 390"/>
                <a:gd name="T39" fmla="*/ 308 h 1184"/>
                <a:gd name="T40" fmla="*/ 107 w 390"/>
                <a:gd name="T41" fmla="*/ 303 h 1184"/>
                <a:gd name="T42" fmla="*/ 68 w 390"/>
                <a:gd name="T43" fmla="*/ 182 h 1184"/>
                <a:gd name="T44" fmla="*/ 20 w 390"/>
                <a:gd name="T45" fmla="*/ 35 h 1184"/>
                <a:gd name="T46" fmla="*/ 14 w 390"/>
                <a:gd name="T47" fmla="*/ 42 h 1184"/>
                <a:gd name="T48" fmla="*/ 58 w 390"/>
                <a:gd name="T49" fmla="*/ 179 h 1184"/>
                <a:gd name="T50" fmla="*/ 65 w 390"/>
                <a:gd name="T51" fmla="*/ 172 h 1184"/>
                <a:gd name="T52" fmla="*/ 20 w 390"/>
                <a:gd name="T53" fmla="*/ 35 h 1184"/>
                <a:gd name="T54" fmla="*/ 9 w 390"/>
                <a:gd name="T55" fmla="*/ 0 h 1184"/>
                <a:gd name="T56" fmla="*/ 0 w 390"/>
                <a:gd name="T57" fmla="*/ 0 h 1184"/>
                <a:gd name="T58" fmla="*/ 11 w 390"/>
                <a:gd name="T59" fmla="*/ 33 h 1184"/>
                <a:gd name="T60" fmla="*/ 17 w 390"/>
                <a:gd name="T61" fmla="*/ 25 h 1184"/>
                <a:gd name="T62" fmla="*/ 9 w 390"/>
                <a:gd name="T63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1184">
                  <a:moveTo>
                    <a:pt x="183" y="537"/>
                  </a:moveTo>
                  <a:lnTo>
                    <a:pt x="175" y="541"/>
                  </a:lnTo>
                  <a:lnTo>
                    <a:pt x="364" y="1124"/>
                  </a:lnTo>
                  <a:lnTo>
                    <a:pt x="390" y="1184"/>
                  </a:lnTo>
                  <a:lnTo>
                    <a:pt x="390" y="1180"/>
                  </a:lnTo>
                  <a:lnTo>
                    <a:pt x="372" y="1122"/>
                  </a:lnTo>
                  <a:lnTo>
                    <a:pt x="183" y="537"/>
                  </a:lnTo>
                  <a:close/>
                  <a:moveTo>
                    <a:pt x="147" y="429"/>
                  </a:moveTo>
                  <a:lnTo>
                    <a:pt x="140" y="433"/>
                  </a:lnTo>
                  <a:lnTo>
                    <a:pt x="173" y="533"/>
                  </a:lnTo>
                  <a:lnTo>
                    <a:pt x="180" y="528"/>
                  </a:lnTo>
                  <a:lnTo>
                    <a:pt x="147" y="429"/>
                  </a:lnTo>
                  <a:close/>
                  <a:moveTo>
                    <a:pt x="110" y="311"/>
                  </a:moveTo>
                  <a:lnTo>
                    <a:pt x="103" y="317"/>
                  </a:lnTo>
                  <a:lnTo>
                    <a:pt x="137" y="425"/>
                  </a:lnTo>
                  <a:lnTo>
                    <a:pt x="145" y="420"/>
                  </a:lnTo>
                  <a:lnTo>
                    <a:pt x="110" y="311"/>
                  </a:lnTo>
                  <a:close/>
                  <a:moveTo>
                    <a:pt x="68" y="182"/>
                  </a:moveTo>
                  <a:lnTo>
                    <a:pt x="61" y="188"/>
                  </a:lnTo>
                  <a:lnTo>
                    <a:pt x="100" y="308"/>
                  </a:lnTo>
                  <a:lnTo>
                    <a:pt x="107" y="303"/>
                  </a:lnTo>
                  <a:lnTo>
                    <a:pt x="68" y="182"/>
                  </a:lnTo>
                  <a:close/>
                  <a:moveTo>
                    <a:pt x="20" y="35"/>
                  </a:moveTo>
                  <a:lnTo>
                    <a:pt x="14" y="42"/>
                  </a:lnTo>
                  <a:lnTo>
                    <a:pt x="58" y="179"/>
                  </a:lnTo>
                  <a:lnTo>
                    <a:pt x="65" y="172"/>
                  </a:lnTo>
                  <a:lnTo>
                    <a:pt x="20" y="35"/>
                  </a:lnTo>
                  <a:close/>
                  <a:moveTo>
                    <a:pt x="9" y="0"/>
                  </a:moveTo>
                  <a:lnTo>
                    <a:pt x="0" y="0"/>
                  </a:lnTo>
                  <a:lnTo>
                    <a:pt x="11" y="33"/>
                  </a:lnTo>
                  <a:lnTo>
                    <a:pt x="17" y="2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Freeform 15"/>
            <p:cNvSpPr>
              <a:spLocks noEditPoints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7727650" y="175499"/>
              <a:ext cx="1052168" cy="3197514"/>
            </a:xfrm>
            <a:custGeom>
              <a:avLst/>
              <a:gdLst>
                <a:gd name="T0" fmla="*/ 183 w 390"/>
                <a:gd name="T1" fmla="*/ 537 h 1184"/>
                <a:gd name="T2" fmla="*/ 175 w 390"/>
                <a:gd name="T3" fmla="*/ 541 h 1184"/>
                <a:gd name="T4" fmla="*/ 364 w 390"/>
                <a:gd name="T5" fmla="*/ 1124 h 1184"/>
                <a:gd name="T6" fmla="*/ 390 w 390"/>
                <a:gd name="T7" fmla="*/ 1184 h 1184"/>
                <a:gd name="T8" fmla="*/ 390 w 390"/>
                <a:gd name="T9" fmla="*/ 1180 h 1184"/>
                <a:gd name="T10" fmla="*/ 372 w 390"/>
                <a:gd name="T11" fmla="*/ 1122 h 1184"/>
                <a:gd name="T12" fmla="*/ 183 w 390"/>
                <a:gd name="T13" fmla="*/ 537 h 1184"/>
                <a:gd name="T14" fmla="*/ 147 w 390"/>
                <a:gd name="T15" fmla="*/ 429 h 1184"/>
                <a:gd name="T16" fmla="*/ 140 w 390"/>
                <a:gd name="T17" fmla="*/ 433 h 1184"/>
                <a:gd name="T18" fmla="*/ 173 w 390"/>
                <a:gd name="T19" fmla="*/ 533 h 1184"/>
                <a:gd name="T20" fmla="*/ 180 w 390"/>
                <a:gd name="T21" fmla="*/ 528 h 1184"/>
                <a:gd name="T22" fmla="*/ 147 w 390"/>
                <a:gd name="T23" fmla="*/ 429 h 1184"/>
                <a:gd name="T24" fmla="*/ 110 w 390"/>
                <a:gd name="T25" fmla="*/ 311 h 1184"/>
                <a:gd name="T26" fmla="*/ 103 w 390"/>
                <a:gd name="T27" fmla="*/ 317 h 1184"/>
                <a:gd name="T28" fmla="*/ 137 w 390"/>
                <a:gd name="T29" fmla="*/ 425 h 1184"/>
                <a:gd name="T30" fmla="*/ 145 w 390"/>
                <a:gd name="T31" fmla="*/ 420 h 1184"/>
                <a:gd name="T32" fmla="*/ 110 w 390"/>
                <a:gd name="T33" fmla="*/ 311 h 1184"/>
                <a:gd name="T34" fmla="*/ 68 w 390"/>
                <a:gd name="T35" fmla="*/ 182 h 1184"/>
                <a:gd name="T36" fmla="*/ 61 w 390"/>
                <a:gd name="T37" fmla="*/ 188 h 1184"/>
                <a:gd name="T38" fmla="*/ 100 w 390"/>
                <a:gd name="T39" fmla="*/ 308 h 1184"/>
                <a:gd name="T40" fmla="*/ 107 w 390"/>
                <a:gd name="T41" fmla="*/ 303 h 1184"/>
                <a:gd name="T42" fmla="*/ 68 w 390"/>
                <a:gd name="T43" fmla="*/ 182 h 1184"/>
                <a:gd name="T44" fmla="*/ 20 w 390"/>
                <a:gd name="T45" fmla="*/ 35 h 1184"/>
                <a:gd name="T46" fmla="*/ 14 w 390"/>
                <a:gd name="T47" fmla="*/ 42 h 1184"/>
                <a:gd name="T48" fmla="*/ 58 w 390"/>
                <a:gd name="T49" fmla="*/ 179 h 1184"/>
                <a:gd name="T50" fmla="*/ 65 w 390"/>
                <a:gd name="T51" fmla="*/ 172 h 1184"/>
                <a:gd name="T52" fmla="*/ 20 w 390"/>
                <a:gd name="T53" fmla="*/ 35 h 1184"/>
                <a:gd name="T54" fmla="*/ 9 w 390"/>
                <a:gd name="T55" fmla="*/ 0 h 1184"/>
                <a:gd name="T56" fmla="*/ 0 w 390"/>
                <a:gd name="T57" fmla="*/ 0 h 1184"/>
                <a:gd name="T58" fmla="*/ 11 w 390"/>
                <a:gd name="T59" fmla="*/ 33 h 1184"/>
                <a:gd name="T60" fmla="*/ 17 w 390"/>
                <a:gd name="T61" fmla="*/ 25 h 1184"/>
                <a:gd name="T62" fmla="*/ 9 w 390"/>
                <a:gd name="T63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1184">
                  <a:moveTo>
                    <a:pt x="183" y="537"/>
                  </a:moveTo>
                  <a:lnTo>
                    <a:pt x="175" y="541"/>
                  </a:lnTo>
                  <a:lnTo>
                    <a:pt x="364" y="1124"/>
                  </a:lnTo>
                  <a:lnTo>
                    <a:pt x="390" y="1184"/>
                  </a:lnTo>
                  <a:lnTo>
                    <a:pt x="390" y="1180"/>
                  </a:lnTo>
                  <a:lnTo>
                    <a:pt x="372" y="1122"/>
                  </a:lnTo>
                  <a:lnTo>
                    <a:pt x="183" y="537"/>
                  </a:lnTo>
                  <a:moveTo>
                    <a:pt x="147" y="429"/>
                  </a:moveTo>
                  <a:lnTo>
                    <a:pt x="140" y="433"/>
                  </a:lnTo>
                  <a:lnTo>
                    <a:pt x="173" y="533"/>
                  </a:lnTo>
                  <a:lnTo>
                    <a:pt x="180" y="528"/>
                  </a:lnTo>
                  <a:lnTo>
                    <a:pt x="147" y="429"/>
                  </a:lnTo>
                  <a:moveTo>
                    <a:pt x="110" y="311"/>
                  </a:moveTo>
                  <a:lnTo>
                    <a:pt x="103" y="317"/>
                  </a:lnTo>
                  <a:lnTo>
                    <a:pt x="137" y="425"/>
                  </a:lnTo>
                  <a:lnTo>
                    <a:pt x="145" y="420"/>
                  </a:lnTo>
                  <a:lnTo>
                    <a:pt x="110" y="311"/>
                  </a:lnTo>
                  <a:moveTo>
                    <a:pt x="68" y="182"/>
                  </a:moveTo>
                  <a:lnTo>
                    <a:pt x="61" y="188"/>
                  </a:lnTo>
                  <a:lnTo>
                    <a:pt x="100" y="308"/>
                  </a:lnTo>
                  <a:lnTo>
                    <a:pt x="107" y="303"/>
                  </a:lnTo>
                  <a:lnTo>
                    <a:pt x="68" y="182"/>
                  </a:lnTo>
                  <a:moveTo>
                    <a:pt x="20" y="35"/>
                  </a:moveTo>
                  <a:lnTo>
                    <a:pt x="14" y="42"/>
                  </a:lnTo>
                  <a:lnTo>
                    <a:pt x="58" y="179"/>
                  </a:lnTo>
                  <a:lnTo>
                    <a:pt x="65" y="172"/>
                  </a:lnTo>
                  <a:lnTo>
                    <a:pt x="20" y="35"/>
                  </a:lnTo>
                  <a:moveTo>
                    <a:pt x="9" y="0"/>
                  </a:moveTo>
                  <a:lnTo>
                    <a:pt x="0" y="0"/>
                  </a:lnTo>
                  <a:lnTo>
                    <a:pt x="11" y="33"/>
                  </a:lnTo>
                  <a:lnTo>
                    <a:pt x="17" y="25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Freeform 16"/>
            <p:cNvSpPr>
              <a:spLocks noEditPoints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7348930" y="175499"/>
              <a:ext cx="1430888" cy="3204973"/>
            </a:xfrm>
            <a:custGeom>
              <a:avLst/>
              <a:gdLst>
                <a:gd name="T0" fmla="*/ 261 w 530"/>
                <a:gd name="T1" fmla="*/ 572 h 1187"/>
                <a:gd name="T2" fmla="*/ 254 w 530"/>
                <a:gd name="T3" fmla="*/ 576 h 1187"/>
                <a:gd name="T4" fmla="*/ 495 w 530"/>
                <a:gd name="T5" fmla="*/ 1125 h 1187"/>
                <a:gd name="T6" fmla="*/ 530 w 530"/>
                <a:gd name="T7" fmla="*/ 1187 h 1187"/>
                <a:gd name="T8" fmla="*/ 530 w 530"/>
                <a:gd name="T9" fmla="*/ 1184 h 1187"/>
                <a:gd name="T10" fmla="*/ 504 w 530"/>
                <a:gd name="T11" fmla="*/ 1124 h 1187"/>
                <a:gd name="T12" fmla="*/ 261 w 530"/>
                <a:gd name="T13" fmla="*/ 572 h 1187"/>
                <a:gd name="T14" fmla="*/ 219 w 530"/>
                <a:gd name="T15" fmla="*/ 476 h 1187"/>
                <a:gd name="T16" fmla="*/ 212 w 530"/>
                <a:gd name="T17" fmla="*/ 481 h 1187"/>
                <a:gd name="T18" fmla="*/ 251 w 530"/>
                <a:gd name="T19" fmla="*/ 569 h 1187"/>
                <a:gd name="T20" fmla="*/ 258 w 530"/>
                <a:gd name="T21" fmla="*/ 564 h 1187"/>
                <a:gd name="T22" fmla="*/ 219 w 530"/>
                <a:gd name="T23" fmla="*/ 476 h 1187"/>
                <a:gd name="T24" fmla="*/ 174 w 530"/>
                <a:gd name="T25" fmla="*/ 374 h 1187"/>
                <a:gd name="T26" fmla="*/ 167 w 530"/>
                <a:gd name="T27" fmla="*/ 379 h 1187"/>
                <a:gd name="T28" fmla="*/ 208 w 530"/>
                <a:gd name="T29" fmla="*/ 474 h 1187"/>
                <a:gd name="T30" fmla="*/ 215 w 530"/>
                <a:gd name="T31" fmla="*/ 469 h 1187"/>
                <a:gd name="T32" fmla="*/ 174 w 530"/>
                <a:gd name="T33" fmla="*/ 374 h 1187"/>
                <a:gd name="T34" fmla="*/ 125 w 530"/>
                <a:gd name="T35" fmla="*/ 263 h 1187"/>
                <a:gd name="T36" fmla="*/ 119 w 530"/>
                <a:gd name="T37" fmla="*/ 269 h 1187"/>
                <a:gd name="T38" fmla="*/ 164 w 530"/>
                <a:gd name="T39" fmla="*/ 372 h 1187"/>
                <a:gd name="T40" fmla="*/ 170 w 530"/>
                <a:gd name="T41" fmla="*/ 366 h 1187"/>
                <a:gd name="T42" fmla="*/ 125 w 530"/>
                <a:gd name="T43" fmla="*/ 263 h 1187"/>
                <a:gd name="T44" fmla="*/ 72 w 530"/>
                <a:gd name="T45" fmla="*/ 140 h 1187"/>
                <a:gd name="T46" fmla="*/ 65 w 530"/>
                <a:gd name="T47" fmla="*/ 147 h 1187"/>
                <a:gd name="T48" fmla="*/ 115 w 530"/>
                <a:gd name="T49" fmla="*/ 261 h 1187"/>
                <a:gd name="T50" fmla="*/ 122 w 530"/>
                <a:gd name="T51" fmla="*/ 255 h 1187"/>
                <a:gd name="T52" fmla="*/ 72 w 530"/>
                <a:gd name="T53" fmla="*/ 140 h 1187"/>
                <a:gd name="T54" fmla="*/ 10 w 530"/>
                <a:gd name="T55" fmla="*/ 1 h 1187"/>
                <a:gd name="T56" fmla="*/ 5 w 530"/>
                <a:gd name="T57" fmla="*/ 9 h 1187"/>
                <a:gd name="T58" fmla="*/ 62 w 530"/>
                <a:gd name="T59" fmla="*/ 139 h 1187"/>
                <a:gd name="T60" fmla="*/ 67 w 530"/>
                <a:gd name="T61" fmla="*/ 132 h 1187"/>
                <a:gd name="T62" fmla="*/ 10 w 530"/>
                <a:gd name="T63" fmla="*/ 1 h 1187"/>
                <a:gd name="T64" fmla="*/ 1 w 530"/>
                <a:gd name="T65" fmla="*/ 0 h 1187"/>
                <a:gd name="T66" fmla="*/ 0 w 530"/>
                <a:gd name="T67" fmla="*/ 0 h 1187"/>
                <a:gd name="T68" fmla="*/ 1 w 530"/>
                <a:gd name="T69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0" h="1187">
                  <a:moveTo>
                    <a:pt x="261" y="572"/>
                  </a:moveTo>
                  <a:lnTo>
                    <a:pt x="254" y="576"/>
                  </a:lnTo>
                  <a:lnTo>
                    <a:pt x="495" y="1125"/>
                  </a:lnTo>
                  <a:lnTo>
                    <a:pt x="530" y="1187"/>
                  </a:lnTo>
                  <a:lnTo>
                    <a:pt x="530" y="1184"/>
                  </a:lnTo>
                  <a:lnTo>
                    <a:pt x="504" y="1124"/>
                  </a:lnTo>
                  <a:lnTo>
                    <a:pt x="261" y="572"/>
                  </a:lnTo>
                  <a:close/>
                  <a:moveTo>
                    <a:pt x="219" y="476"/>
                  </a:moveTo>
                  <a:lnTo>
                    <a:pt x="212" y="481"/>
                  </a:lnTo>
                  <a:lnTo>
                    <a:pt x="251" y="569"/>
                  </a:lnTo>
                  <a:lnTo>
                    <a:pt x="258" y="564"/>
                  </a:lnTo>
                  <a:lnTo>
                    <a:pt x="219" y="476"/>
                  </a:lnTo>
                  <a:close/>
                  <a:moveTo>
                    <a:pt x="174" y="374"/>
                  </a:moveTo>
                  <a:lnTo>
                    <a:pt x="167" y="379"/>
                  </a:lnTo>
                  <a:lnTo>
                    <a:pt x="208" y="474"/>
                  </a:lnTo>
                  <a:lnTo>
                    <a:pt x="215" y="469"/>
                  </a:lnTo>
                  <a:lnTo>
                    <a:pt x="174" y="374"/>
                  </a:lnTo>
                  <a:close/>
                  <a:moveTo>
                    <a:pt x="125" y="263"/>
                  </a:moveTo>
                  <a:lnTo>
                    <a:pt x="119" y="269"/>
                  </a:lnTo>
                  <a:lnTo>
                    <a:pt x="164" y="372"/>
                  </a:lnTo>
                  <a:lnTo>
                    <a:pt x="170" y="366"/>
                  </a:lnTo>
                  <a:lnTo>
                    <a:pt x="125" y="263"/>
                  </a:lnTo>
                  <a:close/>
                  <a:moveTo>
                    <a:pt x="72" y="140"/>
                  </a:moveTo>
                  <a:lnTo>
                    <a:pt x="65" y="147"/>
                  </a:lnTo>
                  <a:lnTo>
                    <a:pt x="115" y="261"/>
                  </a:lnTo>
                  <a:lnTo>
                    <a:pt x="122" y="255"/>
                  </a:lnTo>
                  <a:lnTo>
                    <a:pt x="72" y="140"/>
                  </a:lnTo>
                  <a:close/>
                  <a:moveTo>
                    <a:pt x="10" y="1"/>
                  </a:moveTo>
                  <a:lnTo>
                    <a:pt x="5" y="9"/>
                  </a:lnTo>
                  <a:lnTo>
                    <a:pt x="62" y="139"/>
                  </a:lnTo>
                  <a:lnTo>
                    <a:pt x="67" y="132"/>
                  </a:lnTo>
                  <a:lnTo>
                    <a:pt x="10" y="1"/>
                  </a:lnTo>
                  <a:close/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Freeform 17"/>
            <p:cNvSpPr>
              <a:spLocks noEditPoints="1"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348930" y="175499"/>
              <a:ext cx="1430888" cy="3204973"/>
            </a:xfrm>
            <a:custGeom>
              <a:avLst/>
              <a:gdLst>
                <a:gd name="T0" fmla="*/ 261 w 530"/>
                <a:gd name="T1" fmla="*/ 572 h 1187"/>
                <a:gd name="T2" fmla="*/ 254 w 530"/>
                <a:gd name="T3" fmla="*/ 576 h 1187"/>
                <a:gd name="T4" fmla="*/ 495 w 530"/>
                <a:gd name="T5" fmla="*/ 1125 h 1187"/>
                <a:gd name="T6" fmla="*/ 530 w 530"/>
                <a:gd name="T7" fmla="*/ 1187 h 1187"/>
                <a:gd name="T8" fmla="*/ 530 w 530"/>
                <a:gd name="T9" fmla="*/ 1184 h 1187"/>
                <a:gd name="T10" fmla="*/ 504 w 530"/>
                <a:gd name="T11" fmla="*/ 1124 h 1187"/>
                <a:gd name="T12" fmla="*/ 261 w 530"/>
                <a:gd name="T13" fmla="*/ 572 h 1187"/>
                <a:gd name="T14" fmla="*/ 219 w 530"/>
                <a:gd name="T15" fmla="*/ 476 h 1187"/>
                <a:gd name="T16" fmla="*/ 212 w 530"/>
                <a:gd name="T17" fmla="*/ 481 h 1187"/>
                <a:gd name="T18" fmla="*/ 251 w 530"/>
                <a:gd name="T19" fmla="*/ 569 h 1187"/>
                <a:gd name="T20" fmla="*/ 258 w 530"/>
                <a:gd name="T21" fmla="*/ 564 h 1187"/>
                <a:gd name="T22" fmla="*/ 219 w 530"/>
                <a:gd name="T23" fmla="*/ 476 h 1187"/>
                <a:gd name="T24" fmla="*/ 174 w 530"/>
                <a:gd name="T25" fmla="*/ 374 h 1187"/>
                <a:gd name="T26" fmla="*/ 167 w 530"/>
                <a:gd name="T27" fmla="*/ 379 h 1187"/>
                <a:gd name="T28" fmla="*/ 208 w 530"/>
                <a:gd name="T29" fmla="*/ 474 h 1187"/>
                <a:gd name="T30" fmla="*/ 215 w 530"/>
                <a:gd name="T31" fmla="*/ 469 h 1187"/>
                <a:gd name="T32" fmla="*/ 174 w 530"/>
                <a:gd name="T33" fmla="*/ 374 h 1187"/>
                <a:gd name="T34" fmla="*/ 125 w 530"/>
                <a:gd name="T35" fmla="*/ 263 h 1187"/>
                <a:gd name="T36" fmla="*/ 119 w 530"/>
                <a:gd name="T37" fmla="*/ 269 h 1187"/>
                <a:gd name="T38" fmla="*/ 164 w 530"/>
                <a:gd name="T39" fmla="*/ 372 h 1187"/>
                <a:gd name="T40" fmla="*/ 170 w 530"/>
                <a:gd name="T41" fmla="*/ 366 h 1187"/>
                <a:gd name="T42" fmla="*/ 125 w 530"/>
                <a:gd name="T43" fmla="*/ 263 h 1187"/>
                <a:gd name="T44" fmla="*/ 72 w 530"/>
                <a:gd name="T45" fmla="*/ 140 h 1187"/>
                <a:gd name="T46" fmla="*/ 65 w 530"/>
                <a:gd name="T47" fmla="*/ 147 h 1187"/>
                <a:gd name="T48" fmla="*/ 115 w 530"/>
                <a:gd name="T49" fmla="*/ 261 h 1187"/>
                <a:gd name="T50" fmla="*/ 122 w 530"/>
                <a:gd name="T51" fmla="*/ 255 h 1187"/>
                <a:gd name="T52" fmla="*/ 72 w 530"/>
                <a:gd name="T53" fmla="*/ 140 h 1187"/>
                <a:gd name="T54" fmla="*/ 10 w 530"/>
                <a:gd name="T55" fmla="*/ 1 h 1187"/>
                <a:gd name="T56" fmla="*/ 5 w 530"/>
                <a:gd name="T57" fmla="*/ 9 h 1187"/>
                <a:gd name="T58" fmla="*/ 62 w 530"/>
                <a:gd name="T59" fmla="*/ 139 h 1187"/>
                <a:gd name="T60" fmla="*/ 67 w 530"/>
                <a:gd name="T61" fmla="*/ 132 h 1187"/>
                <a:gd name="T62" fmla="*/ 10 w 530"/>
                <a:gd name="T63" fmla="*/ 1 h 1187"/>
                <a:gd name="T64" fmla="*/ 1 w 530"/>
                <a:gd name="T65" fmla="*/ 0 h 1187"/>
                <a:gd name="T66" fmla="*/ 0 w 530"/>
                <a:gd name="T67" fmla="*/ 0 h 1187"/>
                <a:gd name="T68" fmla="*/ 1 w 530"/>
                <a:gd name="T69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0" h="1187">
                  <a:moveTo>
                    <a:pt x="261" y="572"/>
                  </a:moveTo>
                  <a:lnTo>
                    <a:pt x="254" y="576"/>
                  </a:lnTo>
                  <a:lnTo>
                    <a:pt x="495" y="1125"/>
                  </a:lnTo>
                  <a:lnTo>
                    <a:pt x="530" y="1187"/>
                  </a:lnTo>
                  <a:lnTo>
                    <a:pt x="530" y="1184"/>
                  </a:lnTo>
                  <a:lnTo>
                    <a:pt x="504" y="1124"/>
                  </a:lnTo>
                  <a:lnTo>
                    <a:pt x="261" y="572"/>
                  </a:lnTo>
                  <a:moveTo>
                    <a:pt x="219" y="476"/>
                  </a:moveTo>
                  <a:lnTo>
                    <a:pt x="212" y="481"/>
                  </a:lnTo>
                  <a:lnTo>
                    <a:pt x="251" y="569"/>
                  </a:lnTo>
                  <a:lnTo>
                    <a:pt x="258" y="564"/>
                  </a:lnTo>
                  <a:lnTo>
                    <a:pt x="219" y="476"/>
                  </a:lnTo>
                  <a:moveTo>
                    <a:pt x="174" y="374"/>
                  </a:moveTo>
                  <a:lnTo>
                    <a:pt x="167" y="379"/>
                  </a:lnTo>
                  <a:lnTo>
                    <a:pt x="208" y="474"/>
                  </a:lnTo>
                  <a:lnTo>
                    <a:pt x="215" y="469"/>
                  </a:lnTo>
                  <a:lnTo>
                    <a:pt x="174" y="374"/>
                  </a:lnTo>
                  <a:moveTo>
                    <a:pt x="125" y="263"/>
                  </a:moveTo>
                  <a:lnTo>
                    <a:pt x="119" y="269"/>
                  </a:lnTo>
                  <a:lnTo>
                    <a:pt x="164" y="372"/>
                  </a:lnTo>
                  <a:lnTo>
                    <a:pt x="170" y="366"/>
                  </a:lnTo>
                  <a:lnTo>
                    <a:pt x="125" y="263"/>
                  </a:lnTo>
                  <a:moveTo>
                    <a:pt x="72" y="140"/>
                  </a:moveTo>
                  <a:lnTo>
                    <a:pt x="65" y="147"/>
                  </a:lnTo>
                  <a:lnTo>
                    <a:pt x="115" y="261"/>
                  </a:lnTo>
                  <a:lnTo>
                    <a:pt x="122" y="255"/>
                  </a:lnTo>
                  <a:lnTo>
                    <a:pt x="72" y="140"/>
                  </a:lnTo>
                  <a:moveTo>
                    <a:pt x="10" y="1"/>
                  </a:moveTo>
                  <a:lnTo>
                    <a:pt x="5" y="9"/>
                  </a:lnTo>
                  <a:lnTo>
                    <a:pt x="62" y="139"/>
                  </a:lnTo>
                  <a:lnTo>
                    <a:pt x="67" y="132"/>
                  </a:lnTo>
                  <a:lnTo>
                    <a:pt x="10" y="1"/>
                  </a:lnTo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" name="Freeform 18"/>
            <p:cNvSpPr>
              <a:spLocks noEditPoints="1"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950358" y="175499"/>
              <a:ext cx="1829460" cy="3210942"/>
            </a:xfrm>
            <a:custGeom>
              <a:avLst/>
              <a:gdLst>
                <a:gd name="T0" fmla="*/ 351 w 678"/>
                <a:gd name="T1" fmla="*/ 607 h 1189"/>
                <a:gd name="T2" fmla="*/ 344 w 678"/>
                <a:gd name="T3" fmla="*/ 611 h 1189"/>
                <a:gd name="T4" fmla="*/ 634 w 678"/>
                <a:gd name="T5" fmla="*/ 1127 h 1189"/>
                <a:gd name="T6" fmla="*/ 678 w 678"/>
                <a:gd name="T7" fmla="*/ 1189 h 1189"/>
                <a:gd name="T8" fmla="*/ 678 w 678"/>
                <a:gd name="T9" fmla="*/ 1187 h 1189"/>
                <a:gd name="T10" fmla="*/ 643 w 678"/>
                <a:gd name="T11" fmla="*/ 1125 h 1189"/>
                <a:gd name="T12" fmla="*/ 351 w 678"/>
                <a:gd name="T13" fmla="*/ 607 h 1189"/>
                <a:gd name="T14" fmla="*/ 303 w 678"/>
                <a:gd name="T15" fmla="*/ 521 h 1189"/>
                <a:gd name="T16" fmla="*/ 296 w 678"/>
                <a:gd name="T17" fmla="*/ 526 h 1189"/>
                <a:gd name="T18" fmla="*/ 339 w 678"/>
                <a:gd name="T19" fmla="*/ 603 h 1189"/>
                <a:gd name="T20" fmla="*/ 346 w 678"/>
                <a:gd name="T21" fmla="*/ 599 h 1189"/>
                <a:gd name="T22" fmla="*/ 303 w 678"/>
                <a:gd name="T23" fmla="*/ 521 h 1189"/>
                <a:gd name="T24" fmla="*/ 253 w 678"/>
                <a:gd name="T25" fmla="*/ 431 h 1189"/>
                <a:gd name="T26" fmla="*/ 246 w 678"/>
                <a:gd name="T27" fmla="*/ 437 h 1189"/>
                <a:gd name="T28" fmla="*/ 292 w 678"/>
                <a:gd name="T29" fmla="*/ 519 h 1189"/>
                <a:gd name="T30" fmla="*/ 299 w 678"/>
                <a:gd name="T31" fmla="*/ 514 h 1189"/>
                <a:gd name="T32" fmla="*/ 253 w 678"/>
                <a:gd name="T33" fmla="*/ 431 h 1189"/>
                <a:gd name="T34" fmla="*/ 199 w 678"/>
                <a:gd name="T35" fmla="*/ 336 h 1189"/>
                <a:gd name="T36" fmla="*/ 193 w 678"/>
                <a:gd name="T37" fmla="*/ 343 h 1189"/>
                <a:gd name="T38" fmla="*/ 241 w 678"/>
                <a:gd name="T39" fmla="*/ 429 h 1189"/>
                <a:gd name="T40" fmla="*/ 249 w 678"/>
                <a:gd name="T41" fmla="*/ 424 h 1189"/>
                <a:gd name="T42" fmla="*/ 199 w 678"/>
                <a:gd name="T43" fmla="*/ 336 h 1189"/>
                <a:gd name="T44" fmla="*/ 141 w 678"/>
                <a:gd name="T45" fmla="*/ 233 h 1189"/>
                <a:gd name="T46" fmla="*/ 135 w 678"/>
                <a:gd name="T47" fmla="*/ 240 h 1189"/>
                <a:gd name="T48" fmla="*/ 189 w 678"/>
                <a:gd name="T49" fmla="*/ 335 h 1189"/>
                <a:gd name="T50" fmla="*/ 195 w 678"/>
                <a:gd name="T51" fmla="*/ 329 h 1189"/>
                <a:gd name="T52" fmla="*/ 141 w 678"/>
                <a:gd name="T53" fmla="*/ 233 h 1189"/>
                <a:gd name="T54" fmla="*/ 77 w 678"/>
                <a:gd name="T55" fmla="*/ 119 h 1189"/>
                <a:gd name="T56" fmla="*/ 71 w 678"/>
                <a:gd name="T57" fmla="*/ 127 h 1189"/>
                <a:gd name="T58" fmla="*/ 131 w 678"/>
                <a:gd name="T59" fmla="*/ 232 h 1189"/>
                <a:gd name="T60" fmla="*/ 136 w 678"/>
                <a:gd name="T61" fmla="*/ 225 h 1189"/>
                <a:gd name="T62" fmla="*/ 77 w 678"/>
                <a:gd name="T63" fmla="*/ 119 h 1189"/>
                <a:gd name="T64" fmla="*/ 10 w 678"/>
                <a:gd name="T65" fmla="*/ 0 h 1189"/>
                <a:gd name="T66" fmla="*/ 0 w 678"/>
                <a:gd name="T67" fmla="*/ 0 h 1189"/>
                <a:gd name="T68" fmla="*/ 67 w 678"/>
                <a:gd name="T69" fmla="*/ 118 h 1189"/>
                <a:gd name="T70" fmla="*/ 72 w 678"/>
                <a:gd name="T71" fmla="*/ 110 h 1189"/>
                <a:gd name="T72" fmla="*/ 10 w 678"/>
                <a:gd name="T73" fmla="*/ 0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8" h="1189">
                  <a:moveTo>
                    <a:pt x="351" y="607"/>
                  </a:moveTo>
                  <a:lnTo>
                    <a:pt x="344" y="611"/>
                  </a:lnTo>
                  <a:lnTo>
                    <a:pt x="634" y="1127"/>
                  </a:lnTo>
                  <a:lnTo>
                    <a:pt x="678" y="1189"/>
                  </a:lnTo>
                  <a:lnTo>
                    <a:pt x="678" y="1187"/>
                  </a:lnTo>
                  <a:lnTo>
                    <a:pt x="643" y="1125"/>
                  </a:lnTo>
                  <a:lnTo>
                    <a:pt x="351" y="607"/>
                  </a:lnTo>
                  <a:close/>
                  <a:moveTo>
                    <a:pt x="303" y="521"/>
                  </a:moveTo>
                  <a:lnTo>
                    <a:pt x="296" y="526"/>
                  </a:lnTo>
                  <a:lnTo>
                    <a:pt x="339" y="603"/>
                  </a:lnTo>
                  <a:lnTo>
                    <a:pt x="346" y="599"/>
                  </a:lnTo>
                  <a:lnTo>
                    <a:pt x="303" y="521"/>
                  </a:lnTo>
                  <a:close/>
                  <a:moveTo>
                    <a:pt x="253" y="431"/>
                  </a:moveTo>
                  <a:lnTo>
                    <a:pt x="246" y="437"/>
                  </a:lnTo>
                  <a:lnTo>
                    <a:pt x="292" y="519"/>
                  </a:lnTo>
                  <a:lnTo>
                    <a:pt x="299" y="514"/>
                  </a:lnTo>
                  <a:lnTo>
                    <a:pt x="253" y="431"/>
                  </a:lnTo>
                  <a:close/>
                  <a:moveTo>
                    <a:pt x="199" y="336"/>
                  </a:moveTo>
                  <a:lnTo>
                    <a:pt x="193" y="343"/>
                  </a:lnTo>
                  <a:lnTo>
                    <a:pt x="241" y="429"/>
                  </a:lnTo>
                  <a:lnTo>
                    <a:pt x="249" y="424"/>
                  </a:lnTo>
                  <a:lnTo>
                    <a:pt x="199" y="336"/>
                  </a:lnTo>
                  <a:close/>
                  <a:moveTo>
                    <a:pt x="141" y="233"/>
                  </a:moveTo>
                  <a:lnTo>
                    <a:pt x="135" y="240"/>
                  </a:lnTo>
                  <a:lnTo>
                    <a:pt x="189" y="335"/>
                  </a:lnTo>
                  <a:lnTo>
                    <a:pt x="195" y="329"/>
                  </a:lnTo>
                  <a:lnTo>
                    <a:pt x="141" y="233"/>
                  </a:lnTo>
                  <a:close/>
                  <a:moveTo>
                    <a:pt x="77" y="119"/>
                  </a:moveTo>
                  <a:lnTo>
                    <a:pt x="71" y="127"/>
                  </a:lnTo>
                  <a:lnTo>
                    <a:pt x="131" y="232"/>
                  </a:lnTo>
                  <a:lnTo>
                    <a:pt x="136" y="225"/>
                  </a:lnTo>
                  <a:lnTo>
                    <a:pt x="77" y="119"/>
                  </a:lnTo>
                  <a:close/>
                  <a:moveTo>
                    <a:pt x="10" y="0"/>
                  </a:moveTo>
                  <a:lnTo>
                    <a:pt x="0" y="0"/>
                  </a:lnTo>
                  <a:lnTo>
                    <a:pt x="67" y="118"/>
                  </a:lnTo>
                  <a:lnTo>
                    <a:pt x="72" y="1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" name="Freeform 19"/>
            <p:cNvSpPr>
              <a:spLocks noEditPoints="1"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950358" y="175499"/>
              <a:ext cx="1829460" cy="3210942"/>
            </a:xfrm>
            <a:custGeom>
              <a:avLst/>
              <a:gdLst>
                <a:gd name="T0" fmla="*/ 351 w 678"/>
                <a:gd name="T1" fmla="*/ 607 h 1189"/>
                <a:gd name="T2" fmla="*/ 344 w 678"/>
                <a:gd name="T3" fmla="*/ 611 h 1189"/>
                <a:gd name="T4" fmla="*/ 634 w 678"/>
                <a:gd name="T5" fmla="*/ 1127 h 1189"/>
                <a:gd name="T6" fmla="*/ 678 w 678"/>
                <a:gd name="T7" fmla="*/ 1189 h 1189"/>
                <a:gd name="T8" fmla="*/ 678 w 678"/>
                <a:gd name="T9" fmla="*/ 1187 h 1189"/>
                <a:gd name="T10" fmla="*/ 643 w 678"/>
                <a:gd name="T11" fmla="*/ 1125 h 1189"/>
                <a:gd name="T12" fmla="*/ 351 w 678"/>
                <a:gd name="T13" fmla="*/ 607 h 1189"/>
                <a:gd name="T14" fmla="*/ 303 w 678"/>
                <a:gd name="T15" fmla="*/ 521 h 1189"/>
                <a:gd name="T16" fmla="*/ 296 w 678"/>
                <a:gd name="T17" fmla="*/ 526 h 1189"/>
                <a:gd name="T18" fmla="*/ 339 w 678"/>
                <a:gd name="T19" fmla="*/ 603 h 1189"/>
                <a:gd name="T20" fmla="*/ 346 w 678"/>
                <a:gd name="T21" fmla="*/ 599 h 1189"/>
                <a:gd name="T22" fmla="*/ 303 w 678"/>
                <a:gd name="T23" fmla="*/ 521 h 1189"/>
                <a:gd name="T24" fmla="*/ 253 w 678"/>
                <a:gd name="T25" fmla="*/ 431 h 1189"/>
                <a:gd name="T26" fmla="*/ 246 w 678"/>
                <a:gd name="T27" fmla="*/ 437 h 1189"/>
                <a:gd name="T28" fmla="*/ 292 w 678"/>
                <a:gd name="T29" fmla="*/ 519 h 1189"/>
                <a:gd name="T30" fmla="*/ 299 w 678"/>
                <a:gd name="T31" fmla="*/ 514 h 1189"/>
                <a:gd name="T32" fmla="*/ 253 w 678"/>
                <a:gd name="T33" fmla="*/ 431 h 1189"/>
                <a:gd name="T34" fmla="*/ 199 w 678"/>
                <a:gd name="T35" fmla="*/ 336 h 1189"/>
                <a:gd name="T36" fmla="*/ 193 w 678"/>
                <a:gd name="T37" fmla="*/ 343 h 1189"/>
                <a:gd name="T38" fmla="*/ 241 w 678"/>
                <a:gd name="T39" fmla="*/ 429 h 1189"/>
                <a:gd name="T40" fmla="*/ 249 w 678"/>
                <a:gd name="T41" fmla="*/ 424 h 1189"/>
                <a:gd name="T42" fmla="*/ 199 w 678"/>
                <a:gd name="T43" fmla="*/ 336 h 1189"/>
                <a:gd name="T44" fmla="*/ 141 w 678"/>
                <a:gd name="T45" fmla="*/ 233 h 1189"/>
                <a:gd name="T46" fmla="*/ 135 w 678"/>
                <a:gd name="T47" fmla="*/ 240 h 1189"/>
                <a:gd name="T48" fmla="*/ 189 w 678"/>
                <a:gd name="T49" fmla="*/ 335 h 1189"/>
                <a:gd name="T50" fmla="*/ 195 w 678"/>
                <a:gd name="T51" fmla="*/ 329 h 1189"/>
                <a:gd name="T52" fmla="*/ 141 w 678"/>
                <a:gd name="T53" fmla="*/ 233 h 1189"/>
                <a:gd name="T54" fmla="*/ 77 w 678"/>
                <a:gd name="T55" fmla="*/ 119 h 1189"/>
                <a:gd name="T56" fmla="*/ 71 w 678"/>
                <a:gd name="T57" fmla="*/ 127 h 1189"/>
                <a:gd name="T58" fmla="*/ 131 w 678"/>
                <a:gd name="T59" fmla="*/ 232 h 1189"/>
                <a:gd name="T60" fmla="*/ 136 w 678"/>
                <a:gd name="T61" fmla="*/ 225 h 1189"/>
                <a:gd name="T62" fmla="*/ 77 w 678"/>
                <a:gd name="T63" fmla="*/ 119 h 1189"/>
                <a:gd name="T64" fmla="*/ 10 w 678"/>
                <a:gd name="T65" fmla="*/ 0 h 1189"/>
                <a:gd name="T66" fmla="*/ 0 w 678"/>
                <a:gd name="T67" fmla="*/ 0 h 1189"/>
                <a:gd name="T68" fmla="*/ 67 w 678"/>
                <a:gd name="T69" fmla="*/ 118 h 1189"/>
                <a:gd name="T70" fmla="*/ 72 w 678"/>
                <a:gd name="T71" fmla="*/ 110 h 1189"/>
                <a:gd name="T72" fmla="*/ 10 w 678"/>
                <a:gd name="T73" fmla="*/ 0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8" h="1189">
                  <a:moveTo>
                    <a:pt x="351" y="607"/>
                  </a:moveTo>
                  <a:lnTo>
                    <a:pt x="344" y="611"/>
                  </a:lnTo>
                  <a:lnTo>
                    <a:pt x="634" y="1127"/>
                  </a:lnTo>
                  <a:lnTo>
                    <a:pt x="678" y="1189"/>
                  </a:lnTo>
                  <a:lnTo>
                    <a:pt x="678" y="1187"/>
                  </a:lnTo>
                  <a:lnTo>
                    <a:pt x="643" y="1125"/>
                  </a:lnTo>
                  <a:lnTo>
                    <a:pt x="351" y="607"/>
                  </a:lnTo>
                  <a:moveTo>
                    <a:pt x="303" y="521"/>
                  </a:moveTo>
                  <a:lnTo>
                    <a:pt x="296" y="526"/>
                  </a:lnTo>
                  <a:lnTo>
                    <a:pt x="339" y="603"/>
                  </a:lnTo>
                  <a:lnTo>
                    <a:pt x="346" y="599"/>
                  </a:lnTo>
                  <a:lnTo>
                    <a:pt x="303" y="521"/>
                  </a:lnTo>
                  <a:moveTo>
                    <a:pt x="253" y="431"/>
                  </a:moveTo>
                  <a:lnTo>
                    <a:pt x="246" y="437"/>
                  </a:lnTo>
                  <a:lnTo>
                    <a:pt x="292" y="519"/>
                  </a:lnTo>
                  <a:lnTo>
                    <a:pt x="299" y="514"/>
                  </a:lnTo>
                  <a:lnTo>
                    <a:pt x="253" y="431"/>
                  </a:lnTo>
                  <a:moveTo>
                    <a:pt x="199" y="336"/>
                  </a:moveTo>
                  <a:lnTo>
                    <a:pt x="193" y="343"/>
                  </a:lnTo>
                  <a:lnTo>
                    <a:pt x="241" y="429"/>
                  </a:lnTo>
                  <a:lnTo>
                    <a:pt x="249" y="424"/>
                  </a:lnTo>
                  <a:lnTo>
                    <a:pt x="199" y="336"/>
                  </a:lnTo>
                  <a:moveTo>
                    <a:pt x="141" y="233"/>
                  </a:moveTo>
                  <a:lnTo>
                    <a:pt x="135" y="240"/>
                  </a:lnTo>
                  <a:lnTo>
                    <a:pt x="189" y="335"/>
                  </a:lnTo>
                  <a:lnTo>
                    <a:pt x="195" y="329"/>
                  </a:lnTo>
                  <a:lnTo>
                    <a:pt x="141" y="233"/>
                  </a:lnTo>
                  <a:moveTo>
                    <a:pt x="77" y="119"/>
                  </a:moveTo>
                  <a:lnTo>
                    <a:pt x="71" y="127"/>
                  </a:lnTo>
                  <a:lnTo>
                    <a:pt x="131" y="232"/>
                  </a:lnTo>
                  <a:lnTo>
                    <a:pt x="136" y="225"/>
                  </a:lnTo>
                  <a:lnTo>
                    <a:pt x="77" y="119"/>
                  </a:lnTo>
                  <a:moveTo>
                    <a:pt x="10" y="0"/>
                  </a:moveTo>
                  <a:lnTo>
                    <a:pt x="0" y="0"/>
                  </a:lnTo>
                  <a:lnTo>
                    <a:pt x="67" y="118"/>
                  </a:lnTo>
                  <a:lnTo>
                    <a:pt x="72" y="11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" name="Freeform 20"/>
            <p:cNvSpPr>
              <a:spLocks noEditPoints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512082" y="175499"/>
              <a:ext cx="2267736" cy="3215418"/>
            </a:xfrm>
            <a:custGeom>
              <a:avLst/>
              <a:gdLst>
                <a:gd name="T0" fmla="*/ 456 w 840"/>
                <a:gd name="T1" fmla="*/ 639 h 1191"/>
                <a:gd name="T2" fmla="*/ 449 w 840"/>
                <a:gd name="T3" fmla="*/ 643 h 1191"/>
                <a:gd name="T4" fmla="*/ 788 w 840"/>
                <a:gd name="T5" fmla="*/ 1130 h 1191"/>
                <a:gd name="T6" fmla="*/ 840 w 840"/>
                <a:gd name="T7" fmla="*/ 1191 h 1191"/>
                <a:gd name="T8" fmla="*/ 840 w 840"/>
                <a:gd name="T9" fmla="*/ 1189 h 1191"/>
                <a:gd name="T10" fmla="*/ 796 w 840"/>
                <a:gd name="T11" fmla="*/ 1127 h 1191"/>
                <a:gd name="T12" fmla="*/ 456 w 840"/>
                <a:gd name="T13" fmla="*/ 639 h 1191"/>
                <a:gd name="T14" fmla="*/ 403 w 840"/>
                <a:gd name="T15" fmla="*/ 564 h 1191"/>
                <a:gd name="T16" fmla="*/ 396 w 840"/>
                <a:gd name="T17" fmla="*/ 569 h 1191"/>
                <a:gd name="T18" fmla="*/ 444 w 840"/>
                <a:gd name="T19" fmla="*/ 636 h 1191"/>
                <a:gd name="T20" fmla="*/ 451 w 840"/>
                <a:gd name="T21" fmla="*/ 632 h 1191"/>
                <a:gd name="T22" fmla="*/ 403 w 840"/>
                <a:gd name="T23" fmla="*/ 564 h 1191"/>
                <a:gd name="T24" fmla="*/ 349 w 840"/>
                <a:gd name="T25" fmla="*/ 486 h 1191"/>
                <a:gd name="T26" fmla="*/ 343 w 840"/>
                <a:gd name="T27" fmla="*/ 491 h 1191"/>
                <a:gd name="T28" fmla="*/ 391 w 840"/>
                <a:gd name="T29" fmla="*/ 562 h 1191"/>
                <a:gd name="T30" fmla="*/ 399 w 840"/>
                <a:gd name="T31" fmla="*/ 557 h 1191"/>
                <a:gd name="T32" fmla="*/ 349 w 840"/>
                <a:gd name="T33" fmla="*/ 486 h 1191"/>
                <a:gd name="T34" fmla="*/ 292 w 840"/>
                <a:gd name="T35" fmla="*/ 404 h 1191"/>
                <a:gd name="T36" fmla="*/ 286 w 840"/>
                <a:gd name="T37" fmla="*/ 410 h 1191"/>
                <a:gd name="T38" fmla="*/ 338 w 840"/>
                <a:gd name="T39" fmla="*/ 484 h 1191"/>
                <a:gd name="T40" fmla="*/ 344 w 840"/>
                <a:gd name="T41" fmla="*/ 479 h 1191"/>
                <a:gd name="T42" fmla="*/ 292 w 840"/>
                <a:gd name="T43" fmla="*/ 404 h 1191"/>
                <a:gd name="T44" fmla="*/ 231 w 840"/>
                <a:gd name="T45" fmla="*/ 317 h 1191"/>
                <a:gd name="T46" fmla="*/ 226 w 840"/>
                <a:gd name="T47" fmla="*/ 324 h 1191"/>
                <a:gd name="T48" fmla="*/ 282 w 840"/>
                <a:gd name="T49" fmla="*/ 403 h 1191"/>
                <a:gd name="T50" fmla="*/ 287 w 840"/>
                <a:gd name="T51" fmla="*/ 397 h 1191"/>
                <a:gd name="T52" fmla="*/ 231 w 840"/>
                <a:gd name="T53" fmla="*/ 317 h 1191"/>
                <a:gd name="T54" fmla="*/ 166 w 840"/>
                <a:gd name="T55" fmla="*/ 222 h 1191"/>
                <a:gd name="T56" fmla="*/ 161 w 840"/>
                <a:gd name="T57" fmla="*/ 230 h 1191"/>
                <a:gd name="T58" fmla="*/ 221 w 840"/>
                <a:gd name="T59" fmla="*/ 317 h 1191"/>
                <a:gd name="T60" fmla="*/ 227 w 840"/>
                <a:gd name="T61" fmla="*/ 310 h 1191"/>
                <a:gd name="T62" fmla="*/ 166 w 840"/>
                <a:gd name="T63" fmla="*/ 222 h 1191"/>
                <a:gd name="T64" fmla="*/ 93 w 840"/>
                <a:gd name="T65" fmla="*/ 118 h 1191"/>
                <a:gd name="T66" fmla="*/ 88 w 840"/>
                <a:gd name="T67" fmla="*/ 127 h 1191"/>
                <a:gd name="T68" fmla="*/ 155 w 840"/>
                <a:gd name="T69" fmla="*/ 222 h 1191"/>
                <a:gd name="T70" fmla="*/ 161 w 840"/>
                <a:gd name="T71" fmla="*/ 215 h 1191"/>
                <a:gd name="T72" fmla="*/ 93 w 840"/>
                <a:gd name="T73" fmla="*/ 118 h 1191"/>
                <a:gd name="T74" fmla="*/ 11 w 840"/>
                <a:gd name="T75" fmla="*/ 1 h 1191"/>
                <a:gd name="T76" fmla="*/ 7 w 840"/>
                <a:gd name="T77" fmla="*/ 9 h 1191"/>
                <a:gd name="T78" fmla="*/ 83 w 840"/>
                <a:gd name="T79" fmla="*/ 119 h 1191"/>
                <a:gd name="T80" fmla="*/ 88 w 840"/>
                <a:gd name="T81" fmla="*/ 110 h 1191"/>
                <a:gd name="T82" fmla="*/ 11 w 840"/>
                <a:gd name="T83" fmla="*/ 1 h 1191"/>
                <a:gd name="T84" fmla="*/ 2 w 840"/>
                <a:gd name="T85" fmla="*/ 0 h 1191"/>
                <a:gd name="T86" fmla="*/ 0 w 840"/>
                <a:gd name="T87" fmla="*/ 0 h 1191"/>
                <a:gd name="T88" fmla="*/ 2 w 840"/>
                <a:gd name="T89" fmla="*/ 1 h 1191"/>
                <a:gd name="T90" fmla="*/ 2 w 840"/>
                <a:gd name="T91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0" h="1191">
                  <a:moveTo>
                    <a:pt x="456" y="639"/>
                  </a:moveTo>
                  <a:lnTo>
                    <a:pt x="449" y="643"/>
                  </a:lnTo>
                  <a:lnTo>
                    <a:pt x="788" y="1130"/>
                  </a:lnTo>
                  <a:lnTo>
                    <a:pt x="840" y="1191"/>
                  </a:lnTo>
                  <a:lnTo>
                    <a:pt x="840" y="1189"/>
                  </a:lnTo>
                  <a:lnTo>
                    <a:pt x="796" y="1127"/>
                  </a:lnTo>
                  <a:lnTo>
                    <a:pt x="456" y="639"/>
                  </a:lnTo>
                  <a:close/>
                  <a:moveTo>
                    <a:pt x="403" y="564"/>
                  </a:moveTo>
                  <a:lnTo>
                    <a:pt x="396" y="569"/>
                  </a:lnTo>
                  <a:lnTo>
                    <a:pt x="444" y="636"/>
                  </a:lnTo>
                  <a:lnTo>
                    <a:pt x="451" y="632"/>
                  </a:lnTo>
                  <a:lnTo>
                    <a:pt x="403" y="564"/>
                  </a:lnTo>
                  <a:close/>
                  <a:moveTo>
                    <a:pt x="349" y="486"/>
                  </a:moveTo>
                  <a:lnTo>
                    <a:pt x="343" y="491"/>
                  </a:lnTo>
                  <a:lnTo>
                    <a:pt x="391" y="562"/>
                  </a:lnTo>
                  <a:lnTo>
                    <a:pt x="399" y="557"/>
                  </a:lnTo>
                  <a:lnTo>
                    <a:pt x="349" y="486"/>
                  </a:lnTo>
                  <a:close/>
                  <a:moveTo>
                    <a:pt x="292" y="404"/>
                  </a:moveTo>
                  <a:lnTo>
                    <a:pt x="286" y="410"/>
                  </a:lnTo>
                  <a:lnTo>
                    <a:pt x="338" y="484"/>
                  </a:lnTo>
                  <a:lnTo>
                    <a:pt x="344" y="479"/>
                  </a:lnTo>
                  <a:lnTo>
                    <a:pt x="292" y="404"/>
                  </a:lnTo>
                  <a:close/>
                  <a:moveTo>
                    <a:pt x="231" y="317"/>
                  </a:moveTo>
                  <a:lnTo>
                    <a:pt x="226" y="324"/>
                  </a:lnTo>
                  <a:lnTo>
                    <a:pt x="282" y="403"/>
                  </a:lnTo>
                  <a:lnTo>
                    <a:pt x="287" y="397"/>
                  </a:lnTo>
                  <a:lnTo>
                    <a:pt x="231" y="317"/>
                  </a:lnTo>
                  <a:close/>
                  <a:moveTo>
                    <a:pt x="166" y="222"/>
                  </a:moveTo>
                  <a:lnTo>
                    <a:pt x="161" y="230"/>
                  </a:lnTo>
                  <a:lnTo>
                    <a:pt x="221" y="317"/>
                  </a:lnTo>
                  <a:lnTo>
                    <a:pt x="227" y="310"/>
                  </a:lnTo>
                  <a:lnTo>
                    <a:pt x="166" y="222"/>
                  </a:lnTo>
                  <a:close/>
                  <a:moveTo>
                    <a:pt x="93" y="118"/>
                  </a:moveTo>
                  <a:lnTo>
                    <a:pt x="88" y="127"/>
                  </a:lnTo>
                  <a:lnTo>
                    <a:pt x="155" y="222"/>
                  </a:lnTo>
                  <a:lnTo>
                    <a:pt x="161" y="215"/>
                  </a:lnTo>
                  <a:lnTo>
                    <a:pt x="93" y="118"/>
                  </a:lnTo>
                  <a:close/>
                  <a:moveTo>
                    <a:pt x="11" y="1"/>
                  </a:moveTo>
                  <a:lnTo>
                    <a:pt x="7" y="9"/>
                  </a:lnTo>
                  <a:lnTo>
                    <a:pt x="83" y="119"/>
                  </a:lnTo>
                  <a:lnTo>
                    <a:pt x="88" y="110"/>
                  </a:lnTo>
                  <a:lnTo>
                    <a:pt x="11" y="1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" name="Freeform 21"/>
            <p:cNvSpPr>
              <a:spLocks noEditPoints="1"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512082" y="175499"/>
              <a:ext cx="2267736" cy="3215418"/>
            </a:xfrm>
            <a:custGeom>
              <a:avLst/>
              <a:gdLst>
                <a:gd name="T0" fmla="*/ 456 w 840"/>
                <a:gd name="T1" fmla="*/ 639 h 1191"/>
                <a:gd name="T2" fmla="*/ 449 w 840"/>
                <a:gd name="T3" fmla="*/ 643 h 1191"/>
                <a:gd name="T4" fmla="*/ 788 w 840"/>
                <a:gd name="T5" fmla="*/ 1130 h 1191"/>
                <a:gd name="T6" fmla="*/ 840 w 840"/>
                <a:gd name="T7" fmla="*/ 1191 h 1191"/>
                <a:gd name="T8" fmla="*/ 840 w 840"/>
                <a:gd name="T9" fmla="*/ 1189 h 1191"/>
                <a:gd name="T10" fmla="*/ 796 w 840"/>
                <a:gd name="T11" fmla="*/ 1127 h 1191"/>
                <a:gd name="T12" fmla="*/ 456 w 840"/>
                <a:gd name="T13" fmla="*/ 639 h 1191"/>
                <a:gd name="T14" fmla="*/ 403 w 840"/>
                <a:gd name="T15" fmla="*/ 564 h 1191"/>
                <a:gd name="T16" fmla="*/ 396 w 840"/>
                <a:gd name="T17" fmla="*/ 569 h 1191"/>
                <a:gd name="T18" fmla="*/ 444 w 840"/>
                <a:gd name="T19" fmla="*/ 636 h 1191"/>
                <a:gd name="T20" fmla="*/ 451 w 840"/>
                <a:gd name="T21" fmla="*/ 632 h 1191"/>
                <a:gd name="T22" fmla="*/ 403 w 840"/>
                <a:gd name="T23" fmla="*/ 564 h 1191"/>
                <a:gd name="T24" fmla="*/ 349 w 840"/>
                <a:gd name="T25" fmla="*/ 486 h 1191"/>
                <a:gd name="T26" fmla="*/ 343 w 840"/>
                <a:gd name="T27" fmla="*/ 491 h 1191"/>
                <a:gd name="T28" fmla="*/ 391 w 840"/>
                <a:gd name="T29" fmla="*/ 562 h 1191"/>
                <a:gd name="T30" fmla="*/ 399 w 840"/>
                <a:gd name="T31" fmla="*/ 557 h 1191"/>
                <a:gd name="T32" fmla="*/ 349 w 840"/>
                <a:gd name="T33" fmla="*/ 486 h 1191"/>
                <a:gd name="T34" fmla="*/ 292 w 840"/>
                <a:gd name="T35" fmla="*/ 404 h 1191"/>
                <a:gd name="T36" fmla="*/ 286 w 840"/>
                <a:gd name="T37" fmla="*/ 410 h 1191"/>
                <a:gd name="T38" fmla="*/ 338 w 840"/>
                <a:gd name="T39" fmla="*/ 484 h 1191"/>
                <a:gd name="T40" fmla="*/ 344 w 840"/>
                <a:gd name="T41" fmla="*/ 479 h 1191"/>
                <a:gd name="T42" fmla="*/ 292 w 840"/>
                <a:gd name="T43" fmla="*/ 404 h 1191"/>
                <a:gd name="T44" fmla="*/ 231 w 840"/>
                <a:gd name="T45" fmla="*/ 317 h 1191"/>
                <a:gd name="T46" fmla="*/ 226 w 840"/>
                <a:gd name="T47" fmla="*/ 324 h 1191"/>
                <a:gd name="T48" fmla="*/ 282 w 840"/>
                <a:gd name="T49" fmla="*/ 403 h 1191"/>
                <a:gd name="T50" fmla="*/ 287 w 840"/>
                <a:gd name="T51" fmla="*/ 397 h 1191"/>
                <a:gd name="T52" fmla="*/ 231 w 840"/>
                <a:gd name="T53" fmla="*/ 317 h 1191"/>
                <a:gd name="T54" fmla="*/ 166 w 840"/>
                <a:gd name="T55" fmla="*/ 222 h 1191"/>
                <a:gd name="T56" fmla="*/ 161 w 840"/>
                <a:gd name="T57" fmla="*/ 230 h 1191"/>
                <a:gd name="T58" fmla="*/ 221 w 840"/>
                <a:gd name="T59" fmla="*/ 317 h 1191"/>
                <a:gd name="T60" fmla="*/ 227 w 840"/>
                <a:gd name="T61" fmla="*/ 310 h 1191"/>
                <a:gd name="T62" fmla="*/ 166 w 840"/>
                <a:gd name="T63" fmla="*/ 222 h 1191"/>
                <a:gd name="T64" fmla="*/ 93 w 840"/>
                <a:gd name="T65" fmla="*/ 118 h 1191"/>
                <a:gd name="T66" fmla="*/ 88 w 840"/>
                <a:gd name="T67" fmla="*/ 127 h 1191"/>
                <a:gd name="T68" fmla="*/ 155 w 840"/>
                <a:gd name="T69" fmla="*/ 222 h 1191"/>
                <a:gd name="T70" fmla="*/ 161 w 840"/>
                <a:gd name="T71" fmla="*/ 215 h 1191"/>
                <a:gd name="T72" fmla="*/ 93 w 840"/>
                <a:gd name="T73" fmla="*/ 118 h 1191"/>
                <a:gd name="T74" fmla="*/ 11 w 840"/>
                <a:gd name="T75" fmla="*/ 1 h 1191"/>
                <a:gd name="T76" fmla="*/ 7 w 840"/>
                <a:gd name="T77" fmla="*/ 9 h 1191"/>
                <a:gd name="T78" fmla="*/ 83 w 840"/>
                <a:gd name="T79" fmla="*/ 119 h 1191"/>
                <a:gd name="T80" fmla="*/ 88 w 840"/>
                <a:gd name="T81" fmla="*/ 110 h 1191"/>
                <a:gd name="T82" fmla="*/ 11 w 840"/>
                <a:gd name="T83" fmla="*/ 1 h 1191"/>
                <a:gd name="T84" fmla="*/ 2 w 840"/>
                <a:gd name="T85" fmla="*/ 0 h 1191"/>
                <a:gd name="T86" fmla="*/ 0 w 840"/>
                <a:gd name="T87" fmla="*/ 0 h 1191"/>
                <a:gd name="T88" fmla="*/ 2 w 840"/>
                <a:gd name="T89" fmla="*/ 1 h 1191"/>
                <a:gd name="T90" fmla="*/ 2 w 840"/>
                <a:gd name="T91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0" h="1191">
                  <a:moveTo>
                    <a:pt x="456" y="639"/>
                  </a:moveTo>
                  <a:lnTo>
                    <a:pt x="449" y="643"/>
                  </a:lnTo>
                  <a:lnTo>
                    <a:pt x="788" y="1130"/>
                  </a:lnTo>
                  <a:lnTo>
                    <a:pt x="840" y="1191"/>
                  </a:lnTo>
                  <a:lnTo>
                    <a:pt x="840" y="1189"/>
                  </a:lnTo>
                  <a:lnTo>
                    <a:pt x="796" y="1127"/>
                  </a:lnTo>
                  <a:lnTo>
                    <a:pt x="456" y="639"/>
                  </a:lnTo>
                  <a:moveTo>
                    <a:pt x="403" y="564"/>
                  </a:moveTo>
                  <a:lnTo>
                    <a:pt x="396" y="569"/>
                  </a:lnTo>
                  <a:lnTo>
                    <a:pt x="444" y="636"/>
                  </a:lnTo>
                  <a:lnTo>
                    <a:pt x="451" y="632"/>
                  </a:lnTo>
                  <a:lnTo>
                    <a:pt x="403" y="564"/>
                  </a:lnTo>
                  <a:moveTo>
                    <a:pt x="349" y="486"/>
                  </a:moveTo>
                  <a:lnTo>
                    <a:pt x="343" y="491"/>
                  </a:lnTo>
                  <a:lnTo>
                    <a:pt x="391" y="562"/>
                  </a:lnTo>
                  <a:lnTo>
                    <a:pt x="399" y="557"/>
                  </a:lnTo>
                  <a:lnTo>
                    <a:pt x="349" y="486"/>
                  </a:lnTo>
                  <a:moveTo>
                    <a:pt x="292" y="404"/>
                  </a:moveTo>
                  <a:lnTo>
                    <a:pt x="286" y="410"/>
                  </a:lnTo>
                  <a:lnTo>
                    <a:pt x="338" y="484"/>
                  </a:lnTo>
                  <a:lnTo>
                    <a:pt x="344" y="479"/>
                  </a:lnTo>
                  <a:lnTo>
                    <a:pt x="292" y="404"/>
                  </a:lnTo>
                  <a:moveTo>
                    <a:pt x="231" y="317"/>
                  </a:moveTo>
                  <a:lnTo>
                    <a:pt x="226" y="324"/>
                  </a:lnTo>
                  <a:lnTo>
                    <a:pt x="282" y="403"/>
                  </a:lnTo>
                  <a:lnTo>
                    <a:pt x="287" y="397"/>
                  </a:lnTo>
                  <a:lnTo>
                    <a:pt x="231" y="317"/>
                  </a:lnTo>
                  <a:moveTo>
                    <a:pt x="166" y="222"/>
                  </a:moveTo>
                  <a:lnTo>
                    <a:pt x="161" y="230"/>
                  </a:lnTo>
                  <a:lnTo>
                    <a:pt x="221" y="317"/>
                  </a:lnTo>
                  <a:lnTo>
                    <a:pt x="227" y="310"/>
                  </a:lnTo>
                  <a:lnTo>
                    <a:pt x="166" y="222"/>
                  </a:lnTo>
                  <a:moveTo>
                    <a:pt x="93" y="118"/>
                  </a:moveTo>
                  <a:lnTo>
                    <a:pt x="88" y="127"/>
                  </a:lnTo>
                  <a:lnTo>
                    <a:pt x="155" y="222"/>
                  </a:lnTo>
                  <a:lnTo>
                    <a:pt x="161" y="215"/>
                  </a:lnTo>
                  <a:lnTo>
                    <a:pt x="93" y="118"/>
                  </a:lnTo>
                  <a:moveTo>
                    <a:pt x="11" y="1"/>
                  </a:moveTo>
                  <a:lnTo>
                    <a:pt x="7" y="9"/>
                  </a:lnTo>
                  <a:lnTo>
                    <a:pt x="83" y="119"/>
                  </a:lnTo>
                  <a:lnTo>
                    <a:pt x="88" y="110"/>
                  </a:lnTo>
                  <a:lnTo>
                    <a:pt x="11" y="1"/>
                  </a:lnTo>
                  <a:moveTo>
                    <a:pt x="2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" name="Freeform 22"/>
            <p:cNvSpPr>
              <a:spLocks noEditPoints="1"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031046" y="175499"/>
              <a:ext cx="2748772" cy="3218403"/>
            </a:xfrm>
            <a:custGeom>
              <a:avLst/>
              <a:gdLst>
                <a:gd name="T0" fmla="*/ 579 w 1018"/>
                <a:gd name="T1" fmla="*/ 671 h 1192"/>
                <a:gd name="T2" fmla="*/ 571 w 1018"/>
                <a:gd name="T3" fmla="*/ 676 h 1192"/>
                <a:gd name="T4" fmla="*/ 957 w 1018"/>
                <a:gd name="T5" fmla="*/ 1133 h 1192"/>
                <a:gd name="T6" fmla="*/ 1017 w 1018"/>
                <a:gd name="T7" fmla="*/ 1192 h 1192"/>
                <a:gd name="T8" fmla="*/ 1018 w 1018"/>
                <a:gd name="T9" fmla="*/ 1191 h 1192"/>
                <a:gd name="T10" fmla="*/ 966 w 1018"/>
                <a:gd name="T11" fmla="*/ 1130 h 1192"/>
                <a:gd name="T12" fmla="*/ 579 w 1018"/>
                <a:gd name="T13" fmla="*/ 671 h 1192"/>
                <a:gd name="T14" fmla="*/ 522 w 1018"/>
                <a:gd name="T15" fmla="*/ 605 h 1192"/>
                <a:gd name="T16" fmla="*/ 515 w 1018"/>
                <a:gd name="T17" fmla="*/ 609 h 1192"/>
                <a:gd name="T18" fmla="*/ 565 w 1018"/>
                <a:gd name="T19" fmla="*/ 669 h 1192"/>
                <a:gd name="T20" fmla="*/ 573 w 1018"/>
                <a:gd name="T21" fmla="*/ 665 h 1192"/>
                <a:gd name="T22" fmla="*/ 522 w 1018"/>
                <a:gd name="T23" fmla="*/ 605 h 1192"/>
                <a:gd name="T24" fmla="*/ 465 w 1018"/>
                <a:gd name="T25" fmla="*/ 537 h 1192"/>
                <a:gd name="T26" fmla="*/ 459 w 1018"/>
                <a:gd name="T27" fmla="*/ 543 h 1192"/>
                <a:gd name="T28" fmla="*/ 510 w 1018"/>
                <a:gd name="T29" fmla="*/ 603 h 1192"/>
                <a:gd name="T30" fmla="*/ 517 w 1018"/>
                <a:gd name="T31" fmla="*/ 598 h 1192"/>
                <a:gd name="T32" fmla="*/ 465 w 1018"/>
                <a:gd name="T33" fmla="*/ 537 h 1192"/>
                <a:gd name="T34" fmla="*/ 406 w 1018"/>
                <a:gd name="T35" fmla="*/ 467 h 1192"/>
                <a:gd name="T36" fmla="*/ 400 w 1018"/>
                <a:gd name="T37" fmla="*/ 474 h 1192"/>
                <a:gd name="T38" fmla="*/ 453 w 1018"/>
                <a:gd name="T39" fmla="*/ 536 h 1192"/>
                <a:gd name="T40" fmla="*/ 460 w 1018"/>
                <a:gd name="T41" fmla="*/ 531 h 1192"/>
                <a:gd name="T42" fmla="*/ 406 w 1018"/>
                <a:gd name="T43" fmla="*/ 467 h 1192"/>
                <a:gd name="T44" fmla="*/ 345 w 1018"/>
                <a:gd name="T45" fmla="*/ 395 h 1192"/>
                <a:gd name="T46" fmla="*/ 339 w 1018"/>
                <a:gd name="T47" fmla="*/ 401 h 1192"/>
                <a:gd name="T48" fmla="*/ 395 w 1018"/>
                <a:gd name="T49" fmla="*/ 467 h 1192"/>
                <a:gd name="T50" fmla="*/ 400 w 1018"/>
                <a:gd name="T51" fmla="*/ 461 h 1192"/>
                <a:gd name="T52" fmla="*/ 345 w 1018"/>
                <a:gd name="T53" fmla="*/ 395 h 1192"/>
                <a:gd name="T54" fmla="*/ 278 w 1018"/>
                <a:gd name="T55" fmla="*/ 317 h 1192"/>
                <a:gd name="T56" fmla="*/ 273 w 1018"/>
                <a:gd name="T57" fmla="*/ 324 h 1192"/>
                <a:gd name="T58" fmla="*/ 333 w 1018"/>
                <a:gd name="T59" fmla="*/ 395 h 1192"/>
                <a:gd name="T60" fmla="*/ 339 w 1018"/>
                <a:gd name="T61" fmla="*/ 388 h 1192"/>
                <a:gd name="T62" fmla="*/ 278 w 1018"/>
                <a:gd name="T63" fmla="*/ 317 h 1192"/>
                <a:gd name="T64" fmla="*/ 207 w 1018"/>
                <a:gd name="T65" fmla="*/ 232 h 1192"/>
                <a:gd name="T66" fmla="*/ 203 w 1018"/>
                <a:gd name="T67" fmla="*/ 240 h 1192"/>
                <a:gd name="T68" fmla="*/ 268 w 1018"/>
                <a:gd name="T69" fmla="*/ 317 h 1192"/>
                <a:gd name="T70" fmla="*/ 273 w 1018"/>
                <a:gd name="T71" fmla="*/ 310 h 1192"/>
                <a:gd name="T72" fmla="*/ 207 w 1018"/>
                <a:gd name="T73" fmla="*/ 232 h 1192"/>
                <a:gd name="T74" fmla="*/ 128 w 1018"/>
                <a:gd name="T75" fmla="*/ 139 h 1192"/>
                <a:gd name="T76" fmla="*/ 125 w 1018"/>
                <a:gd name="T77" fmla="*/ 147 h 1192"/>
                <a:gd name="T78" fmla="*/ 197 w 1018"/>
                <a:gd name="T79" fmla="*/ 233 h 1192"/>
                <a:gd name="T80" fmla="*/ 202 w 1018"/>
                <a:gd name="T81" fmla="*/ 225 h 1192"/>
                <a:gd name="T82" fmla="*/ 128 w 1018"/>
                <a:gd name="T83" fmla="*/ 139 h 1192"/>
                <a:gd name="T84" fmla="*/ 39 w 1018"/>
                <a:gd name="T85" fmla="*/ 33 h 1192"/>
                <a:gd name="T86" fmla="*/ 36 w 1018"/>
                <a:gd name="T87" fmla="*/ 43 h 1192"/>
                <a:gd name="T88" fmla="*/ 118 w 1018"/>
                <a:gd name="T89" fmla="*/ 140 h 1192"/>
                <a:gd name="T90" fmla="*/ 122 w 1018"/>
                <a:gd name="T91" fmla="*/ 132 h 1192"/>
                <a:gd name="T92" fmla="*/ 39 w 1018"/>
                <a:gd name="T93" fmla="*/ 33 h 1192"/>
                <a:gd name="T94" fmla="*/ 11 w 1018"/>
                <a:gd name="T95" fmla="*/ 0 h 1192"/>
                <a:gd name="T96" fmla="*/ 0 w 1018"/>
                <a:gd name="T97" fmla="*/ 0 h 1192"/>
                <a:gd name="T98" fmla="*/ 30 w 1018"/>
                <a:gd name="T99" fmla="*/ 35 h 1192"/>
                <a:gd name="T100" fmla="*/ 32 w 1018"/>
                <a:gd name="T101" fmla="*/ 25 h 1192"/>
                <a:gd name="T102" fmla="*/ 11 w 1018"/>
                <a:gd name="T103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18" h="1192">
                  <a:moveTo>
                    <a:pt x="579" y="671"/>
                  </a:moveTo>
                  <a:lnTo>
                    <a:pt x="571" y="676"/>
                  </a:lnTo>
                  <a:lnTo>
                    <a:pt x="957" y="1133"/>
                  </a:lnTo>
                  <a:lnTo>
                    <a:pt x="1017" y="1192"/>
                  </a:lnTo>
                  <a:lnTo>
                    <a:pt x="1018" y="1191"/>
                  </a:lnTo>
                  <a:lnTo>
                    <a:pt x="966" y="1130"/>
                  </a:lnTo>
                  <a:lnTo>
                    <a:pt x="579" y="671"/>
                  </a:lnTo>
                  <a:close/>
                  <a:moveTo>
                    <a:pt x="522" y="605"/>
                  </a:moveTo>
                  <a:lnTo>
                    <a:pt x="515" y="609"/>
                  </a:lnTo>
                  <a:lnTo>
                    <a:pt x="565" y="669"/>
                  </a:lnTo>
                  <a:lnTo>
                    <a:pt x="573" y="665"/>
                  </a:lnTo>
                  <a:lnTo>
                    <a:pt x="522" y="605"/>
                  </a:lnTo>
                  <a:close/>
                  <a:moveTo>
                    <a:pt x="465" y="537"/>
                  </a:moveTo>
                  <a:lnTo>
                    <a:pt x="459" y="543"/>
                  </a:lnTo>
                  <a:lnTo>
                    <a:pt x="510" y="603"/>
                  </a:lnTo>
                  <a:lnTo>
                    <a:pt x="517" y="598"/>
                  </a:lnTo>
                  <a:lnTo>
                    <a:pt x="465" y="537"/>
                  </a:lnTo>
                  <a:close/>
                  <a:moveTo>
                    <a:pt x="406" y="467"/>
                  </a:moveTo>
                  <a:lnTo>
                    <a:pt x="400" y="474"/>
                  </a:lnTo>
                  <a:lnTo>
                    <a:pt x="453" y="536"/>
                  </a:lnTo>
                  <a:lnTo>
                    <a:pt x="460" y="531"/>
                  </a:lnTo>
                  <a:lnTo>
                    <a:pt x="406" y="467"/>
                  </a:lnTo>
                  <a:close/>
                  <a:moveTo>
                    <a:pt x="345" y="395"/>
                  </a:moveTo>
                  <a:lnTo>
                    <a:pt x="339" y="401"/>
                  </a:lnTo>
                  <a:lnTo>
                    <a:pt x="395" y="467"/>
                  </a:lnTo>
                  <a:lnTo>
                    <a:pt x="400" y="461"/>
                  </a:lnTo>
                  <a:lnTo>
                    <a:pt x="345" y="395"/>
                  </a:lnTo>
                  <a:close/>
                  <a:moveTo>
                    <a:pt x="278" y="317"/>
                  </a:moveTo>
                  <a:lnTo>
                    <a:pt x="273" y="324"/>
                  </a:lnTo>
                  <a:lnTo>
                    <a:pt x="333" y="395"/>
                  </a:lnTo>
                  <a:lnTo>
                    <a:pt x="339" y="388"/>
                  </a:lnTo>
                  <a:lnTo>
                    <a:pt x="278" y="317"/>
                  </a:lnTo>
                  <a:close/>
                  <a:moveTo>
                    <a:pt x="207" y="232"/>
                  </a:moveTo>
                  <a:lnTo>
                    <a:pt x="203" y="240"/>
                  </a:lnTo>
                  <a:lnTo>
                    <a:pt x="268" y="317"/>
                  </a:lnTo>
                  <a:lnTo>
                    <a:pt x="273" y="310"/>
                  </a:lnTo>
                  <a:lnTo>
                    <a:pt x="207" y="232"/>
                  </a:lnTo>
                  <a:close/>
                  <a:moveTo>
                    <a:pt x="128" y="139"/>
                  </a:moveTo>
                  <a:lnTo>
                    <a:pt x="125" y="147"/>
                  </a:lnTo>
                  <a:lnTo>
                    <a:pt x="197" y="233"/>
                  </a:lnTo>
                  <a:lnTo>
                    <a:pt x="202" y="225"/>
                  </a:lnTo>
                  <a:lnTo>
                    <a:pt x="128" y="139"/>
                  </a:lnTo>
                  <a:close/>
                  <a:moveTo>
                    <a:pt x="39" y="33"/>
                  </a:moveTo>
                  <a:lnTo>
                    <a:pt x="36" y="43"/>
                  </a:lnTo>
                  <a:lnTo>
                    <a:pt x="118" y="140"/>
                  </a:lnTo>
                  <a:lnTo>
                    <a:pt x="122" y="132"/>
                  </a:lnTo>
                  <a:lnTo>
                    <a:pt x="39" y="33"/>
                  </a:lnTo>
                  <a:close/>
                  <a:moveTo>
                    <a:pt x="11" y="0"/>
                  </a:moveTo>
                  <a:lnTo>
                    <a:pt x="0" y="0"/>
                  </a:lnTo>
                  <a:lnTo>
                    <a:pt x="30" y="35"/>
                  </a:lnTo>
                  <a:lnTo>
                    <a:pt x="32" y="2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6" name="Freeform 23"/>
            <p:cNvSpPr>
              <a:spLocks noEditPoints="1"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6031046" y="175499"/>
              <a:ext cx="2748772" cy="3218403"/>
            </a:xfrm>
            <a:custGeom>
              <a:avLst/>
              <a:gdLst>
                <a:gd name="T0" fmla="*/ 579 w 1018"/>
                <a:gd name="T1" fmla="*/ 671 h 1192"/>
                <a:gd name="T2" fmla="*/ 571 w 1018"/>
                <a:gd name="T3" fmla="*/ 676 h 1192"/>
                <a:gd name="T4" fmla="*/ 957 w 1018"/>
                <a:gd name="T5" fmla="*/ 1133 h 1192"/>
                <a:gd name="T6" fmla="*/ 1017 w 1018"/>
                <a:gd name="T7" fmla="*/ 1192 h 1192"/>
                <a:gd name="T8" fmla="*/ 1018 w 1018"/>
                <a:gd name="T9" fmla="*/ 1191 h 1192"/>
                <a:gd name="T10" fmla="*/ 966 w 1018"/>
                <a:gd name="T11" fmla="*/ 1130 h 1192"/>
                <a:gd name="T12" fmla="*/ 579 w 1018"/>
                <a:gd name="T13" fmla="*/ 671 h 1192"/>
                <a:gd name="T14" fmla="*/ 522 w 1018"/>
                <a:gd name="T15" fmla="*/ 605 h 1192"/>
                <a:gd name="T16" fmla="*/ 515 w 1018"/>
                <a:gd name="T17" fmla="*/ 609 h 1192"/>
                <a:gd name="T18" fmla="*/ 565 w 1018"/>
                <a:gd name="T19" fmla="*/ 669 h 1192"/>
                <a:gd name="T20" fmla="*/ 573 w 1018"/>
                <a:gd name="T21" fmla="*/ 665 h 1192"/>
                <a:gd name="T22" fmla="*/ 522 w 1018"/>
                <a:gd name="T23" fmla="*/ 605 h 1192"/>
                <a:gd name="T24" fmla="*/ 465 w 1018"/>
                <a:gd name="T25" fmla="*/ 537 h 1192"/>
                <a:gd name="T26" fmla="*/ 459 w 1018"/>
                <a:gd name="T27" fmla="*/ 543 h 1192"/>
                <a:gd name="T28" fmla="*/ 510 w 1018"/>
                <a:gd name="T29" fmla="*/ 603 h 1192"/>
                <a:gd name="T30" fmla="*/ 517 w 1018"/>
                <a:gd name="T31" fmla="*/ 598 h 1192"/>
                <a:gd name="T32" fmla="*/ 465 w 1018"/>
                <a:gd name="T33" fmla="*/ 537 h 1192"/>
                <a:gd name="T34" fmla="*/ 406 w 1018"/>
                <a:gd name="T35" fmla="*/ 467 h 1192"/>
                <a:gd name="T36" fmla="*/ 400 w 1018"/>
                <a:gd name="T37" fmla="*/ 474 h 1192"/>
                <a:gd name="T38" fmla="*/ 453 w 1018"/>
                <a:gd name="T39" fmla="*/ 536 h 1192"/>
                <a:gd name="T40" fmla="*/ 460 w 1018"/>
                <a:gd name="T41" fmla="*/ 531 h 1192"/>
                <a:gd name="T42" fmla="*/ 406 w 1018"/>
                <a:gd name="T43" fmla="*/ 467 h 1192"/>
                <a:gd name="T44" fmla="*/ 345 w 1018"/>
                <a:gd name="T45" fmla="*/ 395 h 1192"/>
                <a:gd name="T46" fmla="*/ 339 w 1018"/>
                <a:gd name="T47" fmla="*/ 401 h 1192"/>
                <a:gd name="T48" fmla="*/ 395 w 1018"/>
                <a:gd name="T49" fmla="*/ 467 h 1192"/>
                <a:gd name="T50" fmla="*/ 400 w 1018"/>
                <a:gd name="T51" fmla="*/ 461 h 1192"/>
                <a:gd name="T52" fmla="*/ 345 w 1018"/>
                <a:gd name="T53" fmla="*/ 395 h 1192"/>
                <a:gd name="T54" fmla="*/ 278 w 1018"/>
                <a:gd name="T55" fmla="*/ 317 h 1192"/>
                <a:gd name="T56" fmla="*/ 273 w 1018"/>
                <a:gd name="T57" fmla="*/ 324 h 1192"/>
                <a:gd name="T58" fmla="*/ 333 w 1018"/>
                <a:gd name="T59" fmla="*/ 395 h 1192"/>
                <a:gd name="T60" fmla="*/ 339 w 1018"/>
                <a:gd name="T61" fmla="*/ 388 h 1192"/>
                <a:gd name="T62" fmla="*/ 278 w 1018"/>
                <a:gd name="T63" fmla="*/ 317 h 1192"/>
                <a:gd name="T64" fmla="*/ 207 w 1018"/>
                <a:gd name="T65" fmla="*/ 232 h 1192"/>
                <a:gd name="T66" fmla="*/ 203 w 1018"/>
                <a:gd name="T67" fmla="*/ 240 h 1192"/>
                <a:gd name="T68" fmla="*/ 268 w 1018"/>
                <a:gd name="T69" fmla="*/ 317 h 1192"/>
                <a:gd name="T70" fmla="*/ 273 w 1018"/>
                <a:gd name="T71" fmla="*/ 310 h 1192"/>
                <a:gd name="T72" fmla="*/ 207 w 1018"/>
                <a:gd name="T73" fmla="*/ 232 h 1192"/>
                <a:gd name="T74" fmla="*/ 128 w 1018"/>
                <a:gd name="T75" fmla="*/ 139 h 1192"/>
                <a:gd name="T76" fmla="*/ 125 w 1018"/>
                <a:gd name="T77" fmla="*/ 147 h 1192"/>
                <a:gd name="T78" fmla="*/ 197 w 1018"/>
                <a:gd name="T79" fmla="*/ 233 h 1192"/>
                <a:gd name="T80" fmla="*/ 202 w 1018"/>
                <a:gd name="T81" fmla="*/ 225 h 1192"/>
                <a:gd name="T82" fmla="*/ 128 w 1018"/>
                <a:gd name="T83" fmla="*/ 139 h 1192"/>
                <a:gd name="T84" fmla="*/ 39 w 1018"/>
                <a:gd name="T85" fmla="*/ 33 h 1192"/>
                <a:gd name="T86" fmla="*/ 36 w 1018"/>
                <a:gd name="T87" fmla="*/ 43 h 1192"/>
                <a:gd name="T88" fmla="*/ 118 w 1018"/>
                <a:gd name="T89" fmla="*/ 140 h 1192"/>
                <a:gd name="T90" fmla="*/ 122 w 1018"/>
                <a:gd name="T91" fmla="*/ 132 h 1192"/>
                <a:gd name="T92" fmla="*/ 39 w 1018"/>
                <a:gd name="T93" fmla="*/ 33 h 1192"/>
                <a:gd name="T94" fmla="*/ 11 w 1018"/>
                <a:gd name="T95" fmla="*/ 0 h 1192"/>
                <a:gd name="T96" fmla="*/ 0 w 1018"/>
                <a:gd name="T97" fmla="*/ 0 h 1192"/>
                <a:gd name="T98" fmla="*/ 30 w 1018"/>
                <a:gd name="T99" fmla="*/ 35 h 1192"/>
                <a:gd name="T100" fmla="*/ 32 w 1018"/>
                <a:gd name="T101" fmla="*/ 25 h 1192"/>
                <a:gd name="T102" fmla="*/ 11 w 1018"/>
                <a:gd name="T103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18" h="1192">
                  <a:moveTo>
                    <a:pt x="579" y="671"/>
                  </a:moveTo>
                  <a:lnTo>
                    <a:pt x="571" y="676"/>
                  </a:lnTo>
                  <a:lnTo>
                    <a:pt x="957" y="1133"/>
                  </a:lnTo>
                  <a:lnTo>
                    <a:pt x="1017" y="1192"/>
                  </a:lnTo>
                  <a:lnTo>
                    <a:pt x="1018" y="1191"/>
                  </a:lnTo>
                  <a:lnTo>
                    <a:pt x="966" y="1130"/>
                  </a:lnTo>
                  <a:lnTo>
                    <a:pt x="579" y="671"/>
                  </a:lnTo>
                  <a:moveTo>
                    <a:pt x="522" y="605"/>
                  </a:moveTo>
                  <a:lnTo>
                    <a:pt x="515" y="609"/>
                  </a:lnTo>
                  <a:lnTo>
                    <a:pt x="565" y="669"/>
                  </a:lnTo>
                  <a:lnTo>
                    <a:pt x="573" y="665"/>
                  </a:lnTo>
                  <a:lnTo>
                    <a:pt x="522" y="605"/>
                  </a:lnTo>
                  <a:moveTo>
                    <a:pt x="465" y="537"/>
                  </a:moveTo>
                  <a:lnTo>
                    <a:pt x="459" y="543"/>
                  </a:lnTo>
                  <a:lnTo>
                    <a:pt x="510" y="603"/>
                  </a:lnTo>
                  <a:lnTo>
                    <a:pt x="517" y="598"/>
                  </a:lnTo>
                  <a:lnTo>
                    <a:pt x="465" y="537"/>
                  </a:lnTo>
                  <a:moveTo>
                    <a:pt x="406" y="467"/>
                  </a:moveTo>
                  <a:lnTo>
                    <a:pt x="400" y="474"/>
                  </a:lnTo>
                  <a:lnTo>
                    <a:pt x="453" y="536"/>
                  </a:lnTo>
                  <a:lnTo>
                    <a:pt x="460" y="531"/>
                  </a:lnTo>
                  <a:lnTo>
                    <a:pt x="406" y="467"/>
                  </a:lnTo>
                  <a:moveTo>
                    <a:pt x="345" y="395"/>
                  </a:moveTo>
                  <a:lnTo>
                    <a:pt x="339" y="401"/>
                  </a:lnTo>
                  <a:lnTo>
                    <a:pt x="395" y="467"/>
                  </a:lnTo>
                  <a:lnTo>
                    <a:pt x="400" y="461"/>
                  </a:lnTo>
                  <a:lnTo>
                    <a:pt x="345" y="395"/>
                  </a:lnTo>
                  <a:moveTo>
                    <a:pt x="278" y="317"/>
                  </a:moveTo>
                  <a:lnTo>
                    <a:pt x="273" y="324"/>
                  </a:lnTo>
                  <a:lnTo>
                    <a:pt x="333" y="395"/>
                  </a:lnTo>
                  <a:lnTo>
                    <a:pt x="339" y="388"/>
                  </a:lnTo>
                  <a:lnTo>
                    <a:pt x="278" y="317"/>
                  </a:lnTo>
                  <a:moveTo>
                    <a:pt x="207" y="232"/>
                  </a:moveTo>
                  <a:lnTo>
                    <a:pt x="203" y="240"/>
                  </a:lnTo>
                  <a:lnTo>
                    <a:pt x="268" y="317"/>
                  </a:lnTo>
                  <a:lnTo>
                    <a:pt x="273" y="310"/>
                  </a:lnTo>
                  <a:lnTo>
                    <a:pt x="207" y="232"/>
                  </a:lnTo>
                  <a:moveTo>
                    <a:pt x="128" y="139"/>
                  </a:moveTo>
                  <a:lnTo>
                    <a:pt x="125" y="147"/>
                  </a:lnTo>
                  <a:lnTo>
                    <a:pt x="197" y="233"/>
                  </a:lnTo>
                  <a:lnTo>
                    <a:pt x="202" y="225"/>
                  </a:lnTo>
                  <a:lnTo>
                    <a:pt x="128" y="139"/>
                  </a:lnTo>
                  <a:moveTo>
                    <a:pt x="39" y="33"/>
                  </a:moveTo>
                  <a:lnTo>
                    <a:pt x="36" y="43"/>
                  </a:lnTo>
                  <a:lnTo>
                    <a:pt x="118" y="140"/>
                  </a:lnTo>
                  <a:lnTo>
                    <a:pt x="122" y="132"/>
                  </a:lnTo>
                  <a:lnTo>
                    <a:pt x="39" y="33"/>
                  </a:lnTo>
                  <a:moveTo>
                    <a:pt x="11" y="0"/>
                  </a:moveTo>
                  <a:lnTo>
                    <a:pt x="0" y="0"/>
                  </a:lnTo>
                  <a:lnTo>
                    <a:pt x="30" y="35"/>
                  </a:lnTo>
                  <a:lnTo>
                    <a:pt x="32" y="25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7" name="Freeform 24"/>
            <p:cNvSpPr>
              <a:spLocks noEditPoints="1"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5485873" y="175499"/>
              <a:ext cx="3292418" cy="3221387"/>
            </a:xfrm>
            <a:custGeom>
              <a:avLst/>
              <a:gdLst>
                <a:gd name="T0" fmla="*/ 725 w 1219"/>
                <a:gd name="T1" fmla="*/ 704 h 1193"/>
                <a:gd name="T2" fmla="*/ 717 w 1219"/>
                <a:gd name="T3" fmla="*/ 708 h 1193"/>
                <a:gd name="T4" fmla="*/ 1151 w 1219"/>
                <a:gd name="T5" fmla="*/ 1137 h 1193"/>
                <a:gd name="T6" fmla="*/ 1219 w 1219"/>
                <a:gd name="T7" fmla="*/ 1193 h 1193"/>
                <a:gd name="T8" fmla="*/ 1219 w 1219"/>
                <a:gd name="T9" fmla="*/ 1192 h 1193"/>
                <a:gd name="T10" fmla="*/ 1159 w 1219"/>
                <a:gd name="T11" fmla="*/ 1133 h 1193"/>
                <a:gd name="T12" fmla="*/ 725 w 1219"/>
                <a:gd name="T13" fmla="*/ 704 h 1193"/>
                <a:gd name="T14" fmla="*/ 666 w 1219"/>
                <a:gd name="T15" fmla="*/ 645 h 1193"/>
                <a:gd name="T16" fmla="*/ 659 w 1219"/>
                <a:gd name="T17" fmla="*/ 650 h 1193"/>
                <a:gd name="T18" fmla="*/ 711 w 1219"/>
                <a:gd name="T19" fmla="*/ 702 h 1193"/>
                <a:gd name="T20" fmla="*/ 719 w 1219"/>
                <a:gd name="T21" fmla="*/ 697 h 1193"/>
                <a:gd name="T22" fmla="*/ 666 w 1219"/>
                <a:gd name="T23" fmla="*/ 645 h 1193"/>
                <a:gd name="T24" fmla="*/ 607 w 1219"/>
                <a:gd name="T25" fmla="*/ 587 h 1193"/>
                <a:gd name="T26" fmla="*/ 600 w 1219"/>
                <a:gd name="T27" fmla="*/ 593 h 1193"/>
                <a:gd name="T28" fmla="*/ 652 w 1219"/>
                <a:gd name="T29" fmla="*/ 645 h 1193"/>
                <a:gd name="T30" fmla="*/ 659 w 1219"/>
                <a:gd name="T31" fmla="*/ 640 h 1193"/>
                <a:gd name="T32" fmla="*/ 607 w 1219"/>
                <a:gd name="T33" fmla="*/ 587 h 1193"/>
                <a:gd name="T34" fmla="*/ 547 w 1219"/>
                <a:gd name="T35" fmla="*/ 528 h 1193"/>
                <a:gd name="T36" fmla="*/ 541 w 1219"/>
                <a:gd name="T37" fmla="*/ 534 h 1193"/>
                <a:gd name="T38" fmla="*/ 594 w 1219"/>
                <a:gd name="T39" fmla="*/ 587 h 1193"/>
                <a:gd name="T40" fmla="*/ 601 w 1219"/>
                <a:gd name="T41" fmla="*/ 581 h 1193"/>
                <a:gd name="T42" fmla="*/ 547 w 1219"/>
                <a:gd name="T43" fmla="*/ 528 h 1193"/>
                <a:gd name="T44" fmla="*/ 485 w 1219"/>
                <a:gd name="T45" fmla="*/ 467 h 1193"/>
                <a:gd name="T46" fmla="*/ 480 w 1219"/>
                <a:gd name="T47" fmla="*/ 474 h 1193"/>
                <a:gd name="T48" fmla="*/ 535 w 1219"/>
                <a:gd name="T49" fmla="*/ 528 h 1193"/>
                <a:gd name="T50" fmla="*/ 541 w 1219"/>
                <a:gd name="T51" fmla="*/ 522 h 1193"/>
                <a:gd name="T52" fmla="*/ 485 w 1219"/>
                <a:gd name="T53" fmla="*/ 467 h 1193"/>
                <a:gd name="T54" fmla="*/ 420 w 1219"/>
                <a:gd name="T55" fmla="*/ 403 h 1193"/>
                <a:gd name="T56" fmla="*/ 416 w 1219"/>
                <a:gd name="T57" fmla="*/ 410 h 1193"/>
                <a:gd name="T58" fmla="*/ 473 w 1219"/>
                <a:gd name="T59" fmla="*/ 467 h 1193"/>
                <a:gd name="T60" fmla="*/ 479 w 1219"/>
                <a:gd name="T61" fmla="*/ 461 h 1193"/>
                <a:gd name="T62" fmla="*/ 420 w 1219"/>
                <a:gd name="T63" fmla="*/ 403 h 1193"/>
                <a:gd name="T64" fmla="*/ 351 w 1219"/>
                <a:gd name="T65" fmla="*/ 335 h 1193"/>
                <a:gd name="T66" fmla="*/ 347 w 1219"/>
                <a:gd name="T67" fmla="*/ 343 h 1193"/>
                <a:gd name="T68" fmla="*/ 409 w 1219"/>
                <a:gd name="T69" fmla="*/ 404 h 1193"/>
                <a:gd name="T70" fmla="*/ 414 w 1219"/>
                <a:gd name="T71" fmla="*/ 397 h 1193"/>
                <a:gd name="T72" fmla="*/ 351 w 1219"/>
                <a:gd name="T73" fmla="*/ 335 h 1193"/>
                <a:gd name="T74" fmla="*/ 277 w 1219"/>
                <a:gd name="T75" fmla="*/ 261 h 1193"/>
                <a:gd name="T76" fmla="*/ 272 w 1219"/>
                <a:gd name="T77" fmla="*/ 269 h 1193"/>
                <a:gd name="T78" fmla="*/ 341 w 1219"/>
                <a:gd name="T79" fmla="*/ 336 h 1193"/>
                <a:gd name="T80" fmla="*/ 345 w 1219"/>
                <a:gd name="T81" fmla="*/ 329 h 1193"/>
                <a:gd name="T82" fmla="*/ 277 w 1219"/>
                <a:gd name="T83" fmla="*/ 261 h 1193"/>
                <a:gd name="T84" fmla="*/ 194 w 1219"/>
                <a:gd name="T85" fmla="*/ 179 h 1193"/>
                <a:gd name="T86" fmla="*/ 191 w 1219"/>
                <a:gd name="T87" fmla="*/ 189 h 1193"/>
                <a:gd name="T88" fmla="*/ 266 w 1219"/>
                <a:gd name="T89" fmla="*/ 263 h 1193"/>
                <a:gd name="T90" fmla="*/ 270 w 1219"/>
                <a:gd name="T91" fmla="*/ 255 h 1193"/>
                <a:gd name="T92" fmla="*/ 194 w 1219"/>
                <a:gd name="T93" fmla="*/ 179 h 1193"/>
                <a:gd name="T94" fmla="*/ 100 w 1219"/>
                <a:gd name="T95" fmla="*/ 87 h 1193"/>
                <a:gd name="T96" fmla="*/ 98 w 1219"/>
                <a:gd name="T97" fmla="*/ 97 h 1193"/>
                <a:gd name="T98" fmla="*/ 184 w 1219"/>
                <a:gd name="T99" fmla="*/ 182 h 1193"/>
                <a:gd name="T100" fmla="*/ 187 w 1219"/>
                <a:gd name="T101" fmla="*/ 173 h 1193"/>
                <a:gd name="T102" fmla="*/ 100 w 1219"/>
                <a:gd name="T103" fmla="*/ 87 h 1193"/>
                <a:gd name="T104" fmla="*/ 12 w 1219"/>
                <a:gd name="T105" fmla="*/ 0 h 1193"/>
                <a:gd name="T106" fmla="*/ 0 w 1219"/>
                <a:gd name="T107" fmla="*/ 0 h 1193"/>
                <a:gd name="T108" fmla="*/ 91 w 1219"/>
                <a:gd name="T109" fmla="*/ 90 h 1193"/>
                <a:gd name="T110" fmla="*/ 93 w 1219"/>
                <a:gd name="T111" fmla="*/ 80 h 1193"/>
                <a:gd name="T112" fmla="*/ 12 w 1219"/>
                <a:gd name="T113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9" h="1193">
                  <a:moveTo>
                    <a:pt x="725" y="704"/>
                  </a:moveTo>
                  <a:lnTo>
                    <a:pt x="717" y="708"/>
                  </a:lnTo>
                  <a:lnTo>
                    <a:pt x="1151" y="1137"/>
                  </a:lnTo>
                  <a:lnTo>
                    <a:pt x="1219" y="1193"/>
                  </a:lnTo>
                  <a:lnTo>
                    <a:pt x="1219" y="1192"/>
                  </a:lnTo>
                  <a:lnTo>
                    <a:pt x="1159" y="1133"/>
                  </a:lnTo>
                  <a:lnTo>
                    <a:pt x="725" y="704"/>
                  </a:lnTo>
                  <a:close/>
                  <a:moveTo>
                    <a:pt x="666" y="645"/>
                  </a:moveTo>
                  <a:lnTo>
                    <a:pt x="659" y="650"/>
                  </a:lnTo>
                  <a:lnTo>
                    <a:pt x="711" y="702"/>
                  </a:lnTo>
                  <a:lnTo>
                    <a:pt x="719" y="697"/>
                  </a:lnTo>
                  <a:lnTo>
                    <a:pt x="666" y="645"/>
                  </a:lnTo>
                  <a:close/>
                  <a:moveTo>
                    <a:pt x="607" y="587"/>
                  </a:moveTo>
                  <a:lnTo>
                    <a:pt x="600" y="593"/>
                  </a:lnTo>
                  <a:lnTo>
                    <a:pt x="652" y="645"/>
                  </a:lnTo>
                  <a:lnTo>
                    <a:pt x="659" y="640"/>
                  </a:lnTo>
                  <a:lnTo>
                    <a:pt x="607" y="587"/>
                  </a:lnTo>
                  <a:close/>
                  <a:moveTo>
                    <a:pt x="547" y="528"/>
                  </a:moveTo>
                  <a:lnTo>
                    <a:pt x="541" y="534"/>
                  </a:lnTo>
                  <a:lnTo>
                    <a:pt x="594" y="587"/>
                  </a:lnTo>
                  <a:lnTo>
                    <a:pt x="601" y="581"/>
                  </a:lnTo>
                  <a:lnTo>
                    <a:pt x="547" y="528"/>
                  </a:lnTo>
                  <a:close/>
                  <a:moveTo>
                    <a:pt x="485" y="467"/>
                  </a:moveTo>
                  <a:lnTo>
                    <a:pt x="480" y="474"/>
                  </a:lnTo>
                  <a:lnTo>
                    <a:pt x="535" y="528"/>
                  </a:lnTo>
                  <a:lnTo>
                    <a:pt x="541" y="522"/>
                  </a:lnTo>
                  <a:lnTo>
                    <a:pt x="485" y="467"/>
                  </a:lnTo>
                  <a:close/>
                  <a:moveTo>
                    <a:pt x="420" y="403"/>
                  </a:moveTo>
                  <a:lnTo>
                    <a:pt x="416" y="410"/>
                  </a:lnTo>
                  <a:lnTo>
                    <a:pt x="473" y="467"/>
                  </a:lnTo>
                  <a:lnTo>
                    <a:pt x="479" y="461"/>
                  </a:lnTo>
                  <a:lnTo>
                    <a:pt x="420" y="403"/>
                  </a:lnTo>
                  <a:close/>
                  <a:moveTo>
                    <a:pt x="351" y="335"/>
                  </a:moveTo>
                  <a:lnTo>
                    <a:pt x="347" y="343"/>
                  </a:lnTo>
                  <a:lnTo>
                    <a:pt x="409" y="404"/>
                  </a:lnTo>
                  <a:lnTo>
                    <a:pt x="414" y="397"/>
                  </a:lnTo>
                  <a:lnTo>
                    <a:pt x="351" y="335"/>
                  </a:lnTo>
                  <a:close/>
                  <a:moveTo>
                    <a:pt x="277" y="261"/>
                  </a:moveTo>
                  <a:lnTo>
                    <a:pt x="272" y="269"/>
                  </a:lnTo>
                  <a:lnTo>
                    <a:pt x="341" y="336"/>
                  </a:lnTo>
                  <a:lnTo>
                    <a:pt x="345" y="329"/>
                  </a:lnTo>
                  <a:lnTo>
                    <a:pt x="277" y="261"/>
                  </a:lnTo>
                  <a:close/>
                  <a:moveTo>
                    <a:pt x="194" y="179"/>
                  </a:moveTo>
                  <a:lnTo>
                    <a:pt x="191" y="189"/>
                  </a:lnTo>
                  <a:lnTo>
                    <a:pt x="266" y="263"/>
                  </a:lnTo>
                  <a:lnTo>
                    <a:pt x="270" y="255"/>
                  </a:lnTo>
                  <a:lnTo>
                    <a:pt x="194" y="179"/>
                  </a:lnTo>
                  <a:close/>
                  <a:moveTo>
                    <a:pt x="100" y="87"/>
                  </a:moveTo>
                  <a:lnTo>
                    <a:pt x="98" y="97"/>
                  </a:lnTo>
                  <a:lnTo>
                    <a:pt x="184" y="182"/>
                  </a:lnTo>
                  <a:lnTo>
                    <a:pt x="187" y="173"/>
                  </a:lnTo>
                  <a:lnTo>
                    <a:pt x="100" y="87"/>
                  </a:lnTo>
                  <a:close/>
                  <a:moveTo>
                    <a:pt x="12" y="0"/>
                  </a:moveTo>
                  <a:lnTo>
                    <a:pt x="0" y="0"/>
                  </a:lnTo>
                  <a:lnTo>
                    <a:pt x="91" y="90"/>
                  </a:lnTo>
                  <a:lnTo>
                    <a:pt x="93" y="8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8" name="Freeform 25"/>
            <p:cNvSpPr>
              <a:spLocks noEditPoints="1"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485873" y="175499"/>
              <a:ext cx="3292418" cy="3221387"/>
            </a:xfrm>
            <a:custGeom>
              <a:avLst/>
              <a:gdLst>
                <a:gd name="T0" fmla="*/ 725 w 1219"/>
                <a:gd name="T1" fmla="*/ 704 h 1193"/>
                <a:gd name="T2" fmla="*/ 717 w 1219"/>
                <a:gd name="T3" fmla="*/ 708 h 1193"/>
                <a:gd name="T4" fmla="*/ 1151 w 1219"/>
                <a:gd name="T5" fmla="*/ 1137 h 1193"/>
                <a:gd name="T6" fmla="*/ 1219 w 1219"/>
                <a:gd name="T7" fmla="*/ 1193 h 1193"/>
                <a:gd name="T8" fmla="*/ 1219 w 1219"/>
                <a:gd name="T9" fmla="*/ 1192 h 1193"/>
                <a:gd name="T10" fmla="*/ 1159 w 1219"/>
                <a:gd name="T11" fmla="*/ 1133 h 1193"/>
                <a:gd name="T12" fmla="*/ 725 w 1219"/>
                <a:gd name="T13" fmla="*/ 704 h 1193"/>
                <a:gd name="T14" fmla="*/ 666 w 1219"/>
                <a:gd name="T15" fmla="*/ 645 h 1193"/>
                <a:gd name="T16" fmla="*/ 659 w 1219"/>
                <a:gd name="T17" fmla="*/ 650 h 1193"/>
                <a:gd name="T18" fmla="*/ 711 w 1219"/>
                <a:gd name="T19" fmla="*/ 702 h 1193"/>
                <a:gd name="T20" fmla="*/ 719 w 1219"/>
                <a:gd name="T21" fmla="*/ 697 h 1193"/>
                <a:gd name="T22" fmla="*/ 666 w 1219"/>
                <a:gd name="T23" fmla="*/ 645 h 1193"/>
                <a:gd name="T24" fmla="*/ 607 w 1219"/>
                <a:gd name="T25" fmla="*/ 587 h 1193"/>
                <a:gd name="T26" fmla="*/ 600 w 1219"/>
                <a:gd name="T27" fmla="*/ 593 h 1193"/>
                <a:gd name="T28" fmla="*/ 652 w 1219"/>
                <a:gd name="T29" fmla="*/ 645 h 1193"/>
                <a:gd name="T30" fmla="*/ 659 w 1219"/>
                <a:gd name="T31" fmla="*/ 640 h 1193"/>
                <a:gd name="T32" fmla="*/ 607 w 1219"/>
                <a:gd name="T33" fmla="*/ 587 h 1193"/>
                <a:gd name="T34" fmla="*/ 547 w 1219"/>
                <a:gd name="T35" fmla="*/ 528 h 1193"/>
                <a:gd name="T36" fmla="*/ 541 w 1219"/>
                <a:gd name="T37" fmla="*/ 534 h 1193"/>
                <a:gd name="T38" fmla="*/ 594 w 1219"/>
                <a:gd name="T39" fmla="*/ 587 h 1193"/>
                <a:gd name="T40" fmla="*/ 601 w 1219"/>
                <a:gd name="T41" fmla="*/ 581 h 1193"/>
                <a:gd name="T42" fmla="*/ 547 w 1219"/>
                <a:gd name="T43" fmla="*/ 528 h 1193"/>
                <a:gd name="T44" fmla="*/ 485 w 1219"/>
                <a:gd name="T45" fmla="*/ 467 h 1193"/>
                <a:gd name="T46" fmla="*/ 480 w 1219"/>
                <a:gd name="T47" fmla="*/ 474 h 1193"/>
                <a:gd name="T48" fmla="*/ 535 w 1219"/>
                <a:gd name="T49" fmla="*/ 528 h 1193"/>
                <a:gd name="T50" fmla="*/ 541 w 1219"/>
                <a:gd name="T51" fmla="*/ 522 h 1193"/>
                <a:gd name="T52" fmla="*/ 485 w 1219"/>
                <a:gd name="T53" fmla="*/ 467 h 1193"/>
                <a:gd name="T54" fmla="*/ 420 w 1219"/>
                <a:gd name="T55" fmla="*/ 403 h 1193"/>
                <a:gd name="T56" fmla="*/ 416 w 1219"/>
                <a:gd name="T57" fmla="*/ 410 h 1193"/>
                <a:gd name="T58" fmla="*/ 473 w 1219"/>
                <a:gd name="T59" fmla="*/ 467 h 1193"/>
                <a:gd name="T60" fmla="*/ 479 w 1219"/>
                <a:gd name="T61" fmla="*/ 461 h 1193"/>
                <a:gd name="T62" fmla="*/ 420 w 1219"/>
                <a:gd name="T63" fmla="*/ 403 h 1193"/>
                <a:gd name="T64" fmla="*/ 351 w 1219"/>
                <a:gd name="T65" fmla="*/ 335 h 1193"/>
                <a:gd name="T66" fmla="*/ 347 w 1219"/>
                <a:gd name="T67" fmla="*/ 343 h 1193"/>
                <a:gd name="T68" fmla="*/ 409 w 1219"/>
                <a:gd name="T69" fmla="*/ 404 h 1193"/>
                <a:gd name="T70" fmla="*/ 414 w 1219"/>
                <a:gd name="T71" fmla="*/ 397 h 1193"/>
                <a:gd name="T72" fmla="*/ 351 w 1219"/>
                <a:gd name="T73" fmla="*/ 335 h 1193"/>
                <a:gd name="T74" fmla="*/ 277 w 1219"/>
                <a:gd name="T75" fmla="*/ 261 h 1193"/>
                <a:gd name="T76" fmla="*/ 272 w 1219"/>
                <a:gd name="T77" fmla="*/ 269 h 1193"/>
                <a:gd name="T78" fmla="*/ 341 w 1219"/>
                <a:gd name="T79" fmla="*/ 336 h 1193"/>
                <a:gd name="T80" fmla="*/ 345 w 1219"/>
                <a:gd name="T81" fmla="*/ 329 h 1193"/>
                <a:gd name="T82" fmla="*/ 277 w 1219"/>
                <a:gd name="T83" fmla="*/ 261 h 1193"/>
                <a:gd name="T84" fmla="*/ 194 w 1219"/>
                <a:gd name="T85" fmla="*/ 179 h 1193"/>
                <a:gd name="T86" fmla="*/ 191 w 1219"/>
                <a:gd name="T87" fmla="*/ 189 h 1193"/>
                <a:gd name="T88" fmla="*/ 266 w 1219"/>
                <a:gd name="T89" fmla="*/ 263 h 1193"/>
                <a:gd name="T90" fmla="*/ 270 w 1219"/>
                <a:gd name="T91" fmla="*/ 255 h 1193"/>
                <a:gd name="T92" fmla="*/ 194 w 1219"/>
                <a:gd name="T93" fmla="*/ 179 h 1193"/>
                <a:gd name="T94" fmla="*/ 100 w 1219"/>
                <a:gd name="T95" fmla="*/ 87 h 1193"/>
                <a:gd name="T96" fmla="*/ 98 w 1219"/>
                <a:gd name="T97" fmla="*/ 97 h 1193"/>
                <a:gd name="T98" fmla="*/ 184 w 1219"/>
                <a:gd name="T99" fmla="*/ 182 h 1193"/>
                <a:gd name="T100" fmla="*/ 187 w 1219"/>
                <a:gd name="T101" fmla="*/ 173 h 1193"/>
                <a:gd name="T102" fmla="*/ 100 w 1219"/>
                <a:gd name="T103" fmla="*/ 87 h 1193"/>
                <a:gd name="T104" fmla="*/ 12 w 1219"/>
                <a:gd name="T105" fmla="*/ 0 h 1193"/>
                <a:gd name="T106" fmla="*/ 0 w 1219"/>
                <a:gd name="T107" fmla="*/ 0 h 1193"/>
                <a:gd name="T108" fmla="*/ 91 w 1219"/>
                <a:gd name="T109" fmla="*/ 90 h 1193"/>
                <a:gd name="T110" fmla="*/ 93 w 1219"/>
                <a:gd name="T111" fmla="*/ 80 h 1193"/>
                <a:gd name="T112" fmla="*/ 12 w 1219"/>
                <a:gd name="T113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9" h="1193">
                  <a:moveTo>
                    <a:pt x="725" y="704"/>
                  </a:moveTo>
                  <a:lnTo>
                    <a:pt x="717" y="708"/>
                  </a:lnTo>
                  <a:lnTo>
                    <a:pt x="1151" y="1137"/>
                  </a:lnTo>
                  <a:lnTo>
                    <a:pt x="1219" y="1193"/>
                  </a:lnTo>
                  <a:lnTo>
                    <a:pt x="1219" y="1192"/>
                  </a:lnTo>
                  <a:lnTo>
                    <a:pt x="1159" y="1133"/>
                  </a:lnTo>
                  <a:lnTo>
                    <a:pt x="725" y="704"/>
                  </a:lnTo>
                  <a:moveTo>
                    <a:pt x="666" y="645"/>
                  </a:moveTo>
                  <a:lnTo>
                    <a:pt x="659" y="650"/>
                  </a:lnTo>
                  <a:lnTo>
                    <a:pt x="711" y="702"/>
                  </a:lnTo>
                  <a:lnTo>
                    <a:pt x="719" y="697"/>
                  </a:lnTo>
                  <a:lnTo>
                    <a:pt x="666" y="645"/>
                  </a:lnTo>
                  <a:moveTo>
                    <a:pt x="607" y="587"/>
                  </a:moveTo>
                  <a:lnTo>
                    <a:pt x="600" y="593"/>
                  </a:lnTo>
                  <a:lnTo>
                    <a:pt x="652" y="645"/>
                  </a:lnTo>
                  <a:lnTo>
                    <a:pt x="659" y="640"/>
                  </a:lnTo>
                  <a:lnTo>
                    <a:pt x="607" y="587"/>
                  </a:lnTo>
                  <a:moveTo>
                    <a:pt x="547" y="528"/>
                  </a:moveTo>
                  <a:lnTo>
                    <a:pt x="541" y="534"/>
                  </a:lnTo>
                  <a:lnTo>
                    <a:pt x="594" y="587"/>
                  </a:lnTo>
                  <a:lnTo>
                    <a:pt x="601" y="581"/>
                  </a:lnTo>
                  <a:lnTo>
                    <a:pt x="547" y="528"/>
                  </a:lnTo>
                  <a:moveTo>
                    <a:pt x="485" y="467"/>
                  </a:moveTo>
                  <a:lnTo>
                    <a:pt x="480" y="474"/>
                  </a:lnTo>
                  <a:lnTo>
                    <a:pt x="535" y="528"/>
                  </a:lnTo>
                  <a:lnTo>
                    <a:pt x="541" y="522"/>
                  </a:lnTo>
                  <a:lnTo>
                    <a:pt x="485" y="467"/>
                  </a:lnTo>
                  <a:moveTo>
                    <a:pt x="420" y="403"/>
                  </a:moveTo>
                  <a:lnTo>
                    <a:pt x="416" y="410"/>
                  </a:lnTo>
                  <a:lnTo>
                    <a:pt x="473" y="467"/>
                  </a:lnTo>
                  <a:lnTo>
                    <a:pt x="479" y="461"/>
                  </a:lnTo>
                  <a:lnTo>
                    <a:pt x="420" y="403"/>
                  </a:lnTo>
                  <a:moveTo>
                    <a:pt x="351" y="335"/>
                  </a:moveTo>
                  <a:lnTo>
                    <a:pt x="347" y="343"/>
                  </a:lnTo>
                  <a:lnTo>
                    <a:pt x="409" y="404"/>
                  </a:lnTo>
                  <a:lnTo>
                    <a:pt x="414" y="397"/>
                  </a:lnTo>
                  <a:lnTo>
                    <a:pt x="351" y="335"/>
                  </a:lnTo>
                  <a:moveTo>
                    <a:pt x="277" y="261"/>
                  </a:moveTo>
                  <a:lnTo>
                    <a:pt x="272" y="269"/>
                  </a:lnTo>
                  <a:lnTo>
                    <a:pt x="341" y="336"/>
                  </a:lnTo>
                  <a:lnTo>
                    <a:pt x="345" y="329"/>
                  </a:lnTo>
                  <a:lnTo>
                    <a:pt x="277" y="261"/>
                  </a:lnTo>
                  <a:moveTo>
                    <a:pt x="194" y="179"/>
                  </a:moveTo>
                  <a:lnTo>
                    <a:pt x="191" y="189"/>
                  </a:lnTo>
                  <a:lnTo>
                    <a:pt x="266" y="263"/>
                  </a:lnTo>
                  <a:lnTo>
                    <a:pt x="270" y="255"/>
                  </a:lnTo>
                  <a:lnTo>
                    <a:pt x="194" y="179"/>
                  </a:lnTo>
                  <a:moveTo>
                    <a:pt x="100" y="87"/>
                  </a:moveTo>
                  <a:lnTo>
                    <a:pt x="98" y="97"/>
                  </a:lnTo>
                  <a:lnTo>
                    <a:pt x="184" y="182"/>
                  </a:lnTo>
                  <a:lnTo>
                    <a:pt x="187" y="173"/>
                  </a:lnTo>
                  <a:lnTo>
                    <a:pt x="100" y="87"/>
                  </a:lnTo>
                  <a:moveTo>
                    <a:pt x="12" y="0"/>
                  </a:moveTo>
                  <a:lnTo>
                    <a:pt x="0" y="0"/>
                  </a:lnTo>
                  <a:lnTo>
                    <a:pt x="91" y="90"/>
                  </a:lnTo>
                  <a:lnTo>
                    <a:pt x="93" y="8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9" name="Freeform 26"/>
            <p:cNvSpPr>
              <a:spLocks noEditPoints="1"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881144" y="181467"/>
              <a:ext cx="3897148" cy="3218403"/>
            </a:xfrm>
            <a:custGeom>
              <a:avLst/>
              <a:gdLst>
                <a:gd name="T0" fmla="*/ 884 w 1443"/>
                <a:gd name="T1" fmla="*/ 739 h 1192"/>
                <a:gd name="T2" fmla="*/ 1443 w 1443"/>
                <a:gd name="T3" fmla="*/ 1192 h 1192"/>
                <a:gd name="T4" fmla="*/ 1375 w 1443"/>
                <a:gd name="T5" fmla="*/ 1135 h 1192"/>
                <a:gd name="T6" fmla="*/ 831 w 1443"/>
                <a:gd name="T7" fmla="*/ 684 h 1192"/>
                <a:gd name="T8" fmla="*/ 878 w 1443"/>
                <a:gd name="T9" fmla="*/ 733 h 1192"/>
                <a:gd name="T10" fmla="*/ 831 w 1443"/>
                <a:gd name="T11" fmla="*/ 684 h 1192"/>
                <a:gd name="T12" fmla="*/ 765 w 1443"/>
                <a:gd name="T13" fmla="*/ 640 h 1192"/>
                <a:gd name="T14" fmla="*/ 824 w 1443"/>
                <a:gd name="T15" fmla="*/ 679 h 1192"/>
                <a:gd name="T16" fmla="*/ 711 w 1443"/>
                <a:gd name="T17" fmla="*/ 585 h 1192"/>
                <a:gd name="T18" fmla="*/ 758 w 1443"/>
                <a:gd name="T19" fmla="*/ 634 h 1192"/>
                <a:gd name="T20" fmla="*/ 711 w 1443"/>
                <a:gd name="T21" fmla="*/ 585 h 1192"/>
                <a:gd name="T22" fmla="*/ 645 w 1443"/>
                <a:gd name="T23" fmla="*/ 541 h 1192"/>
                <a:gd name="T24" fmla="*/ 705 w 1443"/>
                <a:gd name="T25" fmla="*/ 579 h 1192"/>
                <a:gd name="T26" fmla="*/ 587 w 1443"/>
                <a:gd name="T27" fmla="*/ 482 h 1192"/>
                <a:gd name="T28" fmla="*/ 638 w 1443"/>
                <a:gd name="T29" fmla="*/ 536 h 1192"/>
                <a:gd name="T30" fmla="*/ 587 w 1443"/>
                <a:gd name="T31" fmla="*/ 482 h 1192"/>
                <a:gd name="T32" fmla="*/ 518 w 1443"/>
                <a:gd name="T33" fmla="*/ 435 h 1192"/>
                <a:gd name="T34" fmla="*/ 581 w 1443"/>
                <a:gd name="T35" fmla="*/ 477 h 1192"/>
                <a:gd name="T36" fmla="*/ 452 w 1443"/>
                <a:gd name="T37" fmla="*/ 370 h 1192"/>
                <a:gd name="T38" fmla="*/ 511 w 1443"/>
                <a:gd name="T39" fmla="*/ 430 h 1192"/>
                <a:gd name="T40" fmla="*/ 452 w 1443"/>
                <a:gd name="T41" fmla="*/ 370 h 1192"/>
                <a:gd name="T42" fmla="*/ 373 w 1443"/>
                <a:gd name="T43" fmla="*/ 315 h 1192"/>
                <a:gd name="T44" fmla="*/ 445 w 1443"/>
                <a:gd name="T45" fmla="*/ 364 h 1192"/>
                <a:gd name="T46" fmla="*/ 292 w 1443"/>
                <a:gd name="T47" fmla="*/ 237 h 1192"/>
                <a:gd name="T48" fmla="*/ 366 w 1443"/>
                <a:gd name="T49" fmla="*/ 310 h 1192"/>
                <a:gd name="T50" fmla="*/ 292 w 1443"/>
                <a:gd name="T51" fmla="*/ 237 h 1192"/>
                <a:gd name="T52" fmla="*/ 195 w 1443"/>
                <a:gd name="T53" fmla="*/ 168 h 1192"/>
                <a:gd name="T54" fmla="*/ 284 w 1443"/>
                <a:gd name="T55" fmla="*/ 231 h 1192"/>
                <a:gd name="T56" fmla="*/ 87 w 1443"/>
                <a:gd name="T57" fmla="*/ 68 h 1192"/>
                <a:gd name="T58" fmla="*/ 188 w 1443"/>
                <a:gd name="T59" fmla="*/ 162 h 1192"/>
                <a:gd name="T60" fmla="*/ 87 w 1443"/>
                <a:gd name="T61" fmla="*/ 68 h 1192"/>
                <a:gd name="T62" fmla="*/ 0 w 1443"/>
                <a:gd name="T63" fmla="*/ 6 h 1192"/>
                <a:gd name="T64" fmla="*/ 78 w 1443"/>
                <a:gd name="T65" fmla="*/ 61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3" h="1192">
                  <a:moveTo>
                    <a:pt x="893" y="735"/>
                  </a:moveTo>
                  <a:lnTo>
                    <a:pt x="884" y="739"/>
                  </a:lnTo>
                  <a:lnTo>
                    <a:pt x="1368" y="1140"/>
                  </a:lnTo>
                  <a:lnTo>
                    <a:pt x="1443" y="1192"/>
                  </a:lnTo>
                  <a:lnTo>
                    <a:pt x="1443" y="1191"/>
                  </a:lnTo>
                  <a:lnTo>
                    <a:pt x="1375" y="1135"/>
                  </a:lnTo>
                  <a:lnTo>
                    <a:pt x="893" y="735"/>
                  </a:lnTo>
                  <a:close/>
                  <a:moveTo>
                    <a:pt x="831" y="684"/>
                  </a:moveTo>
                  <a:lnTo>
                    <a:pt x="824" y="689"/>
                  </a:lnTo>
                  <a:lnTo>
                    <a:pt x="878" y="733"/>
                  </a:lnTo>
                  <a:lnTo>
                    <a:pt x="886" y="729"/>
                  </a:lnTo>
                  <a:lnTo>
                    <a:pt x="831" y="684"/>
                  </a:lnTo>
                  <a:close/>
                  <a:moveTo>
                    <a:pt x="771" y="634"/>
                  </a:moveTo>
                  <a:lnTo>
                    <a:pt x="765" y="640"/>
                  </a:lnTo>
                  <a:lnTo>
                    <a:pt x="817" y="683"/>
                  </a:lnTo>
                  <a:lnTo>
                    <a:pt x="824" y="679"/>
                  </a:lnTo>
                  <a:lnTo>
                    <a:pt x="771" y="634"/>
                  </a:lnTo>
                  <a:close/>
                  <a:moveTo>
                    <a:pt x="711" y="585"/>
                  </a:moveTo>
                  <a:lnTo>
                    <a:pt x="705" y="591"/>
                  </a:lnTo>
                  <a:lnTo>
                    <a:pt x="758" y="634"/>
                  </a:lnTo>
                  <a:lnTo>
                    <a:pt x="765" y="629"/>
                  </a:lnTo>
                  <a:lnTo>
                    <a:pt x="711" y="585"/>
                  </a:lnTo>
                  <a:close/>
                  <a:moveTo>
                    <a:pt x="650" y="534"/>
                  </a:moveTo>
                  <a:lnTo>
                    <a:pt x="645" y="541"/>
                  </a:lnTo>
                  <a:lnTo>
                    <a:pt x="699" y="586"/>
                  </a:lnTo>
                  <a:lnTo>
                    <a:pt x="705" y="579"/>
                  </a:lnTo>
                  <a:lnTo>
                    <a:pt x="650" y="534"/>
                  </a:lnTo>
                  <a:close/>
                  <a:moveTo>
                    <a:pt x="587" y="482"/>
                  </a:moveTo>
                  <a:lnTo>
                    <a:pt x="582" y="489"/>
                  </a:lnTo>
                  <a:lnTo>
                    <a:pt x="638" y="536"/>
                  </a:lnTo>
                  <a:lnTo>
                    <a:pt x="644" y="529"/>
                  </a:lnTo>
                  <a:lnTo>
                    <a:pt x="587" y="482"/>
                  </a:lnTo>
                  <a:close/>
                  <a:moveTo>
                    <a:pt x="522" y="428"/>
                  </a:moveTo>
                  <a:lnTo>
                    <a:pt x="518" y="435"/>
                  </a:lnTo>
                  <a:lnTo>
                    <a:pt x="576" y="484"/>
                  </a:lnTo>
                  <a:lnTo>
                    <a:pt x="581" y="477"/>
                  </a:lnTo>
                  <a:lnTo>
                    <a:pt x="522" y="428"/>
                  </a:lnTo>
                  <a:close/>
                  <a:moveTo>
                    <a:pt x="452" y="370"/>
                  </a:moveTo>
                  <a:lnTo>
                    <a:pt x="449" y="378"/>
                  </a:lnTo>
                  <a:lnTo>
                    <a:pt x="511" y="430"/>
                  </a:lnTo>
                  <a:lnTo>
                    <a:pt x="515" y="422"/>
                  </a:lnTo>
                  <a:lnTo>
                    <a:pt x="452" y="370"/>
                  </a:lnTo>
                  <a:close/>
                  <a:moveTo>
                    <a:pt x="376" y="307"/>
                  </a:moveTo>
                  <a:lnTo>
                    <a:pt x="373" y="315"/>
                  </a:lnTo>
                  <a:lnTo>
                    <a:pt x="441" y="372"/>
                  </a:lnTo>
                  <a:lnTo>
                    <a:pt x="445" y="364"/>
                  </a:lnTo>
                  <a:lnTo>
                    <a:pt x="376" y="307"/>
                  </a:lnTo>
                  <a:close/>
                  <a:moveTo>
                    <a:pt x="292" y="237"/>
                  </a:moveTo>
                  <a:lnTo>
                    <a:pt x="290" y="246"/>
                  </a:lnTo>
                  <a:lnTo>
                    <a:pt x="366" y="310"/>
                  </a:lnTo>
                  <a:lnTo>
                    <a:pt x="369" y="301"/>
                  </a:lnTo>
                  <a:lnTo>
                    <a:pt x="292" y="237"/>
                  </a:lnTo>
                  <a:close/>
                  <a:moveTo>
                    <a:pt x="197" y="158"/>
                  </a:moveTo>
                  <a:lnTo>
                    <a:pt x="195" y="168"/>
                  </a:lnTo>
                  <a:lnTo>
                    <a:pt x="282" y="241"/>
                  </a:lnTo>
                  <a:lnTo>
                    <a:pt x="284" y="231"/>
                  </a:lnTo>
                  <a:lnTo>
                    <a:pt x="197" y="158"/>
                  </a:lnTo>
                  <a:close/>
                  <a:moveTo>
                    <a:pt x="87" y="68"/>
                  </a:moveTo>
                  <a:lnTo>
                    <a:pt x="87" y="78"/>
                  </a:lnTo>
                  <a:lnTo>
                    <a:pt x="188" y="162"/>
                  </a:lnTo>
                  <a:lnTo>
                    <a:pt x="189" y="152"/>
                  </a:lnTo>
                  <a:lnTo>
                    <a:pt x="87" y="68"/>
                  </a:lnTo>
                  <a:close/>
                  <a:moveTo>
                    <a:pt x="5" y="0"/>
                  </a:moveTo>
                  <a:lnTo>
                    <a:pt x="0" y="6"/>
                  </a:lnTo>
                  <a:lnTo>
                    <a:pt x="78" y="71"/>
                  </a:lnTo>
                  <a:lnTo>
                    <a:pt x="78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0" name="Freeform 27"/>
            <p:cNvSpPr>
              <a:spLocks noEditPoints="1"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881144" y="181467"/>
              <a:ext cx="3897148" cy="3218403"/>
            </a:xfrm>
            <a:custGeom>
              <a:avLst/>
              <a:gdLst>
                <a:gd name="T0" fmla="*/ 884 w 1443"/>
                <a:gd name="T1" fmla="*/ 739 h 1192"/>
                <a:gd name="T2" fmla="*/ 1443 w 1443"/>
                <a:gd name="T3" fmla="*/ 1192 h 1192"/>
                <a:gd name="T4" fmla="*/ 1375 w 1443"/>
                <a:gd name="T5" fmla="*/ 1135 h 1192"/>
                <a:gd name="T6" fmla="*/ 831 w 1443"/>
                <a:gd name="T7" fmla="*/ 684 h 1192"/>
                <a:gd name="T8" fmla="*/ 878 w 1443"/>
                <a:gd name="T9" fmla="*/ 733 h 1192"/>
                <a:gd name="T10" fmla="*/ 831 w 1443"/>
                <a:gd name="T11" fmla="*/ 684 h 1192"/>
                <a:gd name="T12" fmla="*/ 765 w 1443"/>
                <a:gd name="T13" fmla="*/ 640 h 1192"/>
                <a:gd name="T14" fmla="*/ 824 w 1443"/>
                <a:gd name="T15" fmla="*/ 679 h 1192"/>
                <a:gd name="T16" fmla="*/ 711 w 1443"/>
                <a:gd name="T17" fmla="*/ 585 h 1192"/>
                <a:gd name="T18" fmla="*/ 758 w 1443"/>
                <a:gd name="T19" fmla="*/ 634 h 1192"/>
                <a:gd name="T20" fmla="*/ 711 w 1443"/>
                <a:gd name="T21" fmla="*/ 585 h 1192"/>
                <a:gd name="T22" fmla="*/ 645 w 1443"/>
                <a:gd name="T23" fmla="*/ 541 h 1192"/>
                <a:gd name="T24" fmla="*/ 705 w 1443"/>
                <a:gd name="T25" fmla="*/ 579 h 1192"/>
                <a:gd name="T26" fmla="*/ 587 w 1443"/>
                <a:gd name="T27" fmla="*/ 482 h 1192"/>
                <a:gd name="T28" fmla="*/ 638 w 1443"/>
                <a:gd name="T29" fmla="*/ 536 h 1192"/>
                <a:gd name="T30" fmla="*/ 587 w 1443"/>
                <a:gd name="T31" fmla="*/ 482 h 1192"/>
                <a:gd name="T32" fmla="*/ 518 w 1443"/>
                <a:gd name="T33" fmla="*/ 435 h 1192"/>
                <a:gd name="T34" fmla="*/ 581 w 1443"/>
                <a:gd name="T35" fmla="*/ 477 h 1192"/>
                <a:gd name="T36" fmla="*/ 452 w 1443"/>
                <a:gd name="T37" fmla="*/ 370 h 1192"/>
                <a:gd name="T38" fmla="*/ 511 w 1443"/>
                <a:gd name="T39" fmla="*/ 430 h 1192"/>
                <a:gd name="T40" fmla="*/ 452 w 1443"/>
                <a:gd name="T41" fmla="*/ 370 h 1192"/>
                <a:gd name="T42" fmla="*/ 373 w 1443"/>
                <a:gd name="T43" fmla="*/ 315 h 1192"/>
                <a:gd name="T44" fmla="*/ 445 w 1443"/>
                <a:gd name="T45" fmla="*/ 364 h 1192"/>
                <a:gd name="T46" fmla="*/ 292 w 1443"/>
                <a:gd name="T47" fmla="*/ 237 h 1192"/>
                <a:gd name="T48" fmla="*/ 366 w 1443"/>
                <a:gd name="T49" fmla="*/ 310 h 1192"/>
                <a:gd name="T50" fmla="*/ 292 w 1443"/>
                <a:gd name="T51" fmla="*/ 237 h 1192"/>
                <a:gd name="T52" fmla="*/ 195 w 1443"/>
                <a:gd name="T53" fmla="*/ 168 h 1192"/>
                <a:gd name="T54" fmla="*/ 284 w 1443"/>
                <a:gd name="T55" fmla="*/ 231 h 1192"/>
                <a:gd name="T56" fmla="*/ 87 w 1443"/>
                <a:gd name="T57" fmla="*/ 68 h 1192"/>
                <a:gd name="T58" fmla="*/ 188 w 1443"/>
                <a:gd name="T59" fmla="*/ 162 h 1192"/>
                <a:gd name="T60" fmla="*/ 87 w 1443"/>
                <a:gd name="T61" fmla="*/ 68 h 1192"/>
                <a:gd name="T62" fmla="*/ 0 w 1443"/>
                <a:gd name="T63" fmla="*/ 6 h 1192"/>
                <a:gd name="T64" fmla="*/ 78 w 1443"/>
                <a:gd name="T65" fmla="*/ 61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3" h="1192">
                  <a:moveTo>
                    <a:pt x="893" y="735"/>
                  </a:moveTo>
                  <a:lnTo>
                    <a:pt x="884" y="739"/>
                  </a:lnTo>
                  <a:lnTo>
                    <a:pt x="1368" y="1140"/>
                  </a:lnTo>
                  <a:lnTo>
                    <a:pt x="1443" y="1192"/>
                  </a:lnTo>
                  <a:lnTo>
                    <a:pt x="1443" y="1191"/>
                  </a:lnTo>
                  <a:lnTo>
                    <a:pt x="1375" y="1135"/>
                  </a:lnTo>
                  <a:lnTo>
                    <a:pt x="893" y="735"/>
                  </a:lnTo>
                  <a:moveTo>
                    <a:pt x="831" y="684"/>
                  </a:moveTo>
                  <a:lnTo>
                    <a:pt x="824" y="689"/>
                  </a:lnTo>
                  <a:lnTo>
                    <a:pt x="878" y="733"/>
                  </a:lnTo>
                  <a:lnTo>
                    <a:pt x="886" y="729"/>
                  </a:lnTo>
                  <a:lnTo>
                    <a:pt x="831" y="684"/>
                  </a:lnTo>
                  <a:moveTo>
                    <a:pt x="771" y="634"/>
                  </a:moveTo>
                  <a:lnTo>
                    <a:pt x="765" y="640"/>
                  </a:lnTo>
                  <a:lnTo>
                    <a:pt x="817" y="683"/>
                  </a:lnTo>
                  <a:lnTo>
                    <a:pt x="824" y="679"/>
                  </a:lnTo>
                  <a:lnTo>
                    <a:pt x="771" y="634"/>
                  </a:lnTo>
                  <a:moveTo>
                    <a:pt x="711" y="585"/>
                  </a:moveTo>
                  <a:lnTo>
                    <a:pt x="705" y="591"/>
                  </a:lnTo>
                  <a:lnTo>
                    <a:pt x="758" y="634"/>
                  </a:lnTo>
                  <a:lnTo>
                    <a:pt x="765" y="629"/>
                  </a:lnTo>
                  <a:lnTo>
                    <a:pt x="711" y="585"/>
                  </a:lnTo>
                  <a:moveTo>
                    <a:pt x="650" y="534"/>
                  </a:moveTo>
                  <a:lnTo>
                    <a:pt x="645" y="541"/>
                  </a:lnTo>
                  <a:lnTo>
                    <a:pt x="699" y="586"/>
                  </a:lnTo>
                  <a:lnTo>
                    <a:pt x="705" y="579"/>
                  </a:lnTo>
                  <a:lnTo>
                    <a:pt x="650" y="534"/>
                  </a:lnTo>
                  <a:moveTo>
                    <a:pt x="587" y="482"/>
                  </a:moveTo>
                  <a:lnTo>
                    <a:pt x="582" y="489"/>
                  </a:lnTo>
                  <a:lnTo>
                    <a:pt x="638" y="536"/>
                  </a:lnTo>
                  <a:lnTo>
                    <a:pt x="644" y="529"/>
                  </a:lnTo>
                  <a:lnTo>
                    <a:pt x="587" y="482"/>
                  </a:lnTo>
                  <a:moveTo>
                    <a:pt x="522" y="428"/>
                  </a:moveTo>
                  <a:lnTo>
                    <a:pt x="518" y="435"/>
                  </a:lnTo>
                  <a:lnTo>
                    <a:pt x="576" y="484"/>
                  </a:lnTo>
                  <a:lnTo>
                    <a:pt x="581" y="477"/>
                  </a:lnTo>
                  <a:lnTo>
                    <a:pt x="522" y="428"/>
                  </a:lnTo>
                  <a:moveTo>
                    <a:pt x="452" y="370"/>
                  </a:moveTo>
                  <a:lnTo>
                    <a:pt x="449" y="378"/>
                  </a:lnTo>
                  <a:lnTo>
                    <a:pt x="511" y="430"/>
                  </a:lnTo>
                  <a:lnTo>
                    <a:pt x="515" y="422"/>
                  </a:lnTo>
                  <a:lnTo>
                    <a:pt x="452" y="370"/>
                  </a:lnTo>
                  <a:moveTo>
                    <a:pt x="376" y="307"/>
                  </a:moveTo>
                  <a:lnTo>
                    <a:pt x="373" y="315"/>
                  </a:lnTo>
                  <a:lnTo>
                    <a:pt x="441" y="372"/>
                  </a:lnTo>
                  <a:lnTo>
                    <a:pt x="445" y="364"/>
                  </a:lnTo>
                  <a:lnTo>
                    <a:pt x="376" y="307"/>
                  </a:lnTo>
                  <a:moveTo>
                    <a:pt x="292" y="237"/>
                  </a:moveTo>
                  <a:lnTo>
                    <a:pt x="290" y="246"/>
                  </a:lnTo>
                  <a:lnTo>
                    <a:pt x="366" y="310"/>
                  </a:lnTo>
                  <a:lnTo>
                    <a:pt x="369" y="301"/>
                  </a:lnTo>
                  <a:lnTo>
                    <a:pt x="292" y="237"/>
                  </a:lnTo>
                  <a:moveTo>
                    <a:pt x="197" y="158"/>
                  </a:moveTo>
                  <a:lnTo>
                    <a:pt x="195" y="168"/>
                  </a:lnTo>
                  <a:lnTo>
                    <a:pt x="282" y="241"/>
                  </a:lnTo>
                  <a:lnTo>
                    <a:pt x="284" y="231"/>
                  </a:lnTo>
                  <a:lnTo>
                    <a:pt x="197" y="158"/>
                  </a:lnTo>
                  <a:moveTo>
                    <a:pt x="87" y="68"/>
                  </a:moveTo>
                  <a:lnTo>
                    <a:pt x="87" y="78"/>
                  </a:lnTo>
                  <a:lnTo>
                    <a:pt x="188" y="162"/>
                  </a:lnTo>
                  <a:lnTo>
                    <a:pt x="189" y="152"/>
                  </a:lnTo>
                  <a:lnTo>
                    <a:pt x="87" y="68"/>
                  </a:lnTo>
                  <a:moveTo>
                    <a:pt x="5" y="0"/>
                  </a:moveTo>
                  <a:lnTo>
                    <a:pt x="0" y="6"/>
                  </a:lnTo>
                  <a:lnTo>
                    <a:pt x="78" y="71"/>
                  </a:lnTo>
                  <a:lnTo>
                    <a:pt x="78" y="6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1" name="Freeform 28"/>
            <p:cNvSpPr>
              <a:spLocks noEditPoints="1"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155773" y="194896"/>
              <a:ext cx="4622518" cy="3206465"/>
            </a:xfrm>
            <a:custGeom>
              <a:avLst/>
              <a:gdLst>
                <a:gd name="T0" fmla="*/ 1095 w 1712"/>
                <a:gd name="T1" fmla="*/ 768 h 1188"/>
                <a:gd name="T2" fmla="*/ 1712 w 1712"/>
                <a:gd name="T3" fmla="*/ 1188 h 1188"/>
                <a:gd name="T4" fmla="*/ 1637 w 1712"/>
                <a:gd name="T5" fmla="*/ 1135 h 1188"/>
                <a:gd name="T6" fmla="*/ 1041 w 1712"/>
                <a:gd name="T7" fmla="*/ 720 h 1188"/>
                <a:gd name="T8" fmla="*/ 1088 w 1712"/>
                <a:gd name="T9" fmla="*/ 763 h 1188"/>
                <a:gd name="T10" fmla="*/ 1041 w 1712"/>
                <a:gd name="T11" fmla="*/ 720 h 1188"/>
                <a:gd name="T12" fmla="*/ 974 w 1712"/>
                <a:gd name="T13" fmla="*/ 684 h 1188"/>
                <a:gd name="T14" fmla="*/ 1034 w 1712"/>
                <a:gd name="T15" fmla="*/ 715 h 1188"/>
                <a:gd name="T16" fmla="*/ 922 w 1712"/>
                <a:gd name="T17" fmla="*/ 638 h 1188"/>
                <a:gd name="T18" fmla="*/ 967 w 1712"/>
                <a:gd name="T19" fmla="*/ 679 h 1188"/>
                <a:gd name="T20" fmla="*/ 922 w 1712"/>
                <a:gd name="T21" fmla="*/ 638 h 1188"/>
                <a:gd name="T22" fmla="*/ 857 w 1712"/>
                <a:gd name="T23" fmla="*/ 603 h 1188"/>
                <a:gd name="T24" fmla="*/ 915 w 1712"/>
                <a:gd name="T25" fmla="*/ 633 h 1188"/>
                <a:gd name="T26" fmla="*/ 803 w 1712"/>
                <a:gd name="T27" fmla="*/ 555 h 1188"/>
                <a:gd name="T28" fmla="*/ 850 w 1712"/>
                <a:gd name="T29" fmla="*/ 598 h 1188"/>
                <a:gd name="T30" fmla="*/ 803 w 1712"/>
                <a:gd name="T31" fmla="*/ 555 h 1188"/>
                <a:gd name="T32" fmla="*/ 737 w 1712"/>
                <a:gd name="T33" fmla="*/ 519 h 1188"/>
                <a:gd name="T34" fmla="*/ 796 w 1712"/>
                <a:gd name="T35" fmla="*/ 550 h 1188"/>
                <a:gd name="T36" fmla="*/ 676 w 1712"/>
                <a:gd name="T37" fmla="*/ 467 h 1188"/>
                <a:gd name="T38" fmla="*/ 729 w 1712"/>
                <a:gd name="T39" fmla="*/ 514 h 1188"/>
                <a:gd name="T40" fmla="*/ 676 w 1712"/>
                <a:gd name="T41" fmla="*/ 467 h 1188"/>
                <a:gd name="T42" fmla="*/ 604 w 1712"/>
                <a:gd name="T43" fmla="*/ 427 h 1188"/>
                <a:gd name="T44" fmla="*/ 669 w 1712"/>
                <a:gd name="T45" fmla="*/ 462 h 1188"/>
                <a:gd name="T46" fmla="*/ 532 w 1712"/>
                <a:gd name="T47" fmla="*/ 367 h 1188"/>
                <a:gd name="T48" fmla="*/ 597 w 1712"/>
                <a:gd name="T49" fmla="*/ 422 h 1188"/>
                <a:gd name="T50" fmla="*/ 532 w 1712"/>
                <a:gd name="T51" fmla="*/ 367 h 1188"/>
                <a:gd name="T52" fmla="*/ 448 w 1712"/>
                <a:gd name="T53" fmla="*/ 319 h 1188"/>
                <a:gd name="T54" fmla="*/ 524 w 1712"/>
                <a:gd name="T55" fmla="*/ 361 h 1188"/>
                <a:gd name="T56" fmla="*/ 356 w 1712"/>
                <a:gd name="T57" fmla="*/ 244 h 1188"/>
                <a:gd name="T58" fmla="*/ 441 w 1712"/>
                <a:gd name="T59" fmla="*/ 313 h 1188"/>
                <a:gd name="T60" fmla="*/ 356 w 1712"/>
                <a:gd name="T61" fmla="*/ 244 h 1188"/>
                <a:gd name="T62" fmla="*/ 249 w 1712"/>
                <a:gd name="T63" fmla="*/ 180 h 1188"/>
                <a:gd name="T64" fmla="*/ 347 w 1712"/>
                <a:gd name="T65" fmla="*/ 238 h 1188"/>
                <a:gd name="T66" fmla="*/ 119 w 1712"/>
                <a:gd name="T67" fmla="*/ 79 h 1188"/>
                <a:gd name="T68" fmla="*/ 240 w 1712"/>
                <a:gd name="T69" fmla="*/ 174 h 1188"/>
                <a:gd name="T70" fmla="*/ 119 w 1712"/>
                <a:gd name="T71" fmla="*/ 79 h 1188"/>
                <a:gd name="T72" fmla="*/ 0 w 1712"/>
                <a:gd name="T73" fmla="*/ 7 h 1188"/>
                <a:gd name="T74" fmla="*/ 109 w 1712"/>
                <a:gd name="T75" fmla="*/ 72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12" h="1188">
                  <a:moveTo>
                    <a:pt x="1103" y="764"/>
                  </a:moveTo>
                  <a:lnTo>
                    <a:pt x="1095" y="768"/>
                  </a:lnTo>
                  <a:lnTo>
                    <a:pt x="1631" y="1141"/>
                  </a:lnTo>
                  <a:lnTo>
                    <a:pt x="1712" y="1188"/>
                  </a:lnTo>
                  <a:lnTo>
                    <a:pt x="1712" y="1187"/>
                  </a:lnTo>
                  <a:lnTo>
                    <a:pt x="1637" y="1135"/>
                  </a:lnTo>
                  <a:lnTo>
                    <a:pt x="1103" y="764"/>
                  </a:lnTo>
                  <a:close/>
                  <a:moveTo>
                    <a:pt x="1041" y="720"/>
                  </a:moveTo>
                  <a:lnTo>
                    <a:pt x="1034" y="726"/>
                  </a:lnTo>
                  <a:lnTo>
                    <a:pt x="1088" y="763"/>
                  </a:lnTo>
                  <a:lnTo>
                    <a:pt x="1095" y="758"/>
                  </a:lnTo>
                  <a:lnTo>
                    <a:pt x="1041" y="720"/>
                  </a:lnTo>
                  <a:close/>
                  <a:moveTo>
                    <a:pt x="981" y="678"/>
                  </a:moveTo>
                  <a:lnTo>
                    <a:pt x="974" y="684"/>
                  </a:lnTo>
                  <a:lnTo>
                    <a:pt x="1026" y="720"/>
                  </a:lnTo>
                  <a:lnTo>
                    <a:pt x="1034" y="715"/>
                  </a:lnTo>
                  <a:lnTo>
                    <a:pt x="981" y="678"/>
                  </a:lnTo>
                  <a:close/>
                  <a:moveTo>
                    <a:pt x="922" y="638"/>
                  </a:moveTo>
                  <a:lnTo>
                    <a:pt x="916" y="643"/>
                  </a:lnTo>
                  <a:lnTo>
                    <a:pt x="967" y="679"/>
                  </a:lnTo>
                  <a:lnTo>
                    <a:pt x="974" y="674"/>
                  </a:lnTo>
                  <a:lnTo>
                    <a:pt x="922" y="638"/>
                  </a:lnTo>
                  <a:close/>
                  <a:moveTo>
                    <a:pt x="863" y="596"/>
                  </a:moveTo>
                  <a:lnTo>
                    <a:pt x="857" y="603"/>
                  </a:lnTo>
                  <a:lnTo>
                    <a:pt x="909" y="638"/>
                  </a:lnTo>
                  <a:lnTo>
                    <a:pt x="915" y="633"/>
                  </a:lnTo>
                  <a:lnTo>
                    <a:pt x="863" y="596"/>
                  </a:lnTo>
                  <a:close/>
                  <a:moveTo>
                    <a:pt x="803" y="555"/>
                  </a:moveTo>
                  <a:lnTo>
                    <a:pt x="798" y="562"/>
                  </a:lnTo>
                  <a:lnTo>
                    <a:pt x="850" y="598"/>
                  </a:lnTo>
                  <a:lnTo>
                    <a:pt x="856" y="591"/>
                  </a:lnTo>
                  <a:lnTo>
                    <a:pt x="803" y="555"/>
                  </a:lnTo>
                  <a:close/>
                  <a:moveTo>
                    <a:pt x="741" y="512"/>
                  </a:moveTo>
                  <a:lnTo>
                    <a:pt x="737" y="519"/>
                  </a:lnTo>
                  <a:lnTo>
                    <a:pt x="791" y="557"/>
                  </a:lnTo>
                  <a:lnTo>
                    <a:pt x="796" y="550"/>
                  </a:lnTo>
                  <a:lnTo>
                    <a:pt x="741" y="512"/>
                  </a:lnTo>
                  <a:close/>
                  <a:moveTo>
                    <a:pt x="676" y="467"/>
                  </a:moveTo>
                  <a:lnTo>
                    <a:pt x="672" y="474"/>
                  </a:lnTo>
                  <a:lnTo>
                    <a:pt x="729" y="514"/>
                  </a:lnTo>
                  <a:lnTo>
                    <a:pt x="734" y="507"/>
                  </a:lnTo>
                  <a:lnTo>
                    <a:pt x="676" y="467"/>
                  </a:lnTo>
                  <a:close/>
                  <a:moveTo>
                    <a:pt x="607" y="419"/>
                  </a:moveTo>
                  <a:lnTo>
                    <a:pt x="604" y="427"/>
                  </a:lnTo>
                  <a:lnTo>
                    <a:pt x="665" y="469"/>
                  </a:lnTo>
                  <a:lnTo>
                    <a:pt x="669" y="462"/>
                  </a:lnTo>
                  <a:lnTo>
                    <a:pt x="607" y="419"/>
                  </a:lnTo>
                  <a:close/>
                  <a:moveTo>
                    <a:pt x="532" y="367"/>
                  </a:moveTo>
                  <a:lnTo>
                    <a:pt x="530" y="375"/>
                  </a:lnTo>
                  <a:lnTo>
                    <a:pt x="597" y="422"/>
                  </a:lnTo>
                  <a:lnTo>
                    <a:pt x="600" y="414"/>
                  </a:lnTo>
                  <a:lnTo>
                    <a:pt x="532" y="367"/>
                  </a:lnTo>
                  <a:close/>
                  <a:moveTo>
                    <a:pt x="450" y="309"/>
                  </a:moveTo>
                  <a:lnTo>
                    <a:pt x="448" y="319"/>
                  </a:lnTo>
                  <a:lnTo>
                    <a:pt x="523" y="370"/>
                  </a:lnTo>
                  <a:lnTo>
                    <a:pt x="524" y="361"/>
                  </a:lnTo>
                  <a:lnTo>
                    <a:pt x="450" y="309"/>
                  </a:lnTo>
                  <a:close/>
                  <a:moveTo>
                    <a:pt x="356" y="244"/>
                  </a:moveTo>
                  <a:lnTo>
                    <a:pt x="356" y="254"/>
                  </a:lnTo>
                  <a:lnTo>
                    <a:pt x="441" y="313"/>
                  </a:lnTo>
                  <a:lnTo>
                    <a:pt x="441" y="303"/>
                  </a:lnTo>
                  <a:lnTo>
                    <a:pt x="356" y="244"/>
                  </a:lnTo>
                  <a:close/>
                  <a:moveTo>
                    <a:pt x="248" y="169"/>
                  </a:moveTo>
                  <a:lnTo>
                    <a:pt x="249" y="180"/>
                  </a:lnTo>
                  <a:lnTo>
                    <a:pt x="347" y="248"/>
                  </a:lnTo>
                  <a:lnTo>
                    <a:pt x="347" y="238"/>
                  </a:lnTo>
                  <a:lnTo>
                    <a:pt x="248" y="169"/>
                  </a:lnTo>
                  <a:close/>
                  <a:moveTo>
                    <a:pt x="119" y="79"/>
                  </a:moveTo>
                  <a:lnTo>
                    <a:pt x="122" y="91"/>
                  </a:lnTo>
                  <a:lnTo>
                    <a:pt x="240" y="174"/>
                  </a:lnTo>
                  <a:lnTo>
                    <a:pt x="239" y="163"/>
                  </a:lnTo>
                  <a:lnTo>
                    <a:pt x="119" y="79"/>
                  </a:lnTo>
                  <a:close/>
                  <a:moveTo>
                    <a:pt x="5" y="0"/>
                  </a:moveTo>
                  <a:lnTo>
                    <a:pt x="0" y="7"/>
                  </a:lnTo>
                  <a:lnTo>
                    <a:pt x="112" y="84"/>
                  </a:lnTo>
                  <a:lnTo>
                    <a:pt x="109" y="7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2" name="Freeform 29"/>
            <p:cNvSpPr>
              <a:spLocks noEditPoints="1"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155773" y="194896"/>
              <a:ext cx="4622518" cy="3206465"/>
            </a:xfrm>
            <a:custGeom>
              <a:avLst/>
              <a:gdLst>
                <a:gd name="T0" fmla="*/ 1095 w 1712"/>
                <a:gd name="T1" fmla="*/ 768 h 1188"/>
                <a:gd name="T2" fmla="*/ 1712 w 1712"/>
                <a:gd name="T3" fmla="*/ 1188 h 1188"/>
                <a:gd name="T4" fmla="*/ 1637 w 1712"/>
                <a:gd name="T5" fmla="*/ 1135 h 1188"/>
                <a:gd name="T6" fmla="*/ 1041 w 1712"/>
                <a:gd name="T7" fmla="*/ 720 h 1188"/>
                <a:gd name="T8" fmla="*/ 1088 w 1712"/>
                <a:gd name="T9" fmla="*/ 763 h 1188"/>
                <a:gd name="T10" fmla="*/ 1041 w 1712"/>
                <a:gd name="T11" fmla="*/ 720 h 1188"/>
                <a:gd name="T12" fmla="*/ 974 w 1712"/>
                <a:gd name="T13" fmla="*/ 684 h 1188"/>
                <a:gd name="T14" fmla="*/ 1034 w 1712"/>
                <a:gd name="T15" fmla="*/ 715 h 1188"/>
                <a:gd name="T16" fmla="*/ 922 w 1712"/>
                <a:gd name="T17" fmla="*/ 638 h 1188"/>
                <a:gd name="T18" fmla="*/ 967 w 1712"/>
                <a:gd name="T19" fmla="*/ 679 h 1188"/>
                <a:gd name="T20" fmla="*/ 922 w 1712"/>
                <a:gd name="T21" fmla="*/ 638 h 1188"/>
                <a:gd name="T22" fmla="*/ 857 w 1712"/>
                <a:gd name="T23" fmla="*/ 603 h 1188"/>
                <a:gd name="T24" fmla="*/ 915 w 1712"/>
                <a:gd name="T25" fmla="*/ 633 h 1188"/>
                <a:gd name="T26" fmla="*/ 803 w 1712"/>
                <a:gd name="T27" fmla="*/ 555 h 1188"/>
                <a:gd name="T28" fmla="*/ 850 w 1712"/>
                <a:gd name="T29" fmla="*/ 598 h 1188"/>
                <a:gd name="T30" fmla="*/ 803 w 1712"/>
                <a:gd name="T31" fmla="*/ 555 h 1188"/>
                <a:gd name="T32" fmla="*/ 737 w 1712"/>
                <a:gd name="T33" fmla="*/ 519 h 1188"/>
                <a:gd name="T34" fmla="*/ 796 w 1712"/>
                <a:gd name="T35" fmla="*/ 550 h 1188"/>
                <a:gd name="T36" fmla="*/ 676 w 1712"/>
                <a:gd name="T37" fmla="*/ 467 h 1188"/>
                <a:gd name="T38" fmla="*/ 729 w 1712"/>
                <a:gd name="T39" fmla="*/ 514 h 1188"/>
                <a:gd name="T40" fmla="*/ 676 w 1712"/>
                <a:gd name="T41" fmla="*/ 467 h 1188"/>
                <a:gd name="T42" fmla="*/ 604 w 1712"/>
                <a:gd name="T43" fmla="*/ 427 h 1188"/>
                <a:gd name="T44" fmla="*/ 669 w 1712"/>
                <a:gd name="T45" fmla="*/ 462 h 1188"/>
                <a:gd name="T46" fmla="*/ 532 w 1712"/>
                <a:gd name="T47" fmla="*/ 367 h 1188"/>
                <a:gd name="T48" fmla="*/ 597 w 1712"/>
                <a:gd name="T49" fmla="*/ 422 h 1188"/>
                <a:gd name="T50" fmla="*/ 532 w 1712"/>
                <a:gd name="T51" fmla="*/ 367 h 1188"/>
                <a:gd name="T52" fmla="*/ 448 w 1712"/>
                <a:gd name="T53" fmla="*/ 319 h 1188"/>
                <a:gd name="T54" fmla="*/ 524 w 1712"/>
                <a:gd name="T55" fmla="*/ 361 h 1188"/>
                <a:gd name="T56" fmla="*/ 356 w 1712"/>
                <a:gd name="T57" fmla="*/ 244 h 1188"/>
                <a:gd name="T58" fmla="*/ 441 w 1712"/>
                <a:gd name="T59" fmla="*/ 313 h 1188"/>
                <a:gd name="T60" fmla="*/ 356 w 1712"/>
                <a:gd name="T61" fmla="*/ 244 h 1188"/>
                <a:gd name="T62" fmla="*/ 249 w 1712"/>
                <a:gd name="T63" fmla="*/ 180 h 1188"/>
                <a:gd name="T64" fmla="*/ 347 w 1712"/>
                <a:gd name="T65" fmla="*/ 238 h 1188"/>
                <a:gd name="T66" fmla="*/ 119 w 1712"/>
                <a:gd name="T67" fmla="*/ 79 h 1188"/>
                <a:gd name="T68" fmla="*/ 240 w 1712"/>
                <a:gd name="T69" fmla="*/ 174 h 1188"/>
                <a:gd name="T70" fmla="*/ 119 w 1712"/>
                <a:gd name="T71" fmla="*/ 79 h 1188"/>
                <a:gd name="T72" fmla="*/ 0 w 1712"/>
                <a:gd name="T73" fmla="*/ 7 h 1188"/>
                <a:gd name="T74" fmla="*/ 109 w 1712"/>
                <a:gd name="T75" fmla="*/ 72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12" h="1188">
                  <a:moveTo>
                    <a:pt x="1103" y="764"/>
                  </a:moveTo>
                  <a:lnTo>
                    <a:pt x="1095" y="768"/>
                  </a:lnTo>
                  <a:lnTo>
                    <a:pt x="1631" y="1141"/>
                  </a:lnTo>
                  <a:lnTo>
                    <a:pt x="1712" y="1188"/>
                  </a:lnTo>
                  <a:lnTo>
                    <a:pt x="1712" y="1187"/>
                  </a:lnTo>
                  <a:lnTo>
                    <a:pt x="1637" y="1135"/>
                  </a:lnTo>
                  <a:lnTo>
                    <a:pt x="1103" y="764"/>
                  </a:lnTo>
                  <a:moveTo>
                    <a:pt x="1041" y="720"/>
                  </a:moveTo>
                  <a:lnTo>
                    <a:pt x="1034" y="726"/>
                  </a:lnTo>
                  <a:lnTo>
                    <a:pt x="1088" y="763"/>
                  </a:lnTo>
                  <a:lnTo>
                    <a:pt x="1095" y="758"/>
                  </a:lnTo>
                  <a:lnTo>
                    <a:pt x="1041" y="720"/>
                  </a:lnTo>
                  <a:moveTo>
                    <a:pt x="981" y="678"/>
                  </a:moveTo>
                  <a:lnTo>
                    <a:pt x="974" y="684"/>
                  </a:lnTo>
                  <a:lnTo>
                    <a:pt x="1026" y="720"/>
                  </a:lnTo>
                  <a:lnTo>
                    <a:pt x="1034" y="715"/>
                  </a:lnTo>
                  <a:lnTo>
                    <a:pt x="981" y="678"/>
                  </a:lnTo>
                  <a:moveTo>
                    <a:pt x="922" y="638"/>
                  </a:moveTo>
                  <a:lnTo>
                    <a:pt x="916" y="643"/>
                  </a:lnTo>
                  <a:lnTo>
                    <a:pt x="967" y="679"/>
                  </a:lnTo>
                  <a:lnTo>
                    <a:pt x="974" y="674"/>
                  </a:lnTo>
                  <a:lnTo>
                    <a:pt x="922" y="638"/>
                  </a:lnTo>
                  <a:moveTo>
                    <a:pt x="863" y="596"/>
                  </a:moveTo>
                  <a:lnTo>
                    <a:pt x="857" y="603"/>
                  </a:lnTo>
                  <a:lnTo>
                    <a:pt x="909" y="638"/>
                  </a:lnTo>
                  <a:lnTo>
                    <a:pt x="915" y="633"/>
                  </a:lnTo>
                  <a:lnTo>
                    <a:pt x="863" y="596"/>
                  </a:lnTo>
                  <a:moveTo>
                    <a:pt x="803" y="555"/>
                  </a:moveTo>
                  <a:lnTo>
                    <a:pt x="798" y="562"/>
                  </a:lnTo>
                  <a:lnTo>
                    <a:pt x="850" y="598"/>
                  </a:lnTo>
                  <a:lnTo>
                    <a:pt x="856" y="591"/>
                  </a:lnTo>
                  <a:lnTo>
                    <a:pt x="803" y="555"/>
                  </a:lnTo>
                  <a:moveTo>
                    <a:pt x="741" y="512"/>
                  </a:moveTo>
                  <a:lnTo>
                    <a:pt x="737" y="519"/>
                  </a:lnTo>
                  <a:lnTo>
                    <a:pt x="791" y="557"/>
                  </a:lnTo>
                  <a:lnTo>
                    <a:pt x="796" y="550"/>
                  </a:lnTo>
                  <a:lnTo>
                    <a:pt x="741" y="512"/>
                  </a:lnTo>
                  <a:moveTo>
                    <a:pt x="676" y="467"/>
                  </a:moveTo>
                  <a:lnTo>
                    <a:pt x="672" y="474"/>
                  </a:lnTo>
                  <a:lnTo>
                    <a:pt x="729" y="514"/>
                  </a:lnTo>
                  <a:lnTo>
                    <a:pt x="734" y="507"/>
                  </a:lnTo>
                  <a:lnTo>
                    <a:pt x="676" y="467"/>
                  </a:lnTo>
                  <a:moveTo>
                    <a:pt x="607" y="419"/>
                  </a:moveTo>
                  <a:lnTo>
                    <a:pt x="604" y="427"/>
                  </a:lnTo>
                  <a:lnTo>
                    <a:pt x="665" y="469"/>
                  </a:lnTo>
                  <a:lnTo>
                    <a:pt x="669" y="462"/>
                  </a:lnTo>
                  <a:lnTo>
                    <a:pt x="607" y="419"/>
                  </a:lnTo>
                  <a:moveTo>
                    <a:pt x="532" y="367"/>
                  </a:moveTo>
                  <a:lnTo>
                    <a:pt x="530" y="375"/>
                  </a:lnTo>
                  <a:lnTo>
                    <a:pt x="597" y="422"/>
                  </a:lnTo>
                  <a:lnTo>
                    <a:pt x="600" y="414"/>
                  </a:lnTo>
                  <a:lnTo>
                    <a:pt x="532" y="367"/>
                  </a:lnTo>
                  <a:moveTo>
                    <a:pt x="450" y="309"/>
                  </a:moveTo>
                  <a:lnTo>
                    <a:pt x="448" y="319"/>
                  </a:lnTo>
                  <a:lnTo>
                    <a:pt x="523" y="370"/>
                  </a:lnTo>
                  <a:lnTo>
                    <a:pt x="524" y="361"/>
                  </a:lnTo>
                  <a:lnTo>
                    <a:pt x="450" y="309"/>
                  </a:lnTo>
                  <a:moveTo>
                    <a:pt x="356" y="244"/>
                  </a:moveTo>
                  <a:lnTo>
                    <a:pt x="356" y="254"/>
                  </a:lnTo>
                  <a:lnTo>
                    <a:pt x="441" y="313"/>
                  </a:lnTo>
                  <a:lnTo>
                    <a:pt x="441" y="303"/>
                  </a:lnTo>
                  <a:lnTo>
                    <a:pt x="356" y="244"/>
                  </a:lnTo>
                  <a:moveTo>
                    <a:pt x="248" y="169"/>
                  </a:moveTo>
                  <a:lnTo>
                    <a:pt x="249" y="180"/>
                  </a:lnTo>
                  <a:lnTo>
                    <a:pt x="347" y="248"/>
                  </a:lnTo>
                  <a:lnTo>
                    <a:pt x="347" y="238"/>
                  </a:lnTo>
                  <a:lnTo>
                    <a:pt x="248" y="169"/>
                  </a:lnTo>
                  <a:moveTo>
                    <a:pt x="119" y="79"/>
                  </a:moveTo>
                  <a:lnTo>
                    <a:pt x="122" y="91"/>
                  </a:lnTo>
                  <a:lnTo>
                    <a:pt x="240" y="174"/>
                  </a:lnTo>
                  <a:lnTo>
                    <a:pt x="239" y="163"/>
                  </a:lnTo>
                  <a:lnTo>
                    <a:pt x="119" y="79"/>
                  </a:lnTo>
                  <a:moveTo>
                    <a:pt x="5" y="0"/>
                  </a:moveTo>
                  <a:lnTo>
                    <a:pt x="0" y="7"/>
                  </a:lnTo>
                  <a:lnTo>
                    <a:pt x="112" y="84"/>
                  </a:lnTo>
                  <a:lnTo>
                    <a:pt x="109" y="72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3" name="Freeform 30"/>
            <p:cNvSpPr>
              <a:spLocks noEditPoints="1"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150944" y="175499"/>
              <a:ext cx="5627347" cy="3225862"/>
            </a:xfrm>
            <a:custGeom>
              <a:avLst/>
              <a:gdLst>
                <a:gd name="T0" fmla="*/ 1404 w 2084"/>
                <a:gd name="T1" fmla="*/ 811 h 1195"/>
                <a:gd name="T2" fmla="*/ 2084 w 2084"/>
                <a:gd name="T3" fmla="*/ 1195 h 1195"/>
                <a:gd name="T4" fmla="*/ 1412 w 2084"/>
                <a:gd name="T5" fmla="*/ 806 h 1195"/>
                <a:gd name="T6" fmla="*/ 1343 w 2084"/>
                <a:gd name="T7" fmla="*/ 776 h 1195"/>
                <a:gd name="T8" fmla="*/ 1404 w 2084"/>
                <a:gd name="T9" fmla="*/ 802 h 1195"/>
                <a:gd name="T10" fmla="*/ 1291 w 2084"/>
                <a:gd name="T11" fmla="*/ 737 h 1195"/>
                <a:gd name="T12" fmla="*/ 1335 w 2084"/>
                <a:gd name="T13" fmla="*/ 771 h 1195"/>
                <a:gd name="T14" fmla="*/ 1291 w 2084"/>
                <a:gd name="T15" fmla="*/ 737 h 1195"/>
                <a:gd name="T16" fmla="*/ 1228 w 2084"/>
                <a:gd name="T17" fmla="*/ 709 h 1195"/>
                <a:gd name="T18" fmla="*/ 1283 w 2084"/>
                <a:gd name="T19" fmla="*/ 732 h 1195"/>
                <a:gd name="T20" fmla="*/ 1178 w 2084"/>
                <a:gd name="T21" fmla="*/ 671 h 1195"/>
                <a:gd name="T22" fmla="*/ 1221 w 2084"/>
                <a:gd name="T23" fmla="*/ 705 h 1195"/>
                <a:gd name="T24" fmla="*/ 1178 w 2084"/>
                <a:gd name="T25" fmla="*/ 671 h 1195"/>
                <a:gd name="T26" fmla="*/ 1116 w 2084"/>
                <a:gd name="T27" fmla="*/ 645 h 1195"/>
                <a:gd name="T28" fmla="*/ 1171 w 2084"/>
                <a:gd name="T29" fmla="*/ 666 h 1195"/>
                <a:gd name="T30" fmla="*/ 1064 w 2084"/>
                <a:gd name="T31" fmla="*/ 605 h 1195"/>
                <a:gd name="T32" fmla="*/ 1109 w 2084"/>
                <a:gd name="T33" fmla="*/ 641 h 1195"/>
                <a:gd name="T34" fmla="*/ 1064 w 2084"/>
                <a:gd name="T35" fmla="*/ 605 h 1195"/>
                <a:gd name="T36" fmla="*/ 1002 w 2084"/>
                <a:gd name="T37" fmla="*/ 579 h 1195"/>
                <a:gd name="T38" fmla="*/ 1057 w 2084"/>
                <a:gd name="T39" fmla="*/ 601 h 1195"/>
                <a:gd name="T40" fmla="*/ 944 w 2084"/>
                <a:gd name="T41" fmla="*/ 536 h 1195"/>
                <a:gd name="T42" fmla="*/ 994 w 2084"/>
                <a:gd name="T43" fmla="*/ 575 h 1195"/>
                <a:gd name="T44" fmla="*/ 944 w 2084"/>
                <a:gd name="T45" fmla="*/ 536 h 1195"/>
                <a:gd name="T46" fmla="*/ 876 w 2084"/>
                <a:gd name="T47" fmla="*/ 506 h 1195"/>
                <a:gd name="T48" fmla="*/ 936 w 2084"/>
                <a:gd name="T49" fmla="*/ 531 h 1195"/>
                <a:gd name="T50" fmla="*/ 807 w 2084"/>
                <a:gd name="T51" fmla="*/ 456 h 1195"/>
                <a:gd name="T52" fmla="*/ 868 w 2084"/>
                <a:gd name="T53" fmla="*/ 502 h 1195"/>
                <a:gd name="T54" fmla="*/ 807 w 2084"/>
                <a:gd name="T55" fmla="*/ 456 h 1195"/>
                <a:gd name="T56" fmla="*/ 728 w 2084"/>
                <a:gd name="T57" fmla="*/ 421 h 1195"/>
                <a:gd name="T58" fmla="*/ 798 w 2084"/>
                <a:gd name="T59" fmla="*/ 452 h 1195"/>
                <a:gd name="T60" fmla="*/ 640 w 2084"/>
                <a:gd name="T61" fmla="*/ 360 h 1195"/>
                <a:gd name="T62" fmla="*/ 719 w 2084"/>
                <a:gd name="T63" fmla="*/ 416 h 1195"/>
                <a:gd name="T64" fmla="*/ 640 w 2084"/>
                <a:gd name="T65" fmla="*/ 360 h 1195"/>
                <a:gd name="T66" fmla="*/ 539 w 2084"/>
                <a:gd name="T67" fmla="*/ 312 h 1195"/>
                <a:gd name="T68" fmla="*/ 631 w 2084"/>
                <a:gd name="T69" fmla="*/ 355 h 1195"/>
                <a:gd name="T70" fmla="*/ 414 w 2084"/>
                <a:gd name="T71" fmla="*/ 229 h 1195"/>
                <a:gd name="T72" fmla="*/ 529 w 2084"/>
                <a:gd name="T73" fmla="*/ 306 h 1195"/>
                <a:gd name="T74" fmla="*/ 414 w 2084"/>
                <a:gd name="T75" fmla="*/ 229 h 1195"/>
                <a:gd name="T76" fmla="*/ 270 w 2084"/>
                <a:gd name="T77" fmla="*/ 155 h 1195"/>
                <a:gd name="T78" fmla="*/ 404 w 2084"/>
                <a:gd name="T79" fmla="*/ 223 h 1195"/>
                <a:gd name="T80" fmla="*/ 70 w 2084"/>
                <a:gd name="T81" fmla="*/ 31 h 1195"/>
                <a:gd name="T82" fmla="*/ 257 w 2084"/>
                <a:gd name="T83" fmla="*/ 148 h 1195"/>
                <a:gd name="T84" fmla="*/ 70 w 2084"/>
                <a:gd name="T85" fmla="*/ 31 h 1195"/>
                <a:gd name="T86" fmla="*/ 0 w 2084"/>
                <a:gd name="T87" fmla="*/ 0 h 1195"/>
                <a:gd name="T88" fmla="*/ 55 w 2084"/>
                <a:gd name="T89" fmla="*/ 22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84" h="1195">
                  <a:moveTo>
                    <a:pt x="1412" y="806"/>
                  </a:moveTo>
                  <a:lnTo>
                    <a:pt x="1404" y="811"/>
                  </a:lnTo>
                  <a:lnTo>
                    <a:pt x="1994" y="1152"/>
                  </a:lnTo>
                  <a:lnTo>
                    <a:pt x="2084" y="1195"/>
                  </a:lnTo>
                  <a:lnTo>
                    <a:pt x="2003" y="1148"/>
                  </a:lnTo>
                  <a:lnTo>
                    <a:pt x="1412" y="806"/>
                  </a:lnTo>
                  <a:close/>
                  <a:moveTo>
                    <a:pt x="1350" y="771"/>
                  </a:moveTo>
                  <a:lnTo>
                    <a:pt x="1343" y="776"/>
                  </a:lnTo>
                  <a:lnTo>
                    <a:pt x="1396" y="806"/>
                  </a:lnTo>
                  <a:lnTo>
                    <a:pt x="1404" y="802"/>
                  </a:lnTo>
                  <a:lnTo>
                    <a:pt x="1350" y="771"/>
                  </a:lnTo>
                  <a:close/>
                  <a:moveTo>
                    <a:pt x="1291" y="737"/>
                  </a:moveTo>
                  <a:lnTo>
                    <a:pt x="1285" y="742"/>
                  </a:lnTo>
                  <a:lnTo>
                    <a:pt x="1335" y="771"/>
                  </a:lnTo>
                  <a:lnTo>
                    <a:pt x="1343" y="766"/>
                  </a:lnTo>
                  <a:lnTo>
                    <a:pt x="1291" y="737"/>
                  </a:lnTo>
                  <a:close/>
                  <a:moveTo>
                    <a:pt x="1234" y="704"/>
                  </a:moveTo>
                  <a:lnTo>
                    <a:pt x="1228" y="709"/>
                  </a:lnTo>
                  <a:lnTo>
                    <a:pt x="1277" y="738"/>
                  </a:lnTo>
                  <a:lnTo>
                    <a:pt x="1283" y="732"/>
                  </a:lnTo>
                  <a:lnTo>
                    <a:pt x="1234" y="704"/>
                  </a:lnTo>
                  <a:close/>
                  <a:moveTo>
                    <a:pt x="1178" y="671"/>
                  </a:moveTo>
                  <a:lnTo>
                    <a:pt x="1172" y="678"/>
                  </a:lnTo>
                  <a:lnTo>
                    <a:pt x="1221" y="705"/>
                  </a:lnTo>
                  <a:lnTo>
                    <a:pt x="1226" y="699"/>
                  </a:lnTo>
                  <a:lnTo>
                    <a:pt x="1178" y="671"/>
                  </a:lnTo>
                  <a:close/>
                  <a:moveTo>
                    <a:pt x="1121" y="638"/>
                  </a:moveTo>
                  <a:lnTo>
                    <a:pt x="1116" y="645"/>
                  </a:lnTo>
                  <a:lnTo>
                    <a:pt x="1165" y="673"/>
                  </a:lnTo>
                  <a:lnTo>
                    <a:pt x="1171" y="666"/>
                  </a:lnTo>
                  <a:lnTo>
                    <a:pt x="1121" y="638"/>
                  </a:lnTo>
                  <a:close/>
                  <a:moveTo>
                    <a:pt x="1064" y="605"/>
                  </a:moveTo>
                  <a:lnTo>
                    <a:pt x="1060" y="612"/>
                  </a:lnTo>
                  <a:lnTo>
                    <a:pt x="1109" y="641"/>
                  </a:lnTo>
                  <a:lnTo>
                    <a:pt x="1114" y="634"/>
                  </a:lnTo>
                  <a:lnTo>
                    <a:pt x="1064" y="605"/>
                  </a:lnTo>
                  <a:close/>
                  <a:moveTo>
                    <a:pt x="1005" y="571"/>
                  </a:moveTo>
                  <a:lnTo>
                    <a:pt x="1002" y="579"/>
                  </a:lnTo>
                  <a:lnTo>
                    <a:pt x="1053" y="608"/>
                  </a:lnTo>
                  <a:lnTo>
                    <a:pt x="1057" y="601"/>
                  </a:lnTo>
                  <a:lnTo>
                    <a:pt x="1005" y="571"/>
                  </a:lnTo>
                  <a:close/>
                  <a:moveTo>
                    <a:pt x="944" y="536"/>
                  </a:moveTo>
                  <a:lnTo>
                    <a:pt x="941" y="544"/>
                  </a:lnTo>
                  <a:lnTo>
                    <a:pt x="994" y="575"/>
                  </a:lnTo>
                  <a:lnTo>
                    <a:pt x="998" y="566"/>
                  </a:lnTo>
                  <a:lnTo>
                    <a:pt x="944" y="536"/>
                  </a:lnTo>
                  <a:close/>
                  <a:moveTo>
                    <a:pt x="878" y="498"/>
                  </a:moveTo>
                  <a:lnTo>
                    <a:pt x="876" y="506"/>
                  </a:lnTo>
                  <a:lnTo>
                    <a:pt x="933" y="539"/>
                  </a:lnTo>
                  <a:lnTo>
                    <a:pt x="936" y="531"/>
                  </a:lnTo>
                  <a:lnTo>
                    <a:pt x="878" y="498"/>
                  </a:lnTo>
                  <a:close/>
                  <a:moveTo>
                    <a:pt x="807" y="456"/>
                  </a:moveTo>
                  <a:lnTo>
                    <a:pt x="805" y="465"/>
                  </a:lnTo>
                  <a:lnTo>
                    <a:pt x="868" y="502"/>
                  </a:lnTo>
                  <a:lnTo>
                    <a:pt x="870" y="493"/>
                  </a:lnTo>
                  <a:lnTo>
                    <a:pt x="807" y="456"/>
                  </a:lnTo>
                  <a:close/>
                  <a:moveTo>
                    <a:pt x="728" y="411"/>
                  </a:moveTo>
                  <a:lnTo>
                    <a:pt x="728" y="421"/>
                  </a:lnTo>
                  <a:lnTo>
                    <a:pt x="798" y="461"/>
                  </a:lnTo>
                  <a:lnTo>
                    <a:pt x="798" y="452"/>
                  </a:lnTo>
                  <a:lnTo>
                    <a:pt x="728" y="411"/>
                  </a:lnTo>
                  <a:close/>
                  <a:moveTo>
                    <a:pt x="640" y="360"/>
                  </a:moveTo>
                  <a:lnTo>
                    <a:pt x="641" y="370"/>
                  </a:lnTo>
                  <a:lnTo>
                    <a:pt x="719" y="416"/>
                  </a:lnTo>
                  <a:lnTo>
                    <a:pt x="719" y="406"/>
                  </a:lnTo>
                  <a:lnTo>
                    <a:pt x="640" y="360"/>
                  </a:lnTo>
                  <a:close/>
                  <a:moveTo>
                    <a:pt x="537" y="300"/>
                  </a:moveTo>
                  <a:lnTo>
                    <a:pt x="539" y="312"/>
                  </a:lnTo>
                  <a:lnTo>
                    <a:pt x="632" y="365"/>
                  </a:lnTo>
                  <a:lnTo>
                    <a:pt x="631" y="355"/>
                  </a:lnTo>
                  <a:lnTo>
                    <a:pt x="537" y="300"/>
                  </a:lnTo>
                  <a:close/>
                  <a:moveTo>
                    <a:pt x="414" y="229"/>
                  </a:moveTo>
                  <a:lnTo>
                    <a:pt x="418" y="241"/>
                  </a:lnTo>
                  <a:lnTo>
                    <a:pt x="529" y="306"/>
                  </a:lnTo>
                  <a:lnTo>
                    <a:pt x="527" y="295"/>
                  </a:lnTo>
                  <a:lnTo>
                    <a:pt x="414" y="229"/>
                  </a:lnTo>
                  <a:close/>
                  <a:moveTo>
                    <a:pt x="263" y="143"/>
                  </a:moveTo>
                  <a:lnTo>
                    <a:pt x="270" y="155"/>
                  </a:lnTo>
                  <a:lnTo>
                    <a:pt x="407" y="235"/>
                  </a:lnTo>
                  <a:lnTo>
                    <a:pt x="404" y="223"/>
                  </a:lnTo>
                  <a:lnTo>
                    <a:pt x="263" y="143"/>
                  </a:lnTo>
                  <a:close/>
                  <a:moveTo>
                    <a:pt x="70" y="31"/>
                  </a:moveTo>
                  <a:lnTo>
                    <a:pt x="78" y="45"/>
                  </a:lnTo>
                  <a:lnTo>
                    <a:pt x="257" y="148"/>
                  </a:lnTo>
                  <a:lnTo>
                    <a:pt x="251" y="135"/>
                  </a:lnTo>
                  <a:lnTo>
                    <a:pt x="70" y="31"/>
                  </a:lnTo>
                  <a:close/>
                  <a:moveTo>
                    <a:pt x="17" y="0"/>
                  </a:moveTo>
                  <a:lnTo>
                    <a:pt x="0" y="0"/>
                  </a:lnTo>
                  <a:lnTo>
                    <a:pt x="64" y="37"/>
                  </a:lnTo>
                  <a:lnTo>
                    <a:pt x="55" y="2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4" name="Freeform 31"/>
            <p:cNvSpPr>
              <a:spLocks noEditPoints="1"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150944" y="175499"/>
              <a:ext cx="5627347" cy="3225862"/>
            </a:xfrm>
            <a:custGeom>
              <a:avLst/>
              <a:gdLst>
                <a:gd name="T0" fmla="*/ 1404 w 2084"/>
                <a:gd name="T1" fmla="*/ 811 h 1195"/>
                <a:gd name="T2" fmla="*/ 2084 w 2084"/>
                <a:gd name="T3" fmla="*/ 1195 h 1195"/>
                <a:gd name="T4" fmla="*/ 1412 w 2084"/>
                <a:gd name="T5" fmla="*/ 806 h 1195"/>
                <a:gd name="T6" fmla="*/ 1343 w 2084"/>
                <a:gd name="T7" fmla="*/ 776 h 1195"/>
                <a:gd name="T8" fmla="*/ 1404 w 2084"/>
                <a:gd name="T9" fmla="*/ 802 h 1195"/>
                <a:gd name="T10" fmla="*/ 1291 w 2084"/>
                <a:gd name="T11" fmla="*/ 737 h 1195"/>
                <a:gd name="T12" fmla="*/ 1335 w 2084"/>
                <a:gd name="T13" fmla="*/ 771 h 1195"/>
                <a:gd name="T14" fmla="*/ 1291 w 2084"/>
                <a:gd name="T15" fmla="*/ 737 h 1195"/>
                <a:gd name="T16" fmla="*/ 1228 w 2084"/>
                <a:gd name="T17" fmla="*/ 709 h 1195"/>
                <a:gd name="T18" fmla="*/ 1283 w 2084"/>
                <a:gd name="T19" fmla="*/ 732 h 1195"/>
                <a:gd name="T20" fmla="*/ 1178 w 2084"/>
                <a:gd name="T21" fmla="*/ 671 h 1195"/>
                <a:gd name="T22" fmla="*/ 1221 w 2084"/>
                <a:gd name="T23" fmla="*/ 705 h 1195"/>
                <a:gd name="T24" fmla="*/ 1178 w 2084"/>
                <a:gd name="T25" fmla="*/ 671 h 1195"/>
                <a:gd name="T26" fmla="*/ 1116 w 2084"/>
                <a:gd name="T27" fmla="*/ 645 h 1195"/>
                <a:gd name="T28" fmla="*/ 1171 w 2084"/>
                <a:gd name="T29" fmla="*/ 666 h 1195"/>
                <a:gd name="T30" fmla="*/ 1064 w 2084"/>
                <a:gd name="T31" fmla="*/ 605 h 1195"/>
                <a:gd name="T32" fmla="*/ 1109 w 2084"/>
                <a:gd name="T33" fmla="*/ 641 h 1195"/>
                <a:gd name="T34" fmla="*/ 1064 w 2084"/>
                <a:gd name="T35" fmla="*/ 605 h 1195"/>
                <a:gd name="T36" fmla="*/ 1002 w 2084"/>
                <a:gd name="T37" fmla="*/ 579 h 1195"/>
                <a:gd name="T38" fmla="*/ 1057 w 2084"/>
                <a:gd name="T39" fmla="*/ 601 h 1195"/>
                <a:gd name="T40" fmla="*/ 944 w 2084"/>
                <a:gd name="T41" fmla="*/ 536 h 1195"/>
                <a:gd name="T42" fmla="*/ 994 w 2084"/>
                <a:gd name="T43" fmla="*/ 575 h 1195"/>
                <a:gd name="T44" fmla="*/ 944 w 2084"/>
                <a:gd name="T45" fmla="*/ 536 h 1195"/>
                <a:gd name="T46" fmla="*/ 876 w 2084"/>
                <a:gd name="T47" fmla="*/ 506 h 1195"/>
                <a:gd name="T48" fmla="*/ 936 w 2084"/>
                <a:gd name="T49" fmla="*/ 531 h 1195"/>
                <a:gd name="T50" fmla="*/ 807 w 2084"/>
                <a:gd name="T51" fmla="*/ 456 h 1195"/>
                <a:gd name="T52" fmla="*/ 868 w 2084"/>
                <a:gd name="T53" fmla="*/ 502 h 1195"/>
                <a:gd name="T54" fmla="*/ 807 w 2084"/>
                <a:gd name="T55" fmla="*/ 456 h 1195"/>
                <a:gd name="T56" fmla="*/ 728 w 2084"/>
                <a:gd name="T57" fmla="*/ 421 h 1195"/>
                <a:gd name="T58" fmla="*/ 798 w 2084"/>
                <a:gd name="T59" fmla="*/ 452 h 1195"/>
                <a:gd name="T60" fmla="*/ 640 w 2084"/>
                <a:gd name="T61" fmla="*/ 360 h 1195"/>
                <a:gd name="T62" fmla="*/ 719 w 2084"/>
                <a:gd name="T63" fmla="*/ 416 h 1195"/>
                <a:gd name="T64" fmla="*/ 640 w 2084"/>
                <a:gd name="T65" fmla="*/ 360 h 1195"/>
                <a:gd name="T66" fmla="*/ 539 w 2084"/>
                <a:gd name="T67" fmla="*/ 312 h 1195"/>
                <a:gd name="T68" fmla="*/ 631 w 2084"/>
                <a:gd name="T69" fmla="*/ 355 h 1195"/>
                <a:gd name="T70" fmla="*/ 414 w 2084"/>
                <a:gd name="T71" fmla="*/ 229 h 1195"/>
                <a:gd name="T72" fmla="*/ 529 w 2084"/>
                <a:gd name="T73" fmla="*/ 306 h 1195"/>
                <a:gd name="T74" fmla="*/ 414 w 2084"/>
                <a:gd name="T75" fmla="*/ 229 h 1195"/>
                <a:gd name="T76" fmla="*/ 270 w 2084"/>
                <a:gd name="T77" fmla="*/ 155 h 1195"/>
                <a:gd name="T78" fmla="*/ 404 w 2084"/>
                <a:gd name="T79" fmla="*/ 223 h 1195"/>
                <a:gd name="T80" fmla="*/ 70 w 2084"/>
                <a:gd name="T81" fmla="*/ 31 h 1195"/>
                <a:gd name="T82" fmla="*/ 257 w 2084"/>
                <a:gd name="T83" fmla="*/ 148 h 1195"/>
                <a:gd name="T84" fmla="*/ 70 w 2084"/>
                <a:gd name="T85" fmla="*/ 31 h 1195"/>
                <a:gd name="T86" fmla="*/ 0 w 2084"/>
                <a:gd name="T87" fmla="*/ 0 h 1195"/>
                <a:gd name="T88" fmla="*/ 55 w 2084"/>
                <a:gd name="T89" fmla="*/ 22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84" h="1195">
                  <a:moveTo>
                    <a:pt x="1412" y="806"/>
                  </a:moveTo>
                  <a:lnTo>
                    <a:pt x="1404" y="811"/>
                  </a:lnTo>
                  <a:lnTo>
                    <a:pt x="1994" y="1152"/>
                  </a:lnTo>
                  <a:lnTo>
                    <a:pt x="2084" y="1195"/>
                  </a:lnTo>
                  <a:lnTo>
                    <a:pt x="2003" y="1148"/>
                  </a:lnTo>
                  <a:lnTo>
                    <a:pt x="1412" y="806"/>
                  </a:lnTo>
                  <a:moveTo>
                    <a:pt x="1350" y="771"/>
                  </a:moveTo>
                  <a:lnTo>
                    <a:pt x="1343" y="776"/>
                  </a:lnTo>
                  <a:lnTo>
                    <a:pt x="1396" y="806"/>
                  </a:lnTo>
                  <a:lnTo>
                    <a:pt x="1404" y="802"/>
                  </a:lnTo>
                  <a:lnTo>
                    <a:pt x="1350" y="771"/>
                  </a:lnTo>
                  <a:moveTo>
                    <a:pt x="1291" y="737"/>
                  </a:moveTo>
                  <a:lnTo>
                    <a:pt x="1285" y="742"/>
                  </a:lnTo>
                  <a:lnTo>
                    <a:pt x="1335" y="771"/>
                  </a:lnTo>
                  <a:lnTo>
                    <a:pt x="1343" y="766"/>
                  </a:lnTo>
                  <a:lnTo>
                    <a:pt x="1291" y="737"/>
                  </a:lnTo>
                  <a:moveTo>
                    <a:pt x="1234" y="704"/>
                  </a:moveTo>
                  <a:lnTo>
                    <a:pt x="1228" y="709"/>
                  </a:lnTo>
                  <a:lnTo>
                    <a:pt x="1277" y="738"/>
                  </a:lnTo>
                  <a:lnTo>
                    <a:pt x="1283" y="732"/>
                  </a:lnTo>
                  <a:lnTo>
                    <a:pt x="1234" y="704"/>
                  </a:lnTo>
                  <a:moveTo>
                    <a:pt x="1178" y="671"/>
                  </a:moveTo>
                  <a:lnTo>
                    <a:pt x="1172" y="678"/>
                  </a:lnTo>
                  <a:lnTo>
                    <a:pt x="1221" y="705"/>
                  </a:lnTo>
                  <a:lnTo>
                    <a:pt x="1226" y="699"/>
                  </a:lnTo>
                  <a:lnTo>
                    <a:pt x="1178" y="671"/>
                  </a:lnTo>
                  <a:moveTo>
                    <a:pt x="1121" y="638"/>
                  </a:moveTo>
                  <a:lnTo>
                    <a:pt x="1116" y="645"/>
                  </a:lnTo>
                  <a:lnTo>
                    <a:pt x="1165" y="673"/>
                  </a:lnTo>
                  <a:lnTo>
                    <a:pt x="1171" y="666"/>
                  </a:lnTo>
                  <a:lnTo>
                    <a:pt x="1121" y="638"/>
                  </a:lnTo>
                  <a:moveTo>
                    <a:pt x="1064" y="605"/>
                  </a:moveTo>
                  <a:lnTo>
                    <a:pt x="1060" y="612"/>
                  </a:lnTo>
                  <a:lnTo>
                    <a:pt x="1109" y="641"/>
                  </a:lnTo>
                  <a:lnTo>
                    <a:pt x="1114" y="634"/>
                  </a:lnTo>
                  <a:lnTo>
                    <a:pt x="1064" y="605"/>
                  </a:lnTo>
                  <a:moveTo>
                    <a:pt x="1005" y="571"/>
                  </a:moveTo>
                  <a:lnTo>
                    <a:pt x="1002" y="579"/>
                  </a:lnTo>
                  <a:lnTo>
                    <a:pt x="1053" y="608"/>
                  </a:lnTo>
                  <a:lnTo>
                    <a:pt x="1057" y="601"/>
                  </a:lnTo>
                  <a:lnTo>
                    <a:pt x="1005" y="571"/>
                  </a:lnTo>
                  <a:moveTo>
                    <a:pt x="944" y="536"/>
                  </a:moveTo>
                  <a:lnTo>
                    <a:pt x="941" y="544"/>
                  </a:lnTo>
                  <a:lnTo>
                    <a:pt x="994" y="575"/>
                  </a:lnTo>
                  <a:lnTo>
                    <a:pt x="998" y="566"/>
                  </a:lnTo>
                  <a:lnTo>
                    <a:pt x="944" y="536"/>
                  </a:lnTo>
                  <a:moveTo>
                    <a:pt x="878" y="498"/>
                  </a:moveTo>
                  <a:lnTo>
                    <a:pt x="876" y="506"/>
                  </a:lnTo>
                  <a:lnTo>
                    <a:pt x="933" y="539"/>
                  </a:lnTo>
                  <a:lnTo>
                    <a:pt x="936" y="531"/>
                  </a:lnTo>
                  <a:lnTo>
                    <a:pt x="878" y="498"/>
                  </a:lnTo>
                  <a:moveTo>
                    <a:pt x="807" y="456"/>
                  </a:moveTo>
                  <a:lnTo>
                    <a:pt x="805" y="465"/>
                  </a:lnTo>
                  <a:lnTo>
                    <a:pt x="868" y="502"/>
                  </a:lnTo>
                  <a:lnTo>
                    <a:pt x="870" y="493"/>
                  </a:lnTo>
                  <a:lnTo>
                    <a:pt x="807" y="456"/>
                  </a:lnTo>
                  <a:moveTo>
                    <a:pt x="728" y="411"/>
                  </a:moveTo>
                  <a:lnTo>
                    <a:pt x="728" y="421"/>
                  </a:lnTo>
                  <a:lnTo>
                    <a:pt x="798" y="461"/>
                  </a:lnTo>
                  <a:lnTo>
                    <a:pt x="798" y="452"/>
                  </a:lnTo>
                  <a:lnTo>
                    <a:pt x="728" y="411"/>
                  </a:lnTo>
                  <a:moveTo>
                    <a:pt x="640" y="360"/>
                  </a:moveTo>
                  <a:lnTo>
                    <a:pt x="641" y="370"/>
                  </a:lnTo>
                  <a:lnTo>
                    <a:pt x="719" y="416"/>
                  </a:lnTo>
                  <a:lnTo>
                    <a:pt x="719" y="406"/>
                  </a:lnTo>
                  <a:lnTo>
                    <a:pt x="640" y="360"/>
                  </a:lnTo>
                  <a:moveTo>
                    <a:pt x="537" y="300"/>
                  </a:moveTo>
                  <a:lnTo>
                    <a:pt x="539" y="312"/>
                  </a:lnTo>
                  <a:lnTo>
                    <a:pt x="632" y="365"/>
                  </a:lnTo>
                  <a:lnTo>
                    <a:pt x="631" y="355"/>
                  </a:lnTo>
                  <a:lnTo>
                    <a:pt x="537" y="300"/>
                  </a:lnTo>
                  <a:moveTo>
                    <a:pt x="414" y="229"/>
                  </a:moveTo>
                  <a:lnTo>
                    <a:pt x="418" y="241"/>
                  </a:lnTo>
                  <a:lnTo>
                    <a:pt x="529" y="306"/>
                  </a:lnTo>
                  <a:lnTo>
                    <a:pt x="527" y="295"/>
                  </a:lnTo>
                  <a:lnTo>
                    <a:pt x="414" y="229"/>
                  </a:lnTo>
                  <a:moveTo>
                    <a:pt x="263" y="143"/>
                  </a:moveTo>
                  <a:lnTo>
                    <a:pt x="270" y="155"/>
                  </a:lnTo>
                  <a:lnTo>
                    <a:pt x="407" y="235"/>
                  </a:lnTo>
                  <a:lnTo>
                    <a:pt x="404" y="223"/>
                  </a:lnTo>
                  <a:lnTo>
                    <a:pt x="263" y="143"/>
                  </a:lnTo>
                  <a:moveTo>
                    <a:pt x="70" y="31"/>
                  </a:moveTo>
                  <a:lnTo>
                    <a:pt x="78" y="45"/>
                  </a:lnTo>
                  <a:lnTo>
                    <a:pt x="257" y="148"/>
                  </a:lnTo>
                  <a:lnTo>
                    <a:pt x="251" y="135"/>
                  </a:lnTo>
                  <a:lnTo>
                    <a:pt x="70" y="31"/>
                  </a:lnTo>
                  <a:moveTo>
                    <a:pt x="17" y="0"/>
                  </a:moveTo>
                  <a:lnTo>
                    <a:pt x="0" y="0"/>
                  </a:lnTo>
                  <a:lnTo>
                    <a:pt x="64" y="37"/>
                  </a:lnTo>
                  <a:lnTo>
                    <a:pt x="55" y="22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5" name="Freeform 32"/>
            <p:cNvSpPr>
              <a:spLocks noEditPoints="1"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956755" y="175499"/>
              <a:ext cx="6821536" cy="3228847"/>
            </a:xfrm>
            <a:custGeom>
              <a:avLst/>
              <a:gdLst>
                <a:gd name="T0" fmla="*/ 1781 w 2526"/>
                <a:gd name="T1" fmla="*/ 849 h 1196"/>
                <a:gd name="T2" fmla="*/ 2526 w 2526"/>
                <a:gd name="T3" fmla="*/ 1196 h 1196"/>
                <a:gd name="T4" fmla="*/ 2436 w 2526"/>
                <a:gd name="T5" fmla="*/ 1152 h 1196"/>
                <a:gd name="T6" fmla="*/ 1729 w 2526"/>
                <a:gd name="T7" fmla="*/ 815 h 1196"/>
                <a:gd name="T8" fmla="*/ 1772 w 2526"/>
                <a:gd name="T9" fmla="*/ 845 h 1196"/>
                <a:gd name="T10" fmla="*/ 1729 w 2526"/>
                <a:gd name="T11" fmla="*/ 815 h 1196"/>
                <a:gd name="T12" fmla="*/ 1665 w 2526"/>
                <a:gd name="T13" fmla="*/ 794 h 1196"/>
                <a:gd name="T14" fmla="*/ 1720 w 2526"/>
                <a:gd name="T15" fmla="*/ 811 h 1196"/>
                <a:gd name="T16" fmla="*/ 1617 w 2526"/>
                <a:gd name="T17" fmla="*/ 761 h 1196"/>
                <a:gd name="T18" fmla="*/ 1656 w 2526"/>
                <a:gd name="T19" fmla="*/ 790 h 1196"/>
                <a:gd name="T20" fmla="*/ 1617 w 2526"/>
                <a:gd name="T21" fmla="*/ 761 h 1196"/>
                <a:gd name="T22" fmla="*/ 1558 w 2526"/>
                <a:gd name="T23" fmla="*/ 743 h 1196"/>
                <a:gd name="T24" fmla="*/ 1609 w 2526"/>
                <a:gd name="T25" fmla="*/ 758 h 1196"/>
                <a:gd name="T26" fmla="*/ 1512 w 2526"/>
                <a:gd name="T27" fmla="*/ 711 h 1196"/>
                <a:gd name="T28" fmla="*/ 1551 w 2526"/>
                <a:gd name="T29" fmla="*/ 740 h 1196"/>
                <a:gd name="T30" fmla="*/ 1512 w 2526"/>
                <a:gd name="T31" fmla="*/ 711 h 1196"/>
                <a:gd name="T32" fmla="*/ 1456 w 2526"/>
                <a:gd name="T33" fmla="*/ 695 h 1196"/>
                <a:gd name="T34" fmla="*/ 1505 w 2526"/>
                <a:gd name="T35" fmla="*/ 708 h 1196"/>
                <a:gd name="T36" fmla="*/ 1407 w 2526"/>
                <a:gd name="T37" fmla="*/ 662 h 1196"/>
                <a:gd name="T38" fmla="*/ 1448 w 2526"/>
                <a:gd name="T39" fmla="*/ 690 h 1196"/>
                <a:gd name="T40" fmla="*/ 1407 w 2526"/>
                <a:gd name="T41" fmla="*/ 662 h 1196"/>
                <a:gd name="T42" fmla="*/ 1350 w 2526"/>
                <a:gd name="T43" fmla="*/ 644 h 1196"/>
                <a:gd name="T44" fmla="*/ 1400 w 2526"/>
                <a:gd name="T45" fmla="*/ 658 h 1196"/>
                <a:gd name="T46" fmla="*/ 1296 w 2526"/>
                <a:gd name="T47" fmla="*/ 609 h 1196"/>
                <a:gd name="T48" fmla="*/ 1343 w 2526"/>
                <a:gd name="T49" fmla="*/ 640 h 1196"/>
                <a:gd name="T50" fmla="*/ 1296 w 2526"/>
                <a:gd name="T51" fmla="*/ 609 h 1196"/>
                <a:gd name="T52" fmla="*/ 1235 w 2526"/>
                <a:gd name="T53" fmla="*/ 589 h 1196"/>
                <a:gd name="T54" fmla="*/ 1288 w 2526"/>
                <a:gd name="T55" fmla="*/ 605 h 1196"/>
                <a:gd name="T56" fmla="*/ 1170 w 2526"/>
                <a:gd name="T57" fmla="*/ 548 h 1196"/>
                <a:gd name="T58" fmla="*/ 1226 w 2526"/>
                <a:gd name="T59" fmla="*/ 585 h 1196"/>
                <a:gd name="T60" fmla="*/ 1170 w 2526"/>
                <a:gd name="T61" fmla="*/ 548 h 1196"/>
                <a:gd name="T62" fmla="*/ 1099 w 2526"/>
                <a:gd name="T63" fmla="*/ 524 h 1196"/>
                <a:gd name="T64" fmla="*/ 1161 w 2526"/>
                <a:gd name="T65" fmla="*/ 545 h 1196"/>
                <a:gd name="T66" fmla="*/ 1016 w 2526"/>
                <a:gd name="T67" fmla="*/ 475 h 1196"/>
                <a:gd name="T68" fmla="*/ 1090 w 2526"/>
                <a:gd name="T69" fmla="*/ 520 h 1196"/>
                <a:gd name="T70" fmla="*/ 1016 w 2526"/>
                <a:gd name="T71" fmla="*/ 475 h 1196"/>
                <a:gd name="T72" fmla="*/ 925 w 2526"/>
                <a:gd name="T73" fmla="*/ 441 h 1196"/>
                <a:gd name="T74" fmla="*/ 1006 w 2526"/>
                <a:gd name="T75" fmla="*/ 471 h 1196"/>
                <a:gd name="T76" fmla="*/ 808 w 2526"/>
                <a:gd name="T77" fmla="*/ 376 h 1196"/>
                <a:gd name="T78" fmla="*/ 914 w 2526"/>
                <a:gd name="T79" fmla="*/ 436 h 1196"/>
                <a:gd name="T80" fmla="*/ 808 w 2526"/>
                <a:gd name="T81" fmla="*/ 376 h 1196"/>
                <a:gd name="T82" fmla="*/ 677 w 2526"/>
                <a:gd name="T83" fmla="*/ 322 h 1196"/>
                <a:gd name="T84" fmla="*/ 796 w 2526"/>
                <a:gd name="T85" fmla="*/ 370 h 1196"/>
                <a:gd name="T86" fmla="*/ 490 w 2526"/>
                <a:gd name="T87" fmla="*/ 224 h 1196"/>
                <a:gd name="T88" fmla="*/ 663 w 2526"/>
                <a:gd name="T89" fmla="*/ 316 h 1196"/>
                <a:gd name="T90" fmla="*/ 490 w 2526"/>
                <a:gd name="T91" fmla="*/ 224 h 1196"/>
                <a:gd name="T92" fmla="*/ 261 w 2526"/>
                <a:gd name="T93" fmla="*/ 125 h 1196"/>
                <a:gd name="T94" fmla="*/ 475 w 2526"/>
                <a:gd name="T95" fmla="*/ 217 h 1196"/>
                <a:gd name="T96" fmla="*/ 20 w 2526"/>
                <a:gd name="T97" fmla="*/ 0 h 1196"/>
                <a:gd name="T98" fmla="*/ 243 w 2526"/>
                <a:gd name="T99" fmla="*/ 116 h 1196"/>
                <a:gd name="T100" fmla="*/ 20 w 2526"/>
                <a:gd name="T10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6" h="1196">
                  <a:moveTo>
                    <a:pt x="1790" y="844"/>
                  </a:moveTo>
                  <a:lnTo>
                    <a:pt x="1781" y="849"/>
                  </a:lnTo>
                  <a:lnTo>
                    <a:pt x="2427" y="1158"/>
                  </a:lnTo>
                  <a:lnTo>
                    <a:pt x="2526" y="1196"/>
                  </a:lnTo>
                  <a:lnTo>
                    <a:pt x="2526" y="1195"/>
                  </a:lnTo>
                  <a:lnTo>
                    <a:pt x="2436" y="1152"/>
                  </a:lnTo>
                  <a:lnTo>
                    <a:pt x="1790" y="844"/>
                  </a:lnTo>
                  <a:close/>
                  <a:moveTo>
                    <a:pt x="1729" y="815"/>
                  </a:moveTo>
                  <a:lnTo>
                    <a:pt x="1721" y="821"/>
                  </a:lnTo>
                  <a:lnTo>
                    <a:pt x="1772" y="845"/>
                  </a:lnTo>
                  <a:lnTo>
                    <a:pt x="1780" y="840"/>
                  </a:lnTo>
                  <a:lnTo>
                    <a:pt x="1729" y="815"/>
                  </a:lnTo>
                  <a:close/>
                  <a:moveTo>
                    <a:pt x="1672" y="787"/>
                  </a:moveTo>
                  <a:lnTo>
                    <a:pt x="1665" y="794"/>
                  </a:lnTo>
                  <a:lnTo>
                    <a:pt x="1712" y="816"/>
                  </a:lnTo>
                  <a:lnTo>
                    <a:pt x="1720" y="811"/>
                  </a:lnTo>
                  <a:lnTo>
                    <a:pt x="1672" y="787"/>
                  </a:lnTo>
                  <a:close/>
                  <a:moveTo>
                    <a:pt x="1617" y="761"/>
                  </a:moveTo>
                  <a:lnTo>
                    <a:pt x="1610" y="768"/>
                  </a:lnTo>
                  <a:lnTo>
                    <a:pt x="1656" y="790"/>
                  </a:lnTo>
                  <a:lnTo>
                    <a:pt x="1663" y="784"/>
                  </a:lnTo>
                  <a:lnTo>
                    <a:pt x="1617" y="761"/>
                  </a:lnTo>
                  <a:close/>
                  <a:moveTo>
                    <a:pt x="1564" y="737"/>
                  </a:moveTo>
                  <a:lnTo>
                    <a:pt x="1558" y="743"/>
                  </a:lnTo>
                  <a:lnTo>
                    <a:pt x="1603" y="764"/>
                  </a:lnTo>
                  <a:lnTo>
                    <a:pt x="1609" y="758"/>
                  </a:lnTo>
                  <a:lnTo>
                    <a:pt x="1564" y="737"/>
                  </a:lnTo>
                  <a:close/>
                  <a:moveTo>
                    <a:pt x="1512" y="711"/>
                  </a:moveTo>
                  <a:lnTo>
                    <a:pt x="1508" y="719"/>
                  </a:lnTo>
                  <a:lnTo>
                    <a:pt x="1551" y="740"/>
                  </a:lnTo>
                  <a:lnTo>
                    <a:pt x="1556" y="733"/>
                  </a:lnTo>
                  <a:lnTo>
                    <a:pt x="1512" y="711"/>
                  </a:lnTo>
                  <a:close/>
                  <a:moveTo>
                    <a:pt x="1460" y="687"/>
                  </a:moveTo>
                  <a:lnTo>
                    <a:pt x="1456" y="695"/>
                  </a:lnTo>
                  <a:lnTo>
                    <a:pt x="1500" y="715"/>
                  </a:lnTo>
                  <a:lnTo>
                    <a:pt x="1505" y="708"/>
                  </a:lnTo>
                  <a:lnTo>
                    <a:pt x="1460" y="687"/>
                  </a:lnTo>
                  <a:close/>
                  <a:moveTo>
                    <a:pt x="1407" y="662"/>
                  </a:moveTo>
                  <a:lnTo>
                    <a:pt x="1404" y="669"/>
                  </a:lnTo>
                  <a:lnTo>
                    <a:pt x="1448" y="690"/>
                  </a:lnTo>
                  <a:lnTo>
                    <a:pt x="1453" y="683"/>
                  </a:lnTo>
                  <a:lnTo>
                    <a:pt x="1407" y="662"/>
                  </a:lnTo>
                  <a:close/>
                  <a:moveTo>
                    <a:pt x="1353" y="636"/>
                  </a:moveTo>
                  <a:lnTo>
                    <a:pt x="1350" y="644"/>
                  </a:lnTo>
                  <a:lnTo>
                    <a:pt x="1396" y="666"/>
                  </a:lnTo>
                  <a:lnTo>
                    <a:pt x="1400" y="658"/>
                  </a:lnTo>
                  <a:lnTo>
                    <a:pt x="1353" y="636"/>
                  </a:lnTo>
                  <a:close/>
                  <a:moveTo>
                    <a:pt x="1296" y="609"/>
                  </a:moveTo>
                  <a:lnTo>
                    <a:pt x="1294" y="617"/>
                  </a:lnTo>
                  <a:lnTo>
                    <a:pt x="1343" y="640"/>
                  </a:lnTo>
                  <a:lnTo>
                    <a:pt x="1345" y="632"/>
                  </a:lnTo>
                  <a:lnTo>
                    <a:pt x="1296" y="609"/>
                  </a:lnTo>
                  <a:close/>
                  <a:moveTo>
                    <a:pt x="1235" y="580"/>
                  </a:moveTo>
                  <a:lnTo>
                    <a:pt x="1235" y="589"/>
                  </a:lnTo>
                  <a:lnTo>
                    <a:pt x="1286" y="614"/>
                  </a:lnTo>
                  <a:lnTo>
                    <a:pt x="1288" y="605"/>
                  </a:lnTo>
                  <a:lnTo>
                    <a:pt x="1235" y="580"/>
                  </a:lnTo>
                  <a:close/>
                  <a:moveTo>
                    <a:pt x="1170" y="548"/>
                  </a:moveTo>
                  <a:lnTo>
                    <a:pt x="1170" y="558"/>
                  </a:lnTo>
                  <a:lnTo>
                    <a:pt x="1226" y="585"/>
                  </a:lnTo>
                  <a:lnTo>
                    <a:pt x="1228" y="576"/>
                  </a:lnTo>
                  <a:lnTo>
                    <a:pt x="1170" y="548"/>
                  </a:lnTo>
                  <a:close/>
                  <a:moveTo>
                    <a:pt x="1098" y="514"/>
                  </a:moveTo>
                  <a:lnTo>
                    <a:pt x="1099" y="524"/>
                  </a:lnTo>
                  <a:lnTo>
                    <a:pt x="1161" y="554"/>
                  </a:lnTo>
                  <a:lnTo>
                    <a:pt x="1161" y="545"/>
                  </a:lnTo>
                  <a:lnTo>
                    <a:pt x="1098" y="514"/>
                  </a:lnTo>
                  <a:close/>
                  <a:moveTo>
                    <a:pt x="1016" y="475"/>
                  </a:moveTo>
                  <a:lnTo>
                    <a:pt x="1018" y="486"/>
                  </a:lnTo>
                  <a:lnTo>
                    <a:pt x="1090" y="520"/>
                  </a:lnTo>
                  <a:lnTo>
                    <a:pt x="1089" y="510"/>
                  </a:lnTo>
                  <a:lnTo>
                    <a:pt x="1016" y="475"/>
                  </a:lnTo>
                  <a:close/>
                  <a:moveTo>
                    <a:pt x="921" y="430"/>
                  </a:moveTo>
                  <a:lnTo>
                    <a:pt x="925" y="441"/>
                  </a:lnTo>
                  <a:lnTo>
                    <a:pt x="1009" y="481"/>
                  </a:lnTo>
                  <a:lnTo>
                    <a:pt x="1006" y="471"/>
                  </a:lnTo>
                  <a:lnTo>
                    <a:pt x="921" y="430"/>
                  </a:lnTo>
                  <a:close/>
                  <a:moveTo>
                    <a:pt x="808" y="376"/>
                  </a:moveTo>
                  <a:lnTo>
                    <a:pt x="813" y="388"/>
                  </a:lnTo>
                  <a:lnTo>
                    <a:pt x="914" y="436"/>
                  </a:lnTo>
                  <a:lnTo>
                    <a:pt x="911" y="425"/>
                  </a:lnTo>
                  <a:lnTo>
                    <a:pt x="808" y="376"/>
                  </a:lnTo>
                  <a:close/>
                  <a:moveTo>
                    <a:pt x="669" y="310"/>
                  </a:moveTo>
                  <a:lnTo>
                    <a:pt x="677" y="322"/>
                  </a:lnTo>
                  <a:lnTo>
                    <a:pt x="802" y="382"/>
                  </a:lnTo>
                  <a:lnTo>
                    <a:pt x="796" y="370"/>
                  </a:lnTo>
                  <a:lnTo>
                    <a:pt x="669" y="310"/>
                  </a:lnTo>
                  <a:close/>
                  <a:moveTo>
                    <a:pt x="490" y="224"/>
                  </a:moveTo>
                  <a:lnTo>
                    <a:pt x="500" y="239"/>
                  </a:lnTo>
                  <a:lnTo>
                    <a:pt x="663" y="316"/>
                  </a:lnTo>
                  <a:lnTo>
                    <a:pt x="656" y="303"/>
                  </a:lnTo>
                  <a:lnTo>
                    <a:pt x="490" y="224"/>
                  </a:lnTo>
                  <a:close/>
                  <a:moveTo>
                    <a:pt x="249" y="109"/>
                  </a:moveTo>
                  <a:lnTo>
                    <a:pt x="261" y="125"/>
                  </a:lnTo>
                  <a:lnTo>
                    <a:pt x="485" y="231"/>
                  </a:lnTo>
                  <a:lnTo>
                    <a:pt x="475" y="217"/>
                  </a:lnTo>
                  <a:lnTo>
                    <a:pt x="249" y="109"/>
                  </a:lnTo>
                  <a:close/>
                  <a:moveTo>
                    <a:pt x="20" y="0"/>
                  </a:moveTo>
                  <a:lnTo>
                    <a:pt x="0" y="0"/>
                  </a:lnTo>
                  <a:lnTo>
                    <a:pt x="243" y="116"/>
                  </a:lnTo>
                  <a:lnTo>
                    <a:pt x="230" y="10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6" name="Freeform 33"/>
            <p:cNvSpPr>
              <a:spLocks noEditPoints="1"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956755" y="175499"/>
              <a:ext cx="6821536" cy="3228847"/>
            </a:xfrm>
            <a:custGeom>
              <a:avLst/>
              <a:gdLst>
                <a:gd name="T0" fmla="*/ 1781 w 2526"/>
                <a:gd name="T1" fmla="*/ 849 h 1196"/>
                <a:gd name="T2" fmla="*/ 2526 w 2526"/>
                <a:gd name="T3" fmla="*/ 1196 h 1196"/>
                <a:gd name="T4" fmla="*/ 2436 w 2526"/>
                <a:gd name="T5" fmla="*/ 1152 h 1196"/>
                <a:gd name="T6" fmla="*/ 1729 w 2526"/>
                <a:gd name="T7" fmla="*/ 815 h 1196"/>
                <a:gd name="T8" fmla="*/ 1772 w 2526"/>
                <a:gd name="T9" fmla="*/ 845 h 1196"/>
                <a:gd name="T10" fmla="*/ 1729 w 2526"/>
                <a:gd name="T11" fmla="*/ 815 h 1196"/>
                <a:gd name="T12" fmla="*/ 1665 w 2526"/>
                <a:gd name="T13" fmla="*/ 794 h 1196"/>
                <a:gd name="T14" fmla="*/ 1720 w 2526"/>
                <a:gd name="T15" fmla="*/ 811 h 1196"/>
                <a:gd name="T16" fmla="*/ 1617 w 2526"/>
                <a:gd name="T17" fmla="*/ 761 h 1196"/>
                <a:gd name="T18" fmla="*/ 1656 w 2526"/>
                <a:gd name="T19" fmla="*/ 790 h 1196"/>
                <a:gd name="T20" fmla="*/ 1617 w 2526"/>
                <a:gd name="T21" fmla="*/ 761 h 1196"/>
                <a:gd name="T22" fmla="*/ 1558 w 2526"/>
                <a:gd name="T23" fmla="*/ 743 h 1196"/>
                <a:gd name="T24" fmla="*/ 1609 w 2526"/>
                <a:gd name="T25" fmla="*/ 758 h 1196"/>
                <a:gd name="T26" fmla="*/ 1512 w 2526"/>
                <a:gd name="T27" fmla="*/ 711 h 1196"/>
                <a:gd name="T28" fmla="*/ 1551 w 2526"/>
                <a:gd name="T29" fmla="*/ 740 h 1196"/>
                <a:gd name="T30" fmla="*/ 1512 w 2526"/>
                <a:gd name="T31" fmla="*/ 711 h 1196"/>
                <a:gd name="T32" fmla="*/ 1456 w 2526"/>
                <a:gd name="T33" fmla="*/ 695 h 1196"/>
                <a:gd name="T34" fmla="*/ 1505 w 2526"/>
                <a:gd name="T35" fmla="*/ 708 h 1196"/>
                <a:gd name="T36" fmla="*/ 1407 w 2526"/>
                <a:gd name="T37" fmla="*/ 662 h 1196"/>
                <a:gd name="T38" fmla="*/ 1448 w 2526"/>
                <a:gd name="T39" fmla="*/ 690 h 1196"/>
                <a:gd name="T40" fmla="*/ 1407 w 2526"/>
                <a:gd name="T41" fmla="*/ 662 h 1196"/>
                <a:gd name="T42" fmla="*/ 1350 w 2526"/>
                <a:gd name="T43" fmla="*/ 644 h 1196"/>
                <a:gd name="T44" fmla="*/ 1400 w 2526"/>
                <a:gd name="T45" fmla="*/ 658 h 1196"/>
                <a:gd name="T46" fmla="*/ 1296 w 2526"/>
                <a:gd name="T47" fmla="*/ 609 h 1196"/>
                <a:gd name="T48" fmla="*/ 1343 w 2526"/>
                <a:gd name="T49" fmla="*/ 640 h 1196"/>
                <a:gd name="T50" fmla="*/ 1296 w 2526"/>
                <a:gd name="T51" fmla="*/ 609 h 1196"/>
                <a:gd name="T52" fmla="*/ 1235 w 2526"/>
                <a:gd name="T53" fmla="*/ 589 h 1196"/>
                <a:gd name="T54" fmla="*/ 1288 w 2526"/>
                <a:gd name="T55" fmla="*/ 605 h 1196"/>
                <a:gd name="T56" fmla="*/ 1170 w 2526"/>
                <a:gd name="T57" fmla="*/ 548 h 1196"/>
                <a:gd name="T58" fmla="*/ 1226 w 2526"/>
                <a:gd name="T59" fmla="*/ 585 h 1196"/>
                <a:gd name="T60" fmla="*/ 1170 w 2526"/>
                <a:gd name="T61" fmla="*/ 548 h 1196"/>
                <a:gd name="T62" fmla="*/ 1099 w 2526"/>
                <a:gd name="T63" fmla="*/ 524 h 1196"/>
                <a:gd name="T64" fmla="*/ 1161 w 2526"/>
                <a:gd name="T65" fmla="*/ 545 h 1196"/>
                <a:gd name="T66" fmla="*/ 1016 w 2526"/>
                <a:gd name="T67" fmla="*/ 475 h 1196"/>
                <a:gd name="T68" fmla="*/ 1090 w 2526"/>
                <a:gd name="T69" fmla="*/ 520 h 1196"/>
                <a:gd name="T70" fmla="*/ 1016 w 2526"/>
                <a:gd name="T71" fmla="*/ 475 h 1196"/>
                <a:gd name="T72" fmla="*/ 925 w 2526"/>
                <a:gd name="T73" fmla="*/ 441 h 1196"/>
                <a:gd name="T74" fmla="*/ 1006 w 2526"/>
                <a:gd name="T75" fmla="*/ 471 h 1196"/>
                <a:gd name="T76" fmla="*/ 808 w 2526"/>
                <a:gd name="T77" fmla="*/ 376 h 1196"/>
                <a:gd name="T78" fmla="*/ 914 w 2526"/>
                <a:gd name="T79" fmla="*/ 436 h 1196"/>
                <a:gd name="T80" fmla="*/ 808 w 2526"/>
                <a:gd name="T81" fmla="*/ 376 h 1196"/>
                <a:gd name="T82" fmla="*/ 677 w 2526"/>
                <a:gd name="T83" fmla="*/ 322 h 1196"/>
                <a:gd name="T84" fmla="*/ 796 w 2526"/>
                <a:gd name="T85" fmla="*/ 370 h 1196"/>
                <a:gd name="T86" fmla="*/ 490 w 2526"/>
                <a:gd name="T87" fmla="*/ 224 h 1196"/>
                <a:gd name="T88" fmla="*/ 663 w 2526"/>
                <a:gd name="T89" fmla="*/ 316 h 1196"/>
                <a:gd name="T90" fmla="*/ 490 w 2526"/>
                <a:gd name="T91" fmla="*/ 224 h 1196"/>
                <a:gd name="T92" fmla="*/ 261 w 2526"/>
                <a:gd name="T93" fmla="*/ 125 h 1196"/>
                <a:gd name="T94" fmla="*/ 475 w 2526"/>
                <a:gd name="T95" fmla="*/ 217 h 1196"/>
                <a:gd name="T96" fmla="*/ 20 w 2526"/>
                <a:gd name="T97" fmla="*/ 0 h 1196"/>
                <a:gd name="T98" fmla="*/ 243 w 2526"/>
                <a:gd name="T99" fmla="*/ 116 h 1196"/>
                <a:gd name="T100" fmla="*/ 20 w 2526"/>
                <a:gd name="T10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6" h="1196">
                  <a:moveTo>
                    <a:pt x="1790" y="844"/>
                  </a:moveTo>
                  <a:lnTo>
                    <a:pt x="1781" y="849"/>
                  </a:lnTo>
                  <a:lnTo>
                    <a:pt x="2427" y="1158"/>
                  </a:lnTo>
                  <a:lnTo>
                    <a:pt x="2526" y="1196"/>
                  </a:lnTo>
                  <a:lnTo>
                    <a:pt x="2526" y="1195"/>
                  </a:lnTo>
                  <a:lnTo>
                    <a:pt x="2436" y="1152"/>
                  </a:lnTo>
                  <a:lnTo>
                    <a:pt x="1790" y="844"/>
                  </a:lnTo>
                  <a:moveTo>
                    <a:pt x="1729" y="815"/>
                  </a:moveTo>
                  <a:lnTo>
                    <a:pt x="1721" y="821"/>
                  </a:lnTo>
                  <a:lnTo>
                    <a:pt x="1772" y="845"/>
                  </a:lnTo>
                  <a:lnTo>
                    <a:pt x="1780" y="840"/>
                  </a:lnTo>
                  <a:lnTo>
                    <a:pt x="1729" y="815"/>
                  </a:lnTo>
                  <a:moveTo>
                    <a:pt x="1672" y="787"/>
                  </a:moveTo>
                  <a:lnTo>
                    <a:pt x="1665" y="794"/>
                  </a:lnTo>
                  <a:lnTo>
                    <a:pt x="1712" y="816"/>
                  </a:lnTo>
                  <a:lnTo>
                    <a:pt x="1720" y="811"/>
                  </a:lnTo>
                  <a:lnTo>
                    <a:pt x="1672" y="787"/>
                  </a:lnTo>
                  <a:moveTo>
                    <a:pt x="1617" y="761"/>
                  </a:moveTo>
                  <a:lnTo>
                    <a:pt x="1610" y="768"/>
                  </a:lnTo>
                  <a:lnTo>
                    <a:pt x="1656" y="790"/>
                  </a:lnTo>
                  <a:lnTo>
                    <a:pt x="1663" y="784"/>
                  </a:lnTo>
                  <a:lnTo>
                    <a:pt x="1617" y="761"/>
                  </a:lnTo>
                  <a:moveTo>
                    <a:pt x="1564" y="737"/>
                  </a:moveTo>
                  <a:lnTo>
                    <a:pt x="1558" y="743"/>
                  </a:lnTo>
                  <a:lnTo>
                    <a:pt x="1603" y="764"/>
                  </a:lnTo>
                  <a:lnTo>
                    <a:pt x="1609" y="758"/>
                  </a:lnTo>
                  <a:lnTo>
                    <a:pt x="1564" y="737"/>
                  </a:lnTo>
                  <a:moveTo>
                    <a:pt x="1512" y="711"/>
                  </a:moveTo>
                  <a:lnTo>
                    <a:pt x="1508" y="719"/>
                  </a:lnTo>
                  <a:lnTo>
                    <a:pt x="1551" y="740"/>
                  </a:lnTo>
                  <a:lnTo>
                    <a:pt x="1556" y="733"/>
                  </a:lnTo>
                  <a:lnTo>
                    <a:pt x="1512" y="711"/>
                  </a:lnTo>
                  <a:moveTo>
                    <a:pt x="1460" y="687"/>
                  </a:moveTo>
                  <a:lnTo>
                    <a:pt x="1456" y="695"/>
                  </a:lnTo>
                  <a:lnTo>
                    <a:pt x="1500" y="715"/>
                  </a:lnTo>
                  <a:lnTo>
                    <a:pt x="1505" y="708"/>
                  </a:lnTo>
                  <a:lnTo>
                    <a:pt x="1460" y="687"/>
                  </a:lnTo>
                  <a:moveTo>
                    <a:pt x="1407" y="662"/>
                  </a:moveTo>
                  <a:lnTo>
                    <a:pt x="1404" y="669"/>
                  </a:lnTo>
                  <a:lnTo>
                    <a:pt x="1448" y="690"/>
                  </a:lnTo>
                  <a:lnTo>
                    <a:pt x="1453" y="683"/>
                  </a:lnTo>
                  <a:lnTo>
                    <a:pt x="1407" y="662"/>
                  </a:lnTo>
                  <a:moveTo>
                    <a:pt x="1353" y="636"/>
                  </a:moveTo>
                  <a:lnTo>
                    <a:pt x="1350" y="644"/>
                  </a:lnTo>
                  <a:lnTo>
                    <a:pt x="1396" y="666"/>
                  </a:lnTo>
                  <a:lnTo>
                    <a:pt x="1400" y="658"/>
                  </a:lnTo>
                  <a:lnTo>
                    <a:pt x="1353" y="636"/>
                  </a:lnTo>
                  <a:moveTo>
                    <a:pt x="1296" y="609"/>
                  </a:moveTo>
                  <a:lnTo>
                    <a:pt x="1294" y="617"/>
                  </a:lnTo>
                  <a:lnTo>
                    <a:pt x="1343" y="640"/>
                  </a:lnTo>
                  <a:lnTo>
                    <a:pt x="1345" y="632"/>
                  </a:lnTo>
                  <a:lnTo>
                    <a:pt x="1296" y="609"/>
                  </a:lnTo>
                  <a:moveTo>
                    <a:pt x="1235" y="580"/>
                  </a:moveTo>
                  <a:lnTo>
                    <a:pt x="1235" y="589"/>
                  </a:lnTo>
                  <a:lnTo>
                    <a:pt x="1286" y="614"/>
                  </a:lnTo>
                  <a:lnTo>
                    <a:pt x="1288" y="605"/>
                  </a:lnTo>
                  <a:lnTo>
                    <a:pt x="1235" y="580"/>
                  </a:lnTo>
                  <a:moveTo>
                    <a:pt x="1170" y="548"/>
                  </a:moveTo>
                  <a:lnTo>
                    <a:pt x="1170" y="558"/>
                  </a:lnTo>
                  <a:lnTo>
                    <a:pt x="1226" y="585"/>
                  </a:lnTo>
                  <a:lnTo>
                    <a:pt x="1228" y="576"/>
                  </a:lnTo>
                  <a:lnTo>
                    <a:pt x="1170" y="548"/>
                  </a:lnTo>
                  <a:moveTo>
                    <a:pt x="1098" y="514"/>
                  </a:moveTo>
                  <a:lnTo>
                    <a:pt x="1099" y="524"/>
                  </a:lnTo>
                  <a:lnTo>
                    <a:pt x="1161" y="554"/>
                  </a:lnTo>
                  <a:lnTo>
                    <a:pt x="1161" y="545"/>
                  </a:lnTo>
                  <a:lnTo>
                    <a:pt x="1098" y="514"/>
                  </a:lnTo>
                  <a:moveTo>
                    <a:pt x="1016" y="475"/>
                  </a:moveTo>
                  <a:lnTo>
                    <a:pt x="1018" y="486"/>
                  </a:lnTo>
                  <a:lnTo>
                    <a:pt x="1090" y="520"/>
                  </a:lnTo>
                  <a:lnTo>
                    <a:pt x="1089" y="510"/>
                  </a:lnTo>
                  <a:lnTo>
                    <a:pt x="1016" y="475"/>
                  </a:lnTo>
                  <a:moveTo>
                    <a:pt x="921" y="430"/>
                  </a:moveTo>
                  <a:lnTo>
                    <a:pt x="925" y="441"/>
                  </a:lnTo>
                  <a:lnTo>
                    <a:pt x="1009" y="481"/>
                  </a:lnTo>
                  <a:lnTo>
                    <a:pt x="1006" y="471"/>
                  </a:lnTo>
                  <a:lnTo>
                    <a:pt x="921" y="430"/>
                  </a:lnTo>
                  <a:moveTo>
                    <a:pt x="808" y="376"/>
                  </a:moveTo>
                  <a:lnTo>
                    <a:pt x="813" y="388"/>
                  </a:lnTo>
                  <a:lnTo>
                    <a:pt x="914" y="436"/>
                  </a:lnTo>
                  <a:lnTo>
                    <a:pt x="911" y="425"/>
                  </a:lnTo>
                  <a:lnTo>
                    <a:pt x="808" y="376"/>
                  </a:lnTo>
                  <a:moveTo>
                    <a:pt x="669" y="310"/>
                  </a:moveTo>
                  <a:lnTo>
                    <a:pt x="677" y="322"/>
                  </a:lnTo>
                  <a:lnTo>
                    <a:pt x="802" y="382"/>
                  </a:lnTo>
                  <a:lnTo>
                    <a:pt x="796" y="370"/>
                  </a:lnTo>
                  <a:lnTo>
                    <a:pt x="669" y="310"/>
                  </a:lnTo>
                  <a:moveTo>
                    <a:pt x="490" y="224"/>
                  </a:moveTo>
                  <a:lnTo>
                    <a:pt x="500" y="239"/>
                  </a:lnTo>
                  <a:lnTo>
                    <a:pt x="663" y="316"/>
                  </a:lnTo>
                  <a:lnTo>
                    <a:pt x="656" y="303"/>
                  </a:lnTo>
                  <a:lnTo>
                    <a:pt x="490" y="224"/>
                  </a:lnTo>
                  <a:moveTo>
                    <a:pt x="249" y="109"/>
                  </a:moveTo>
                  <a:lnTo>
                    <a:pt x="261" y="125"/>
                  </a:lnTo>
                  <a:lnTo>
                    <a:pt x="485" y="231"/>
                  </a:lnTo>
                  <a:lnTo>
                    <a:pt x="475" y="217"/>
                  </a:lnTo>
                  <a:lnTo>
                    <a:pt x="249" y="109"/>
                  </a:lnTo>
                  <a:moveTo>
                    <a:pt x="20" y="0"/>
                  </a:moveTo>
                  <a:lnTo>
                    <a:pt x="0" y="0"/>
                  </a:lnTo>
                  <a:lnTo>
                    <a:pt x="243" y="116"/>
                  </a:lnTo>
                  <a:lnTo>
                    <a:pt x="230" y="10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7" name="Freeform 34"/>
            <p:cNvSpPr>
              <a:spLocks noEditPoints="1"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475473" y="194896"/>
              <a:ext cx="8302819" cy="3218402"/>
            </a:xfrm>
            <a:custGeom>
              <a:avLst/>
              <a:gdLst>
                <a:gd name="T0" fmla="*/ 2261 w 3075"/>
                <a:gd name="T1" fmla="*/ 883 h 1192"/>
                <a:gd name="T2" fmla="*/ 3074 w 3075"/>
                <a:gd name="T3" fmla="*/ 1192 h 1192"/>
                <a:gd name="T4" fmla="*/ 2976 w 3075"/>
                <a:gd name="T5" fmla="*/ 1151 h 1192"/>
                <a:gd name="T6" fmla="*/ 2211 w 3075"/>
                <a:gd name="T7" fmla="*/ 854 h 1192"/>
                <a:gd name="T8" fmla="*/ 2250 w 3075"/>
                <a:gd name="T9" fmla="*/ 878 h 1192"/>
                <a:gd name="T10" fmla="*/ 2211 w 3075"/>
                <a:gd name="T11" fmla="*/ 854 h 1192"/>
                <a:gd name="T12" fmla="*/ 2150 w 3075"/>
                <a:gd name="T13" fmla="*/ 840 h 1192"/>
                <a:gd name="T14" fmla="*/ 2202 w 3075"/>
                <a:gd name="T15" fmla="*/ 851 h 1192"/>
                <a:gd name="T16" fmla="*/ 2107 w 3075"/>
                <a:gd name="T17" fmla="*/ 814 h 1192"/>
                <a:gd name="T18" fmla="*/ 2140 w 3075"/>
                <a:gd name="T19" fmla="*/ 836 h 1192"/>
                <a:gd name="T20" fmla="*/ 2107 w 3075"/>
                <a:gd name="T21" fmla="*/ 814 h 1192"/>
                <a:gd name="T22" fmla="*/ 2052 w 3075"/>
                <a:gd name="T23" fmla="*/ 802 h 1192"/>
                <a:gd name="T24" fmla="*/ 2097 w 3075"/>
                <a:gd name="T25" fmla="*/ 811 h 1192"/>
                <a:gd name="T26" fmla="*/ 2011 w 3075"/>
                <a:gd name="T27" fmla="*/ 777 h 1192"/>
                <a:gd name="T28" fmla="*/ 2044 w 3075"/>
                <a:gd name="T29" fmla="*/ 799 h 1192"/>
                <a:gd name="T30" fmla="*/ 2011 w 3075"/>
                <a:gd name="T31" fmla="*/ 777 h 1192"/>
                <a:gd name="T32" fmla="*/ 1961 w 3075"/>
                <a:gd name="T33" fmla="*/ 766 h 1192"/>
                <a:gd name="T34" fmla="*/ 2003 w 3075"/>
                <a:gd name="T35" fmla="*/ 773 h 1192"/>
                <a:gd name="T36" fmla="*/ 1918 w 3075"/>
                <a:gd name="T37" fmla="*/ 741 h 1192"/>
                <a:gd name="T38" fmla="*/ 1952 w 3075"/>
                <a:gd name="T39" fmla="*/ 764 h 1192"/>
                <a:gd name="T40" fmla="*/ 1918 w 3075"/>
                <a:gd name="T41" fmla="*/ 741 h 1192"/>
                <a:gd name="T42" fmla="*/ 1869 w 3075"/>
                <a:gd name="T43" fmla="*/ 731 h 1192"/>
                <a:gd name="T44" fmla="*/ 1911 w 3075"/>
                <a:gd name="T45" fmla="*/ 738 h 1192"/>
                <a:gd name="T46" fmla="*/ 1823 w 3075"/>
                <a:gd name="T47" fmla="*/ 704 h 1192"/>
                <a:gd name="T48" fmla="*/ 1861 w 3075"/>
                <a:gd name="T49" fmla="*/ 728 h 1192"/>
                <a:gd name="T50" fmla="*/ 1823 w 3075"/>
                <a:gd name="T51" fmla="*/ 704 h 1192"/>
                <a:gd name="T52" fmla="*/ 1772 w 3075"/>
                <a:gd name="T53" fmla="*/ 693 h 1192"/>
                <a:gd name="T54" fmla="*/ 1815 w 3075"/>
                <a:gd name="T55" fmla="*/ 701 h 1192"/>
                <a:gd name="T56" fmla="*/ 1719 w 3075"/>
                <a:gd name="T57" fmla="*/ 664 h 1192"/>
                <a:gd name="T58" fmla="*/ 1763 w 3075"/>
                <a:gd name="T59" fmla="*/ 690 h 1192"/>
                <a:gd name="T60" fmla="*/ 1719 w 3075"/>
                <a:gd name="T61" fmla="*/ 664 h 1192"/>
                <a:gd name="T62" fmla="*/ 1663 w 3075"/>
                <a:gd name="T63" fmla="*/ 651 h 1192"/>
                <a:gd name="T64" fmla="*/ 1710 w 3075"/>
                <a:gd name="T65" fmla="*/ 661 h 1192"/>
                <a:gd name="T66" fmla="*/ 1597 w 3075"/>
                <a:gd name="T67" fmla="*/ 617 h 1192"/>
                <a:gd name="T68" fmla="*/ 1653 w 3075"/>
                <a:gd name="T69" fmla="*/ 647 h 1192"/>
                <a:gd name="T70" fmla="*/ 1597 w 3075"/>
                <a:gd name="T71" fmla="*/ 617 h 1192"/>
                <a:gd name="T72" fmla="*/ 1527 w 3075"/>
                <a:gd name="T73" fmla="*/ 599 h 1192"/>
                <a:gd name="T74" fmla="*/ 1587 w 3075"/>
                <a:gd name="T75" fmla="*/ 613 h 1192"/>
                <a:gd name="T76" fmla="*/ 1439 w 3075"/>
                <a:gd name="T77" fmla="*/ 555 h 1192"/>
                <a:gd name="T78" fmla="*/ 1517 w 3075"/>
                <a:gd name="T79" fmla="*/ 595 h 1192"/>
                <a:gd name="T80" fmla="*/ 1439 w 3075"/>
                <a:gd name="T81" fmla="*/ 555 h 1192"/>
                <a:gd name="T82" fmla="*/ 1345 w 3075"/>
                <a:gd name="T83" fmla="*/ 528 h 1192"/>
                <a:gd name="T84" fmla="*/ 1428 w 3075"/>
                <a:gd name="T85" fmla="*/ 551 h 1192"/>
                <a:gd name="T86" fmla="*/ 1214 w 3075"/>
                <a:gd name="T87" fmla="*/ 469 h 1192"/>
                <a:gd name="T88" fmla="*/ 1333 w 3075"/>
                <a:gd name="T89" fmla="*/ 524 h 1192"/>
                <a:gd name="T90" fmla="*/ 1214 w 3075"/>
                <a:gd name="T91" fmla="*/ 469 h 1192"/>
                <a:gd name="T92" fmla="*/ 1066 w 3075"/>
                <a:gd name="T93" fmla="*/ 420 h 1192"/>
                <a:gd name="T94" fmla="*/ 1200 w 3075"/>
                <a:gd name="T95" fmla="*/ 463 h 1192"/>
                <a:gd name="T96" fmla="*/ 839 w 3075"/>
                <a:gd name="T97" fmla="*/ 323 h 1192"/>
                <a:gd name="T98" fmla="*/ 1050 w 3075"/>
                <a:gd name="T99" fmla="*/ 414 h 1192"/>
                <a:gd name="T100" fmla="*/ 839 w 3075"/>
                <a:gd name="T101" fmla="*/ 323 h 1192"/>
                <a:gd name="T102" fmla="*/ 542 w 3075"/>
                <a:gd name="T103" fmla="*/ 217 h 1192"/>
                <a:gd name="T104" fmla="*/ 819 w 3075"/>
                <a:gd name="T105" fmla="*/ 315 h 1192"/>
                <a:gd name="T106" fmla="*/ 0 w 3075"/>
                <a:gd name="T107" fmla="*/ 7 h 1192"/>
                <a:gd name="T108" fmla="*/ 0 w 3075"/>
                <a:gd name="T109" fmla="*/ 8 h 1192"/>
                <a:gd name="T110" fmla="*/ 4 w 3075"/>
                <a:gd name="T111" fmla="*/ 0 h 1192"/>
                <a:gd name="T112" fmla="*/ 517 w 3075"/>
                <a:gd name="T113" fmla="*/ 208 h 1192"/>
                <a:gd name="T114" fmla="*/ 4 w 3075"/>
                <a:gd name="T115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75" h="1192">
                  <a:moveTo>
                    <a:pt x="2270" y="877"/>
                  </a:moveTo>
                  <a:lnTo>
                    <a:pt x="2261" y="883"/>
                  </a:lnTo>
                  <a:lnTo>
                    <a:pt x="3060" y="1192"/>
                  </a:lnTo>
                  <a:lnTo>
                    <a:pt x="3074" y="1192"/>
                  </a:lnTo>
                  <a:lnTo>
                    <a:pt x="3075" y="1189"/>
                  </a:lnTo>
                  <a:lnTo>
                    <a:pt x="2976" y="1151"/>
                  </a:lnTo>
                  <a:lnTo>
                    <a:pt x="2270" y="877"/>
                  </a:lnTo>
                  <a:close/>
                  <a:moveTo>
                    <a:pt x="2211" y="854"/>
                  </a:moveTo>
                  <a:lnTo>
                    <a:pt x="2203" y="860"/>
                  </a:lnTo>
                  <a:lnTo>
                    <a:pt x="2250" y="878"/>
                  </a:lnTo>
                  <a:lnTo>
                    <a:pt x="2260" y="873"/>
                  </a:lnTo>
                  <a:lnTo>
                    <a:pt x="2211" y="854"/>
                  </a:lnTo>
                  <a:close/>
                  <a:moveTo>
                    <a:pt x="2157" y="833"/>
                  </a:moveTo>
                  <a:lnTo>
                    <a:pt x="2150" y="840"/>
                  </a:lnTo>
                  <a:lnTo>
                    <a:pt x="2193" y="856"/>
                  </a:lnTo>
                  <a:lnTo>
                    <a:pt x="2202" y="851"/>
                  </a:lnTo>
                  <a:lnTo>
                    <a:pt x="2157" y="833"/>
                  </a:lnTo>
                  <a:close/>
                  <a:moveTo>
                    <a:pt x="2107" y="814"/>
                  </a:moveTo>
                  <a:lnTo>
                    <a:pt x="2100" y="821"/>
                  </a:lnTo>
                  <a:lnTo>
                    <a:pt x="2140" y="836"/>
                  </a:lnTo>
                  <a:lnTo>
                    <a:pt x="2148" y="830"/>
                  </a:lnTo>
                  <a:lnTo>
                    <a:pt x="2107" y="814"/>
                  </a:lnTo>
                  <a:close/>
                  <a:moveTo>
                    <a:pt x="2058" y="795"/>
                  </a:moveTo>
                  <a:lnTo>
                    <a:pt x="2052" y="802"/>
                  </a:lnTo>
                  <a:lnTo>
                    <a:pt x="2091" y="817"/>
                  </a:lnTo>
                  <a:lnTo>
                    <a:pt x="2097" y="811"/>
                  </a:lnTo>
                  <a:lnTo>
                    <a:pt x="2058" y="795"/>
                  </a:lnTo>
                  <a:close/>
                  <a:moveTo>
                    <a:pt x="2011" y="777"/>
                  </a:moveTo>
                  <a:lnTo>
                    <a:pt x="2006" y="784"/>
                  </a:lnTo>
                  <a:lnTo>
                    <a:pt x="2044" y="799"/>
                  </a:lnTo>
                  <a:lnTo>
                    <a:pt x="2050" y="792"/>
                  </a:lnTo>
                  <a:lnTo>
                    <a:pt x="2011" y="777"/>
                  </a:lnTo>
                  <a:close/>
                  <a:moveTo>
                    <a:pt x="1965" y="759"/>
                  </a:moveTo>
                  <a:lnTo>
                    <a:pt x="1961" y="766"/>
                  </a:lnTo>
                  <a:lnTo>
                    <a:pt x="1998" y="780"/>
                  </a:lnTo>
                  <a:lnTo>
                    <a:pt x="2003" y="773"/>
                  </a:lnTo>
                  <a:lnTo>
                    <a:pt x="1965" y="759"/>
                  </a:lnTo>
                  <a:close/>
                  <a:moveTo>
                    <a:pt x="1918" y="741"/>
                  </a:moveTo>
                  <a:lnTo>
                    <a:pt x="1915" y="749"/>
                  </a:lnTo>
                  <a:lnTo>
                    <a:pt x="1952" y="764"/>
                  </a:lnTo>
                  <a:lnTo>
                    <a:pt x="1956" y="756"/>
                  </a:lnTo>
                  <a:lnTo>
                    <a:pt x="1918" y="741"/>
                  </a:lnTo>
                  <a:close/>
                  <a:moveTo>
                    <a:pt x="1872" y="723"/>
                  </a:moveTo>
                  <a:lnTo>
                    <a:pt x="1869" y="731"/>
                  </a:lnTo>
                  <a:lnTo>
                    <a:pt x="1907" y="746"/>
                  </a:lnTo>
                  <a:lnTo>
                    <a:pt x="1911" y="738"/>
                  </a:lnTo>
                  <a:lnTo>
                    <a:pt x="1872" y="723"/>
                  </a:lnTo>
                  <a:close/>
                  <a:moveTo>
                    <a:pt x="1823" y="704"/>
                  </a:moveTo>
                  <a:lnTo>
                    <a:pt x="1822" y="713"/>
                  </a:lnTo>
                  <a:lnTo>
                    <a:pt x="1861" y="728"/>
                  </a:lnTo>
                  <a:lnTo>
                    <a:pt x="1863" y="720"/>
                  </a:lnTo>
                  <a:lnTo>
                    <a:pt x="1823" y="704"/>
                  </a:lnTo>
                  <a:close/>
                  <a:moveTo>
                    <a:pt x="1772" y="685"/>
                  </a:moveTo>
                  <a:lnTo>
                    <a:pt x="1772" y="693"/>
                  </a:lnTo>
                  <a:lnTo>
                    <a:pt x="1813" y="709"/>
                  </a:lnTo>
                  <a:lnTo>
                    <a:pt x="1815" y="701"/>
                  </a:lnTo>
                  <a:lnTo>
                    <a:pt x="1772" y="685"/>
                  </a:lnTo>
                  <a:close/>
                  <a:moveTo>
                    <a:pt x="1719" y="664"/>
                  </a:moveTo>
                  <a:lnTo>
                    <a:pt x="1719" y="673"/>
                  </a:lnTo>
                  <a:lnTo>
                    <a:pt x="1763" y="690"/>
                  </a:lnTo>
                  <a:lnTo>
                    <a:pt x="1765" y="681"/>
                  </a:lnTo>
                  <a:lnTo>
                    <a:pt x="1719" y="664"/>
                  </a:lnTo>
                  <a:close/>
                  <a:moveTo>
                    <a:pt x="1661" y="641"/>
                  </a:moveTo>
                  <a:lnTo>
                    <a:pt x="1663" y="651"/>
                  </a:lnTo>
                  <a:lnTo>
                    <a:pt x="1710" y="669"/>
                  </a:lnTo>
                  <a:lnTo>
                    <a:pt x="1710" y="661"/>
                  </a:lnTo>
                  <a:lnTo>
                    <a:pt x="1661" y="641"/>
                  </a:lnTo>
                  <a:close/>
                  <a:moveTo>
                    <a:pt x="1597" y="617"/>
                  </a:moveTo>
                  <a:lnTo>
                    <a:pt x="1599" y="626"/>
                  </a:lnTo>
                  <a:lnTo>
                    <a:pt x="1653" y="647"/>
                  </a:lnTo>
                  <a:lnTo>
                    <a:pt x="1653" y="638"/>
                  </a:lnTo>
                  <a:lnTo>
                    <a:pt x="1597" y="617"/>
                  </a:lnTo>
                  <a:close/>
                  <a:moveTo>
                    <a:pt x="1524" y="588"/>
                  </a:moveTo>
                  <a:lnTo>
                    <a:pt x="1527" y="599"/>
                  </a:lnTo>
                  <a:lnTo>
                    <a:pt x="1589" y="623"/>
                  </a:lnTo>
                  <a:lnTo>
                    <a:pt x="1587" y="613"/>
                  </a:lnTo>
                  <a:lnTo>
                    <a:pt x="1524" y="588"/>
                  </a:lnTo>
                  <a:close/>
                  <a:moveTo>
                    <a:pt x="1439" y="555"/>
                  </a:moveTo>
                  <a:lnTo>
                    <a:pt x="1444" y="567"/>
                  </a:lnTo>
                  <a:lnTo>
                    <a:pt x="1517" y="595"/>
                  </a:lnTo>
                  <a:lnTo>
                    <a:pt x="1514" y="584"/>
                  </a:lnTo>
                  <a:lnTo>
                    <a:pt x="1439" y="555"/>
                  </a:lnTo>
                  <a:close/>
                  <a:moveTo>
                    <a:pt x="1338" y="517"/>
                  </a:moveTo>
                  <a:lnTo>
                    <a:pt x="1345" y="528"/>
                  </a:lnTo>
                  <a:lnTo>
                    <a:pt x="1433" y="562"/>
                  </a:lnTo>
                  <a:lnTo>
                    <a:pt x="1428" y="551"/>
                  </a:lnTo>
                  <a:lnTo>
                    <a:pt x="1338" y="517"/>
                  </a:lnTo>
                  <a:close/>
                  <a:moveTo>
                    <a:pt x="1214" y="469"/>
                  </a:moveTo>
                  <a:lnTo>
                    <a:pt x="1223" y="481"/>
                  </a:lnTo>
                  <a:lnTo>
                    <a:pt x="1333" y="524"/>
                  </a:lnTo>
                  <a:lnTo>
                    <a:pt x="1326" y="512"/>
                  </a:lnTo>
                  <a:lnTo>
                    <a:pt x="1214" y="469"/>
                  </a:lnTo>
                  <a:close/>
                  <a:moveTo>
                    <a:pt x="1055" y="407"/>
                  </a:moveTo>
                  <a:lnTo>
                    <a:pt x="1066" y="420"/>
                  </a:lnTo>
                  <a:lnTo>
                    <a:pt x="1209" y="476"/>
                  </a:lnTo>
                  <a:lnTo>
                    <a:pt x="1200" y="463"/>
                  </a:lnTo>
                  <a:lnTo>
                    <a:pt x="1055" y="407"/>
                  </a:lnTo>
                  <a:close/>
                  <a:moveTo>
                    <a:pt x="839" y="323"/>
                  </a:moveTo>
                  <a:lnTo>
                    <a:pt x="853" y="338"/>
                  </a:lnTo>
                  <a:lnTo>
                    <a:pt x="1050" y="414"/>
                  </a:lnTo>
                  <a:lnTo>
                    <a:pt x="1039" y="400"/>
                  </a:lnTo>
                  <a:lnTo>
                    <a:pt x="839" y="323"/>
                  </a:lnTo>
                  <a:close/>
                  <a:moveTo>
                    <a:pt x="522" y="201"/>
                  </a:moveTo>
                  <a:lnTo>
                    <a:pt x="542" y="217"/>
                  </a:lnTo>
                  <a:lnTo>
                    <a:pt x="834" y="330"/>
                  </a:lnTo>
                  <a:lnTo>
                    <a:pt x="819" y="315"/>
                  </a:lnTo>
                  <a:lnTo>
                    <a:pt x="522" y="201"/>
                  </a:lnTo>
                  <a:close/>
                  <a:moveTo>
                    <a:pt x="0" y="7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close/>
                  <a:moveTo>
                    <a:pt x="4" y="0"/>
                  </a:moveTo>
                  <a:lnTo>
                    <a:pt x="34" y="20"/>
                  </a:lnTo>
                  <a:lnTo>
                    <a:pt x="517" y="208"/>
                  </a:lnTo>
                  <a:lnTo>
                    <a:pt x="497" y="19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8" name="Freeform 35"/>
            <p:cNvSpPr>
              <a:spLocks noEditPoints="1"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475473" y="194896"/>
              <a:ext cx="8302819" cy="3218402"/>
            </a:xfrm>
            <a:custGeom>
              <a:avLst/>
              <a:gdLst>
                <a:gd name="T0" fmla="*/ 2261 w 3075"/>
                <a:gd name="T1" fmla="*/ 883 h 1192"/>
                <a:gd name="T2" fmla="*/ 3074 w 3075"/>
                <a:gd name="T3" fmla="*/ 1192 h 1192"/>
                <a:gd name="T4" fmla="*/ 2976 w 3075"/>
                <a:gd name="T5" fmla="*/ 1151 h 1192"/>
                <a:gd name="T6" fmla="*/ 2211 w 3075"/>
                <a:gd name="T7" fmla="*/ 854 h 1192"/>
                <a:gd name="T8" fmla="*/ 2250 w 3075"/>
                <a:gd name="T9" fmla="*/ 878 h 1192"/>
                <a:gd name="T10" fmla="*/ 2211 w 3075"/>
                <a:gd name="T11" fmla="*/ 854 h 1192"/>
                <a:gd name="T12" fmla="*/ 2150 w 3075"/>
                <a:gd name="T13" fmla="*/ 840 h 1192"/>
                <a:gd name="T14" fmla="*/ 2202 w 3075"/>
                <a:gd name="T15" fmla="*/ 851 h 1192"/>
                <a:gd name="T16" fmla="*/ 2107 w 3075"/>
                <a:gd name="T17" fmla="*/ 814 h 1192"/>
                <a:gd name="T18" fmla="*/ 2140 w 3075"/>
                <a:gd name="T19" fmla="*/ 836 h 1192"/>
                <a:gd name="T20" fmla="*/ 2107 w 3075"/>
                <a:gd name="T21" fmla="*/ 814 h 1192"/>
                <a:gd name="T22" fmla="*/ 2052 w 3075"/>
                <a:gd name="T23" fmla="*/ 802 h 1192"/>
                <a:gd name="T24" fmla="*/ 2097 w 3075"/>
                <a:gd name="T25" fmla="*/ 811 h 1192"/>
                <a:gd name="T26" fmla="*/ 2011 w 3075"/>
                <a:gd name="T27" fmla="*/ 777 h 1192"/>
                <a:gd name="T28" fmla="*/ 2044 w 3075"/>
                <a:gd name="T29" fmla="*/ 799 h 1192"/>
                <a:gd name="T30" fmla="*/ 2011 w 3075"/>
                <a:gd name="T31" fmla="*/ 777 h 1192"/>
                <a:gd name="T32" fmla="*/ 1961 w 3075"/>
                <a:gd name="T33" fmla="*/ 766 h 1192"/>
                <a:gd name="T34" fmla="*/ 2003 w 3075"/>
                <a:gd name="T35" fmla="*/ 773 h 1192"/>
                <a:gd name="T36" fmla="*/ 1918 w 3075"/>
                <a:gd name="T37" fmla="*/ 741 h 1192"/>
                <a:gd name="T38" fmla="*/ 1952 w 3075"/>
                <a:gd name="T39" fmla="*/ 764 h 1192"/>
                <a:gd name="T40" fmla="*/ 1918 w 3075"/>
                <a:gd name="T41" fmla="*/ 741 h 1192"/>
                <a:gd name="T42" fmla="*/ 1869 w 3075"/>
                <a:gd name="T43" fmla="*/ 731 h 1192"/>
                <a:gd name="T44" fmla="*/ 1911 w 3075"/>
                <a:gd name="T45" fmla="*/ 738 h 1192"/>
                <a:gd name="T46" fmla="*/ 1823 w 3075"/>
                <a:gd name="T47" fmla="*/ 704 h 1192"/>
                <a:gd name="T48" fmla="*/ 1861 w 3075"/>
                <a:gd name="T49" fmla="*/ 728 h 1192"/>
                <a:gd name="T50" fmla="*/ 1823 w 3075"/>
                <a:gd name="T51" fmla="*/ 704 h 1192"/>
                <a:gd name="T52" fmla="*/ 1772 w 3075"/>
                <a:gd name="T53" fmla="*/ 693 h 1192"/>
                <a:gd name="T54" fmla="*/ 1815 w 3075"/>
                <a:gd name="T55" fmla="*/ 701 h 1192"/>
                <a:gd name="T56" fmla="*/ 1719 w 3075"/>
                <a:gd name="T57" fmla="*/ 664 h 1192"/>
                <a:gd name="T58" fmla="*/ 1763 w 3075"/>
                <a:gd name="T59" fmla="*/ 690 h 1192"/>
                <a:gd name="T60" fmla="*/ 1719 w 3075"/>
                <a:gd name="T61" fmla="*/ 664 h 1192"/>
                <a:gd name="T62" fmla="*/ 1663 w 3075"/>
                <a:gd name="T63" fmla="*/ 651 h 1192"/>
                <a:gd name="T64" fmla="*/ 1710 w 3075"/>
                <a:gd name="T65" fmla="*/ 661 h 1192"/>
                <a:gd name="T66" fmla="*/ 1597 w 3075"/>
                <a:gd name="T67" fmla="*/ 617 h 1192"/>
                <a:gd name="T68" fmla="*/ 1653 w 3075"/>
                <a:gd name="T69" fmla="*/ 647 h 1192"/>
                <a:gd name="T70" fmla="*/ 1597 w 3075"/>
                <a:gd name="T71" fmla="*/ 617 h 1192"/>
                <a:gd name="T72" fmla="*/ 1527 w 3075"/>
                <a:gd name="T73" fmla="*/ 599 h 1192"/>
                <a:gd name="T74" fmla="*/ 1587 w 3075"/>
                <a:gd name="T75" fmla="*/ 613 h 1192"/>
                <a:gd name="T76" fmla="*/ 1439 w 3075"/>
                <a:gd name="T77" fmla="*/ 555 h 1192"/>
                <a:gd name="T78" fmla="*/ 1517 w 3075"/>
                <a:gd name="T79" fmla="*/ 595 h 1192"/>
                <a:gd name="T80" fmla="*/ 1439 w 3075"/>
                <a:gd name="T81" fmla="*/ 555 h 1192"/>
                <a:gd name="T82" fmla="*/ 1345 w 3075"/>
                <a:gd name="T83" fmla="*/ 528 h 1192"/>
                <a:gd name="T84" fmla="*/ 1428 w 3075"/>
                <a:gd name="T85" fmla="*/ 551 h 1192"/>
                <a:gd name="T86" fmla="*/ 1214 w 3075"/>
                <a:gd name="T87" fmla="*/ 469 h 1192"/>
                <a:gd name="T88" fmla="*/ 1333 w 3075"/>
                <a:gd name="T89" fmla="*/ 524 h 1192"/>
                <a:gd name="T90" fmla="*/ 1214 w 3075"/>
                <a:gd name="T91" fmla="*/ 469 h 1192"/>
                <a:gd name="T92" fmla="*/ 1066 w 3075"/>
                <a:gd name="T93" fmla="*/ 420 h 1192"/>
                <a:gd name="T94" fmla="*/ 1200 w 3075"/>
                <a:gd name="T95" fmla="*/ 463 h 1192"/>
                <a:gd name="T96" fmla="*/ 839 w 3075"/>
                <a:gd name="T97" fmla="*/ 323 h 1192"/>
                <a:gd name="T98" fmla="*/ 1050 w 3075"/>
                <a:gd name="T99" fmla="*/ 414 h 1192"/>
                <a:gd name="T100" fmla="*/ 839 w 3075"/>
                <a:gd name="T101" fmla="*/ 323 h 1192"/>
                <a:gd name="T102" fmla="*/ 542 w 3075"/>
                <a:gd name="T103" fmla="*/ 217 h 1192"/>
                <a:gd name="T104" fmla="*/ 819 w 3075"/>
                <a:gd name="T105" fmla="*/ 315 h 1192"/>
                <a:gd name="T106" fmla="*/ 0 w 3075"/>
                <a:gd name="T107" fmla="*/ 7 h 1192"/>
                <a:gd name="T108" fmla="*/ 0 w 3075"/>
                <a:gd name="T109" fmla="*/ 8 h 1192"/>
                <a:gd name="T110" fmla="*/ 4 w 3075"/>
                <a:gd name="T111" fmla="*/ 0 h 1192"/>
                <a:gd name="T112" fmla="*/ 517 w 3075"/>
                <a:gd name="T113" fmla="*/ 208 h 1192"/>
                <a:gd name="T114" fmla="*/ 4 w 3075"/>
                <a:gd name="T115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75" h="1192">
                  <a:moveTo>
                    <a:pt x="2270" y="877"/>
                  </a:moveTo>
                  <a:lnTo>
                    <a:pt x="2261" y="883"/>
                  </a:lnTo>
                  <a:lnTo>
                    <a:pt x="3060" y="1192"/>
                  </a:lnTo>
                  <a:lnTo>
                    <a:pt x="3074" y="1192"/>
                  </a:lnTo>
                  <a:lnTo>
                    <a:pt x="3075" y="1189"/>
                  </a:lnTo>
                  <a:lnTo>
                    <a:pt x="2976" y="1151"/>
                  </a:lnTo>
                  <a:lnTo>
                    <a:pt x="2270" y="877"/>
                  </a:lnTo>
                  <a:moveTo>
                    <a:pt x="2211" y="854"/>
                  </a:moveTo>
                  <a:lnTo>
                    <a:pt x="2203" y="860"/>
                  </a:lnTo>
                  <a:lnTo>
                    <a:pt x="2250" y="878"/>
                  </a:lnTo>
                  <a:lnTo>
                    <a:pt x="2260" y="873"/>
                  </a:lnTo>
                  <a:lnTo>
                    <a:pt x="2211" y="854"/>
                  </a:lnTo>
                  <a:moveTo>
                    <a:pt x="2157" y="833"/>
                  </a:moveTo>
                  <a:lnTo>
                    <a:pt x="2150" y="840"/>
                  </a:lnTo>
                  <a:lnTo>
                    <a:pt x="2193" y="856"/>
                  </a:lnTo>
                  <a:lnTo>
                    <a:pt x="2202" y="851"/>
                  </a:lnTo>
                  <a:lnTo>
                    <a:pt x="2157" y="833"/>
                  </a:lnTo>
                  <a:moveTo>
                    <a:pt x="2107" y="814"/>
                  </a:moveTo>
                  <a:lnTo>
                    <a:pt x="2100" y="821"/>
                  </a:lnTo>
                  <a:lnTo>
                    <a:pt x="2140" y="836"/>
                  </a:lnTo>
                  <a:lnTo>
                    <a:pt x="2148" y="830"/>
                  </a:lnTo>
                  <a:lnTo>
                    <a:pt x="2107" y="814"/>
                  </a:lnTo>
                  <a:moveTo>
                    <a:pt x="2058" y="795"/>
                  </a:moveTo>
                  <a:lnTo>
                    <a:pt x="2052" y="802"/>
                  </a:lnTo>
                  <a:lnTo>
                    <a:pt x="2091" y="817"/>
                  </a:lnTo>
                  <a:lnTo>
                    <a:pt x="2097" y="811"/>
                  </a:lnTo>
                  <a:lnTo>
                    <a:pt x="2058" y="795"/>
                  </a:lnTo>
                  <a:moveTo>
                    <a:pt x="2011" y="777"/>
                  </a:moveTo>
                  <a:lnTo>
                    <a:pt x="2006" y="784"/>
                  </a:lnTo>
                  <a:lnTo>
                    <a:pt x="2044" y="799"/>
                  </a:lnTo>
                  <a:lnTo>
                    <a:pt x="2050" y="792"/>
                  </a:lnTo>
                  <a:lnTo>
                    <a:pt x="2011" y="777"/>
                  </a:lnTo>
                  <a:moveTo>
                    <a:pt x="1965" y="759"/>
                  </a:moveTo>
                  <a:lnTo>
                    <a:pt x="1961" y="766"/>
                  </a:lnTo>
                  <a:lnTo>
                    <a:pt x="1998" y="780"/>
                  </a:lnTo>
                  <a:lnTo>
                    <a:pt x="2003" y="773"/>
                  </a:lnTo>
                  <a:lnTo>
                    <a:pt x="1965" y="759"/>
                  </a:lnTo>
                  <a:moveTo>
                    <a:pt x="1918" y="741"/>
                  </a:moveTo>
                  <a:lnTo>
                    <a:pt x="1915" y="749"/>
                  </a:lnTo>
                  <a:lnTo>
                    <a:pt x="1952" y="764"/>
                  </a:lnTo>
                  <a:lnTo>
                    <a:pt x="1956" y="756"/>
                  </a:lnTo>
                  <a:lnTo>
                    <a:pt x="1918" y="741"/>
                  </a:lnTo>
                  <a:moveTo>
                    <a:pt x="1872" y="723"/>
                  </a:moveTo>
                  <a:lnTo>
                    <a:pt x="1869" y="731"/>
                  </a:lnTo>
                  <a:lnTo>
                    <a:pt x="1907" y="746"/>
                  </a:lnTo>
                  <a:lnTo>
                    <a:pt x="1911" y="738"/>
                  </a:lnTo>
                  <a:lnTo>
                    <a:pt x="1872" y="723"/>
                  </a:lnTo>
                  <a:moveTo>
                    <a:pt x="1823" y="704"/>
                  </a:moveTo>
                  <a:lnTo>
                    <a:pt x="1822" y="713"/>
                  </a:lnTo>
                  <a:lnTo>
                    <a:pt x="1861" y="728"/>
                  </a:lnTo>
                  <a:lnTo>
                    <a:pt x="1863" y="720"/>
                  </a:lnTo>
                  <a:lnTo>
                    <a:pt x="1823" y="704"/>
                  </a:lnTo>
                  <a:moveTo>
                    <a:pt x="1772" y="685"/>
                  </a:moveTo>
                  <a:lnTo>
                    <a:pt x="1772" y="693"/>
                  </a:lnTo>
                  <a:lnTo>
                    <a:pt x="1813" y="709"/>
                  </a:lnTo>
                  <a:lnTo>
                    <a:pt x="1815" y="701"/>
                  </a:lnTo>
                  <a:lnTo>
                    <a:pt x="1772" y="685"/>
                  </a:lnTo>
                  <a:moveTo>
                    <a:pt x="1719" y="664"/>
                  </a:moveTo>
                  <a:lnTo>
                    <a:pt x="1719" y="673"/>
                  </a:lnTo>
                  <a:lnTo>
                    <a:pt x="1763" y="690"/>
                  </a:lnTo>
                  <a:lnTo>
                    <a:pt x="1765" y="681"/>
                  </a:lnTo>
                  <a:lnTo>
                    <a:pt x="1719" y="664"/>
                  </a:lnTo>
                  <a:moveTo>
                    <a:pt x="1661" y="641"/>
                  </a:moveTo>
                  <a:lnTo>
                    <a:pt x="1663" y="651"/>
                  </a:lnTo>
                  <a:lnTo>
                    <a:pt x="1710" y="669"/>
                  </a:lnTo>
                  <a:lnTo>
                    <a:pt x="1710" y="661"/>
                  </a:lnTo>
                  <a:lnTo>
                    <a:pt x="1661" y="641"/>
                  </a:lnTo>
                  <a:moveTo>
                    <a:pt x="1597" y="617"/>
                  </a:moveTo>
                  <a:lnTo>
                    <a:pt x="1599" y="626"/>
                  </a:lnTo>
                  <a:lnTo>
                    <a:pt x="1653" y="647"/>
                  </a:lnTo>
                  <a:lnTo>
                    <a:pt x="1653" y="638"/>
                  </a:lnTo>
                  <a:lnTo>
                    <a:pt x="1597" y="617"/>
                  </a:lnTo>
                  <a:moveTo>
                    <a:pt x="1524" y="588"/>
                  </a:moveTo>
                  <a:lnTo>
                    <a:pt x="1527" y="599"/>
                  </a:lnTo>
                  <a:lnTo>
                    <a:pt x="1589" y="623"/>
                  </a:lnTo>
                  <a:lnTo>
                    <a:pt x="1587" y="613"/>
                  </a:lnTo>
                  <a:lnTo>
                    <a:pt x="1524" y="588"/>
                  </a:lnTo>
                  <a:moveTo>
                    <a:pt x="1439" y="555"/>
                  </a:moveTo>
                  <a:lnTo>
                    <a:pt x="1444" y="567"/>
                  </a:lnTo>
                  <a:lnTo>
                    <a:pt x="1517" y="595"/>
                  </a:lnTo>
                  <a:lnTo>
                    <a:pt x="1514" y="584"/>
                  </a:lnTo>
                  <a:lnTo>
                    <a:pt x="1439" y="555"/>
                  </a:lnTo>
                  <a:moveTo>
                    <a:pt x="1338" y="517"/>
                  </a:moveTo>
                  <a:lnTo>
                    <a:pt x="1345" y="528"/>
                  </a:lnTo>
                  <a:lnTo>
                    <a:pt x="1433" y="562"/>
                  </a:lnTo>
                  <a:lnTo>
                    <a:pt x="1428" y="551"/>
                  </a:lnTo>
                  <a:lnTo>
                    <a:pt x="1338" y="517"/>
                  </a:lnTo>
                  <a:moveTo>
                    <a:pt x="1214" y="469"/>
                  </a:moveTo>
                  <a:lnTo>
                    <a:pt x="1223" y="481"/>
                  </a:lnTo>
                  <a:lnTo>
                    <a:pt x="1333" y="524"/>
                  </a:lnTo>
                  <a:lnTo>
                    <a:pt x="1326" y="512"/>
                  </a:lnTo>
                  <a:lnTo>
                    <a:pt x="1214" y="469"/>
                  </a:lnTo>
                  <a:moveTo>
                    <a:pt x="1055" y="407"/>
                  </a:moveTo>
                  <a:lnTo>
                    <a:pt x="1066" y="420"/>
                  </a:lnTo>
                  <a:lnTo>
                    <a:pt x="1209" y="476"/>
                  </a:lnTo>
                  <a:lnTo>
                    <a:pt x="1200" y="463"/>
                  </a:lnTo>
                  <a:lnTo>
                    <a:pt x="1055" y="407"/>
                  </a:lnTo>
                  <a:moveTo>
                    <a:pt x="839" y="323"/>
                  </a:moveTo>
                  <a:lnTo>
                    <a:pt x="853" y="338"/>
                  </a:lnTo>
                  <a:lnTo>
                    <a:pt x="1050" y="414"/>
                  </a:lnTo>
                  <a:lnTo>
                    <a:pt x="1039" y="400"/>
                  </a:lnTo>
                  <a:lnTo>
                    <a:pt x="839" y="323"/>
                  </a:lnTo>
                  <a:moveTo>
                    <a:pt x="522" y="201"/>
                  </a:moveTo>
                  <a:lnTo>
                    <a:pt x="542" y="217"/>
                  </a:lnTo>
                  <a:lnTo>
                    <a:pt x="834" y="330"/>
                  </a:lnTo>
                  <a:lnTo>
                    <a:pt x="819" y="315"/>
                  </a:lnTo>
                  <a:lnTo>
                    <a:pt x="522" y="201"/>
                  </a:lnTo>
                  <a:moveTo>
                    <a:pt x="0" y="7"/>
                  </a:move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moveTo>
                    <a:pt x="4" y="0"/>
                  </a:moveTo>
                  <a:lnTo>
                    <a:pt x="34" y="20"/>
                  </a:lnTo>
                  <a:lnTo>
                    <a:pt x="517" y="208"/>
                  </a:lnTo>
                  <a:lnTo>
                    <a:pt x="497" y="19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39" name="Freeform 36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5133114" y="3413298"/>
              <a:ext cx="3642123" cy="23873"/>
            </a:xfrm>
            <a:custGeom>
              <a:avLst/>
              <a:gdLst>
                <a:gd name="T0" fmla="*/ 1349 w 1349"/>
                <a:gd name="T1" fmla="*/ 0 h 9"/>
                <a:gd name="T2" fmla="*/ 1335 w 1349"/>
                <a:gd name="T3" fmla="*/ 0 h 9"/>
                <a:gd name="T4" fmla="*/ 2 w 1349"/>
                <a:gd name="T5" fmla="*/ 0 h 9"/>
                <a:gd name="T6" fmla="*/ 0 w 1349"/>
                <a:gd name="T7" fmla="*/ 2 h 9"/>
                <a:gd name="T8" fmla="*/ 12 w 1349"/>
                <a:gd name="T9" fmla="*/ 9 h 9"/>
                <a:gd name="T10" fmla="*/ 1330 w 1349"/>
                <a:gd name="T11" fmla="*/ 9 h 9"/>
                <a:gd name="T12" fmla="*/ 1349 w 1349"/>
                <a:gd name="T13" fmla="*/ 1 h 9"/>
                <a:gd name="T14" fmla="*/ 1349 w 134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9" h="9">
                  <a:moveTo>
                    <a:pt x="1349" y="0"/>
                  </a:moveTo>
                  <a:lnTo>
                    <a:pt x="133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12" y="9"/>
                  </a:lnTo>
                  <a:lnTo>
                    <a:pt x="1330" y="9"/>
                  </a:lnTo>
                  <a:lnTo>
                    <a:pt x="1349" y="1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0" name="Freeform 37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5133114" y="3413298"/>
              <a:ext cx="3642123" cy="23873"/>
            </a:xfrm>
            <a:custGeom>
              <a:avLst/>
              <a:gdLst>
                <a:gd name="T0" fmla="*/ 1349 w 1349"/>
                <a:gd name="T1" fmla="*/ 0 h 9"/>
                <a:gd name="T2" fmla="*/ 1335 w 1349"/>
                <a:gd name="T3" fmla="*/ 0 h 9"/>
                <a:gd name="T4" fmla="*/ 2 w 1349"/>
                <a:gd name="T5" fmla="*/ 0 h 9"/>
                <a:gd name="T6" fmla="*/ 0 w 1349"/>
                <a:gd name="T7" fmla="*/ 2 h 9"/>
                <a:gd name="T8" fmla="*/ 12 w 1349"/>
                <a:gd name="T9" fmla="*/ 9 h 9"/>
                <a:gd name="T10" fmla="*/ 1330 w 1349"/>
                <a:gd name="T11" fmla="*/ 9 h 9"/>
                <a:gd name="T12" fmla="*/ 1349 w 1349"/>
                <a:gd name="T13" fmla="*/ 1 h 9"/>
                <a:gd name="T14" fmla="*/ 1349 w 134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9" h="9">
                  <a:moveTo>
                    <a:pt x="1349" y="0"/>
                  </a:moveTo>
                  <a:lnTo>
                    <a:pt x="133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12" y="9"/>
                  </a:lnTo>
                  <a:lnTo>
                    <a:pt x="1330" y="9"/>
                  </a:lnTo>
                  <a:lnTo>
                    <a:pt x="1349" y="1"/>
                  </a:lnTo>
                  <a:lnTo>
                    <a:pt x="134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1" name="Freeform 38"/>
            <p:cNvSpPr>
              <a:spLocks noEditPoints="1"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50251" y="3414791"/>
              <a:ext cx="8424986" cy="3254211"/>
            </a:xfrm>
            <a:custGeom>
              <a:avLst/>
              <a:gdLst>
                <a:gd name="T0" fmla="*/ 0 w 3120"/>
                <a:gd name="T1" fmla="*/ 1205 h 1205"/>
                <a:gd name="T2" fmla="*/ 27 w 3120"/>
                <a:gd name="T3" fmla="*/ 1203 h 1205"/>
                <a:gd name="T4" fmla="*/ 569 w 3120"/>
                <a:gd name="T5" fmla="*/ 985 h 1205"/>
                <a:gd name="T6" fmla="*/ 60 w 3120"/>
                <a:gd name="T7" fmla="*/ 1191 h 1205"/>
                <a:gd name="T8" fmla="*/ 569 w 3120"/>
                <a:gd name="T9" fmla="*/ 985 h 1205"/>
                <a:gd name="T10" fmla="*/ 594 w 3120"/>
                <a:gd name="T11" fmla="*/ 975 h 1205"/>
                <a:gd name="T12" fmla="*/ 868 w 3120"/>
                <a:gd name="T13" fmla="*/ 878 h 1205"/>
                <a:gd name="T14" fmla="*/ 1099 w 3120"/>
                <a:gd name="T15" fmla="*/ 780 h 1205"/>
                <a:gd name="T16" fmla="*/ 888 w 3120"/>
                <a:gd name="T17" fmla="*/ 871 h 1205"/>
                <a:gd name="T18" fmla="*/ 1099 w 3120"/>
                <a:gd name="T19" fmla="*/ 780 h 1205"/>
                <a:gd name="T20" fmla="*/ 1115 w 3120"/>
                <a:gd name="T21" fmla="*/ 774 h 1205"/>
                <a:gd name="T22" fmla="*/ 1248 w 3120"/>
                <a:gd name="T23" fmla="*/ 732 h 1205"/>
                <a:gd name="T24" fmla="*/ 1380 w 3120"/>
                <a:gd name="T25" fmla="*/ 672 h 1205"/>
                <a:gd name="T26" fmla="*/ 1262 w 3120"/>
                <a:gd name="T27" fmla="*/ 726 h 1205"/>
                <a:gd name="T28" fmla="*/ 1380 w 3120"/>
                <a:gd name="T29" fmla="*/ 672 h 1205"/>
                <a:gd name="T30" fmla="*/ 1393 w 3120"/>
                <a:gd name="T31" fmla="*/ 667 h 1205"/>
                <a:gd name="T32" fmla="*/ 1475 w 3120"/>
                <a:gd name="T33" fmla="*/ 644 h 1205"/>
                <a:gd name="T34" fmla="*/ 1564 w 3120"/>
                <a:gd name="T35" fmla="*/ 601 h 1205"/>
                <a:gd name="T36" fmla="*/ 1486 w 3120"/>
                <a:gd name="T37" fmla="*/ 640 h 1205"/>
                <a:gd name="T38" fmla="*/ 1564 w 3120"/>
                <a:gd name="T39" fmla="*/ 601 h 1205"/>
                <a:gd name="T40" fmla="*/ 1575 w 3120"/>
                <a:gd name="T41" fmla="*/ 597 h 1205"/>
                <a:gd name="T42" fmla="*/ 1635 w 3120"/>
                <a:gd name="T43" fmla="*/ 583 h 1205"/>
                <a:gd name="T44" fmla="*/ 1700 w 3120"/>
                <a:gd name="T45" fmla="*/ 548 h 1205"/>
                <a:gd name="T46" fmla="*/ 1644 w 3120"/>
                <a:gd name="T47" fmla="*/ 579 h 1205"/>
                <a:gd name="T48" fmla="*/ 1700 w 3120"/>
                <a:gd name="T49" fmla="*/ 548 h 1205"/>
                <a:gd name="T50" fmla="*/ 1709 w 3120"/>
                <a:gd name="T51" fmla="*/ 545 h 1205"/>
                <a:gd name="T52" fmla="*/ 1759 w 3120"/>
                <a:gd name="T53" fmla="*/ 535 h 1205"/>
                <a:gd name="T54" fmla="*/ 1812 w 3120"/>
                <a:gd name="T55" fmla="*/ 505 h 1205"/>
                <a:gd name="T56" fmla="*/ 1768 w 3120"/>
                <a:gd name="T57" fmla="*/ 531 h 1205"/>
                <a:gd name="T58" fmla="*/ 1812 w 3120"/>
                <a:gd name="T59" fmla="*/ 505 h 1205"/>
                <a:gd name="T60" fmla="*/ 1820 w 3120"/>
                <a:gd name="T61" fmla="*/ 502 h 1205"/>
                <a:gd name="T62" fmla="*/ 1864 w 3120"/>
                <a:gd name="T63" fmla="*/ 494 h 1205"/>
                <a:gd name="T64" fmla="*/ 1909 w 3120"/>
                <a:gd name="T65" fmla="*/ 467 h 1205"/>
                <a:gd name="T66" fmla="*/ 1871 w 3120"/>
                <a:gd name="T67" fmla="*/ 491 h 1205"/>
                <a:gd name="T68" fmla="*/ 1909 w 3120"/>
                <a:gd name="T69" fmla="*/ 467 h 1205"/>
                <a:gd name="T70" fmla="*/ 1917 w 3120"/>
                <a:gd name="T71" fmla="*/ 464 h 1205"/>
                <a:gd name="T72" fmla="*/ 1959 w 3120"/>
                <a:gd name="T73" fmla="*/ 457 h 1205"/>
                <a:gd name="T74" fmla="*/ 2001 w 3120"/>
                <a:gd name="T75" fmla="*/ 432 h 1205"/>
                <a:gd name="T76" fmla="*/ 1967 w 3120"/>
                <a:gd name="T77" fmla="*/ 455 h 1205"/>
                <a:gd name="T78" fmla="*/ 2001 w 3120"/>
                <a:gd name="T79" fmla="*/ 432 h 1205"/>
                <a:gd name="T80" fmla="*/ 2009 w 3120"/>
                <a:gd name="T81" fmla="*/ 429 h 1205"/>
                <a:gd name="T82" fmla="*/ 2051 w 3120"/>
                <a:gd name="T83" fmla="*/ 422 h 1205"/>
                <a:gd name="T84" fmla="*/ 2092 w 3120"/>
                <a:gd name="T85" fmla="*/ 397 h 1205"/>
                <a:gd name="T86" fmla="*/ 2059 w 3120"/>
                <a:gd name="T87" fmla="*/ 419 h 1205"/>
                <a:gd name="T88" fmla="*/ 2092 w 3120"/>
                <a:gd name="T89" fmla="*/ 397 h 1205"/>
                <a:gd name="T90" fmla="*/ 2100 w 3120"/>
                <a:gd name="T91" fmla="*/ 394 h 1205"/>
                <a:gd name="T92" fmla="*/ 2146 w 3120"/>
                <a:gd name="T93" fmla="*/ 385 h 1205"/>
                <a:gd name="T94" fmla="*/ 2189 w 3120"/>
                <a:gd name="T95" fmla="*/ 360 h 1205"/>
                <a:gd name="T96" fmla="*/ 2155 w 3120"/>
                <a:gd name="T97" fmla="*/ 382 h 1205"/>
                <a:gd name="T98" fmla="*/ 2189 w 3120"/>
                <a:gd name="T99" fmla="*/ 360 h 1205"/>
                <a:gd name="T100" fmla="*/ 2198 w 3120"/>
                <a:gd name="T101" fmla="*/ 356 h 1205"/>
                <a:gd name="T102" fmla="*/ 2251 w 3120"/>
                <a:gd name="T103" fmla="*/ 345 h 1205"/>
                <a:gd name="T104" fmla="*/ 2299 w 3120"/>
                <a:gd name="T105" fmla="*/ 317 h 1205"/>
                <a:gd name="T106" fmla="*/ 2260 w 3120"/>
                <a:gd name="T107" fmla="*/ 341 h 1205"/>
                <a:gd name="T108" fmla="*/ 2299 w 3120"/>
                <a:gd name="T109" fmla="*/ 317 h 1205"/>
                <a:gd name="T110" fmla="*/ 3101 w 3120"/>
                <a:gd name="T111" fmla="*/ 8 h 1205"/>
                <a:gd name="T112" fmla="*/ 2319 w 3120"/>
                <a:gd name="T113" fmla="*/ 319 h 1205"/>
                <a:gd name="T114" fmla="*/ 3120 w 3120"/>
                <a:gd name="T115" fmla="*/ 0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20" h="1205">
                  <a:moveTo>
                    <a:pt x="56" y="1183"/>
                  </a:moveTo>
                  <a:lnTo>
                    <a:pt x="0" y="1205"/>
                  </a:lnTo>
                  <a:lnTo>
                    <a:pt x="24" y="1205"/>
                  </a:lnTo>
                  <a:lnTo>
                    <a:pt x="27" y="1203"/>
                  </a:lnTo>
                  <a:lnTo>
                    <a:pt x="56" y="1183"/>
                  </a:lnTo>
                  <a:close/>
                  <a:moveTo>
                    <a:pt x="569" y="985"/>
                  </a:moveTo>
                  <a:lnTo>
                    <a:pt x="89" y="1170"/>
                  </a:lnTo>
                  <a:lnTo>
                    <a:pt x="60" y="1191"/>
                  </a:lnTo>
                  <a:lnTo>
                    <a:pt x="549" y="1002"/>
                  </a:lnTo>
                  <a:lnTo>
                    <a:pt x="569" y="985"/>
                  </a:lnTo>
                  <a:close/>
                  <a:moveTo>
                    <a:pt x="884" y="863"/>
                  </a:moveTo>
                  <a:lnTo>
                    <a:pt x="594" y="975"/>
                  </a:lnTo>
                  <a:lnTo>
                    <a:pt x="574" y="992"/>
                  </a:lnTo>
                  <a:lnTo>
                    <a:pt x="868" y="878"/>
                  </a:lnTo>
                  <a:lnTo>
                    <a:pt x="884" y="863"/>
                  </a:lnTo>
                  <a:close/>
                  <a:moveTo>
                    <a:pt x="1099" y="780"/>
                  </a:moveTo>
                  <a:lnTo>
                    <a:pt x="904" y="856"/>
                  </a:lnTo>
                  <a:lnTo>
                    <a:pt x="888" y="871"/>
                  </a:lnTo>
                  <a:lnTo>
                    <a:pt x="1088" y="794"/>
                  </a:lnTo>
                  <a:lnTo>
                    <a:pt x="1099" y="780"/>
                  </a:lnTo>
                  <a:close/>
                  <a:moveTo>
                    <a:pt x="1257" y="719"/>
                  </a:moveTo>
                  <a:lnTo>
                    <a:pt x="1115" y="774"/>
                  </a:lnTo>
                  <a:lnTo>
                    <a:pt x="1104" y="787"/>
                  </a:lnTo>
                  <a:lnTo>
                    <a:pt x="1248" y="732"/>
                  </a:lnTo>
                  <a:lnTo>
                    <a:pt x="1257" y="719"/>
                  </a:lnTo>
                  <a:close/>
                  <a:moveTo>
                    <a:pt x="1380" y="672"/>
                  </a:moveTo>
                  <a:lnTo>
                    <a:pt x="1272" y="714"/>
                  </a:lnTo>
                  <a:lnTo>
                    <a:pt x="1262" y="726"/>
                  </a:lnTo>
                  <a:lnTo>
                    <a:pt x="1374" y="683"/>
                  </a:lnTo>
                  <a:lnTo>
                    <a:pt x="1380" y="672"/>
                  </a:lnTo>
                  <a:close/>
                  <a:moveTo>
                    <a:pt x="1480" y="633"/>
                  </a:moveTo>
                  <a:lnTo>
                    <a:pt x="1393" y="667"/>
                  </a:lnTo>
                  <a:lnTo>
                    <a:pt x="1386" y="678"/>
                  </a:lnTo>
                  <a:lnTo>
                    <a:pt x="1475" y="644"/>
                  </a:lnTo>
                  <a:lnTo>
                    <a:pt x="1480" y="633"/>
                  </a:lnTo>
                  <a:close/>
                  <a:moveTo>
                    <a:pt x="1564" y="601"/>
                  </a:moveTo>
                  <a:lnTo>
                    <a:pt x="1491" y="629"/>
                  </a:lnTo>
                  <a:lnTo>
                    <a:pt x="1486" y="640"/>
                  </a:lnTo>
                  <a:lnTo>
                    <a:pt x="1561" y="612"/>
                  </a:lnTo>
                  <a:lnTo>
                    <a:pt x="1564" y="601"/>
                  </a:lnTo>
                  <a:close/>
                  <a:moveTo>
                    <a:pt x="1637" y="573"/>
                  </a:moveTo>
                  <a:lnTo>
                    <a:pt x="1575" y="597"/>
                  </a:lnTo>
                  <a:lnTo>
                    <a:pt x="1571" y="607"/>
                  </a:lnTo>
                  <a:lnTo>
                    <a:pt x="1635" y="583"/>
                  </a:lnTo>
                  <a:lnTo>
                    <a:pt x="1637" y="573"/>
                  </a:lnTo>
                  <a:close/>
                  <a:moveTo>
                    <a:pt x="1700" y="548"/>
                  </a:moveTo>
                  <a:lnTo>
                    <a:pt x="1646" y="569"/>
                  </a:lnTo>
                  <a:lnTo>
                    <a:pt x="1644" y="579"/>
                  </a:lnTo>
                  <a:lnTo>
                    <a:pt x="1699" y="558"/>
                  </a:lnTo>
                  <a:lnTo>
                    <a:pt x="1700" y="548"/>
                  </a:lnTo>
                  <a:close/>
                  <a:moveTo>
                    <a:pt x="1759" y="526"/>
                  </a:moveTo>
                  <a:lnTo>
                    <a:pt x="1709" y="545"/>
                  </a:lnTo>
                  <a:lnTo>
                    <a:pt x="1709" y="555"/>
                  </a:lnTo>
                  <a:lnTo>
                    <a:pt x="1759" y="535"/>
                  </a:lnTo>
                  <a:lnTo>
                    <a:pt x="1759" y="526"/>
                  </a:lnTo>
                  <a:close/>
                  <a:moveTo>
                    <a:pt x="1812" y="505"/>
                  </a:moveTo>
                  <a:lnTo>
                    <a:pt x="1768" y="522"/>
                  </a:lnTo>
                  <a:lnTo>
                    <a:pt x="1768" y="531"/>
                  </a:lnTo>
                  <a:lnTo>
                    <a:pt x="1813" y="514"/>
                  </a:lnTo>
                  <a:lnTo>
                    <a:pt x="1812" y="505"/>
                  </a:lnTo>
                  <a:close/>
                  <a:moveTo>
                    <a:pt x="1862" y="486"/>
                  </a:moveTo>
                  <a:lnTo>
                    <a:pt x="1820" y="502"/>
                  </a:lnTo>
                  <a:lnTo>
                    <a:pt x="1821" y="511"/>
                  </a:lnTo>
                  <a:lnTo>
                    <a:pt x="1864" y="494"/>
                  </a:lnTo>
                  <a:lnTo>
                    <a:pt x="1862" y="486"/>
                  </a:lnTo>
                  <a:close/>
                  <a:moveTo>
                    <a:pt x="1909" y="467"/>
                  </a:moveTo>
                  <a:lnTo>
                    <a:pt x="1870" y="483"/>
                  </a:lnTo>
                  <a:lnTo>
                    <a:pt x="1871" y="491"/>
                  </a:lnTo>
                  <a:lnTo>
                    <a:pt x="1912" y="476"/>
                  </a:lnTo>
                  <a:lnTo>
                    <a:pt x="1909" y="467"/>
                  </a:lnTo>
                  <a:close/>
                  <a:moveTo>
                    <a:pt x="1955" y="450"/>
                  </a:moveTo>
                  <a:lnTo>
                    <a:pt x="1917" y="464"/>
                  </a:lnTo>
                  <a:lnTo>
                    <a:pt x="1920" y="473"/>
                  </a:lnTo>
                  <a:lnTo>
                    <a:pt x="1959" y="457"/>
                  </a:lnTo>
                  <a:lnTo>
                    <a:pt x="1955" y="450"/>
                  </a:lnTo>
                  <a:close/>
                  <a:moveTo>
                    <a:pt x="2001" y="432"/>
                  </a:moveTo>
                  <a:lnTo>
                    <a:pt x="1964" y="447"/>
                  </a:lnTo>
                  <a:lnTo>
                    <a:pt x="1967" y="455"/>
                  </a:lnTo>
                  <a:lnTo>
                    <a:pt x="2005" y="440"/>
                  </a:lnTo>
                  <a:lnTo>
                    <a:pt x="2001" y="432"/>
                  </a:lnTo>
                  <a:close/>
                  <a:moveTo>
                    <a:pt x="2046" y="414"/>
                  </a:moveTo>
                  <a:lnTo>
                    <a:pt x="2009" y="429"/>
                  </a:lnTo>
                  <a:lnTo>
                    <a:pt x="2013" y="436"/>
                  </a:lnTo>
                  <a:lnTo>
                    <a:pt x="2051" y="422"/>
                  </a:lnTo>
                  <a:lnTo>
                    <a:pt x="2046" y="414"/>
                  </a:lnTo>
                  <a:close/>
                  <a:moveTo>
                    <a:pt x="2092" y="397"/>
                  </a:moveTo>
                  <a:lnTo>
                    <a:pt x="2054" y="412"/>
                  </a:lnTo>
                  <a:lnTo>
                    <a:pt x="2059" y="419"/>
                  </a:lnTo>
                  <a:lnTo>
                    <a:pt x="2098" y="404"/>
                  </a:lnTo>
                  <a:lnTo>
                    <a:pt x="2092" y="397"/>
                  </a:lnTo>
                  <a:close/>
                  <a:moveTo>
                    <a:pt x="2139" y="379"/>
                  </a:moveTo>
                  <a:lnTo>
                    <a:pt x="2100" y="394"/>
                  </a:lnTo>
                  <a:lnTo>
                    <a:pt x="2106" y="400"/>
                  </a:lnTo>
                  <a:lnTo>
                    <a:pt x="2146" y="385"/>
                  </a:lnTo>
                  <a:lnTo>
                    <a:pt x="2139" y="379"/>
                  </a:lnTo>
                  <a:close/>
                  <a:moveTo>
                    <a:pt x="2189" y="360"/>
                  </a:moveTo>
                  <a:lnTo>
                    <a:pt x="2148" y="375"/>
                  </a:lnTo>
                  <a:lnTo>
                    <a:pt x="2155" y="382"/>
                  </a:lnTo>
                  <a:lnTo>
                    <a:pt x="2196" y="366"/>
                  </a:lnTo>
                  <a:lnTo>
                    <a:pt x="2189" y="360"/>
                  </a:lnTo>
                  <a:close/>
                  <a:moveTo>
                    <a:pt x="2242" y="339"/>
                  </a:moveTo>
                  <a:lnTo>
                    <a:pt x="2198" y="356"/>
                  </a:lnTo>
                  <a:lnTo>
                    <a:pt x="2205" y="362"/>
                  </a:lnTo>
                  <a:lnTo>
                    <a:pt x="2251" y="345"/>
                  </a:lnTo>
                  <a:lnTo>
                    <a:pt x="2242" y="339"/>
                  </a:lnTo>
                  <a:close/>
                  <a:moveTo>
                    <a:pt x="2299" y="317"/>
                  </a:moveTo>
                  <a:lnTo>
                    <a:pt x="2251" y="336"/>
                  </a:lnTo>
                  <a:lnTo>
                    <a:pt x="2260" y="341"/>
                  </a:lnTo>
                  <a:lnTo>
                    <a:pt x="2309" y="322"/>
                  </a:lnTo>
                  <a:lnTo>
                    <a:pt x="2299" y="317"/>
                  </a:lnTo>
                  <a:close/>
                  <a:moveTo>
                    <a:pt x="3120" y="0"/>
                  </a:moveTo>
                  <a:lnTo>
                    <a:pt x="3101" y="8"/>
                  </a:lnTo>
                  <a:lnTo>
                    <a:pt x="2310" y="313"/>
                  </a:lnTo>
                  <a:lnTo>
                    <a:pt x="2319" y="319"/>
                  </a:lnTo>
                  <a:lnTo>
                    <a:pt x="3022" y="47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2" name="Freeform 39"/>
            <p:cNvSpPr>
              <a:spLocks noEditPoints="1"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50251" y="3414791"/>
              <a:ext cx="8424986" cy="3254211"/>
            </a:xfrm>
            <a:custGeom>
              <a:avLst/>
              <a:gdLst>
                <a:gd name="T0" fmla="*/ 0 w 3120"/>
                <a:gd name="T1" fmla="*/ 1205 h 1205"/>
                <a:gd name="T2" fmla="*/ 27 w 3120"/>
                <a:gd name="T3" fmla="*/ 1203 h 1205"/>
                <a:gd name="T4" fmla="*/ 569 w 3120"/>
                <a:gd name="T5" fmla="*/ 985 h 1205"/>
                <a:gd name="T6" fmla="*/ 60 w 3120"/>
                <a:gd name="T7" fmla="*/ 1191 h 1205"/>
                <a:gd name="T8" fmla="*/ 569 w 3120"/>
                <a:gd name="T9" fmla="*/ 985 h 1205"/>
                <a:gd name="T10" fmla="*/ 594 w 3120"/>
                <a:gd name="T11" fmla="*/ 975 h 1205"/>
                <a:gd name="T12" fmla="*/ 868 w 3120"/>
                <a:gd name="T13" fmla="*/ 878 h 1205"/>
                <a:gd name="T14" fmla="*/ 1099 w 3120"/>
                <a:gd name="T15" fmla="*/ 780 h 1205"/>
                <a:gd name="T16" fmla="*/ 888 w 3120"/>
                <a:gd name="T17" fmla="*/ 871 h 1205"/>
                <a:gd name="T18" fmla="*/ 1099 w 3120"/>
                <a:gd name="T19" fmla="*/ 780 h 1205"/>
                <a:gd name="T20" fmla="*/ 1115 w 3120"/>
                <a:gd name="T21" fmla="*/ 774 h 1205"/>
                <a:gd name="T22" fmla="*/ 1248 w 3120"/>
                <a:gd name="T23" fmla="*/ 732 h 1205"/>
                <a:gd name="T24" fmla="*/ 1380 w 3120"/>
                <a:gd name="T25" fmla="*/ 672 h 1205"/>
                <a:gd name="T26" fmla="*/ 1262 w 3120"/>
                <a:gd name="T27" fmla="*/ 726 h 1205"/>
                <a:gd name="T28" fmla="*/ 1380 w 3120"/>
                <a:gd name="T29" fmla="*/ 672 h 1205"/>
                <a:gd name="T30" fmla="*/ 1393 w 3120"/>
                <a:gd name="T31" fmla="*/ 667 h 1205"/>
                <a:gd name="T32" fmla="*/ 1475 w 3120"/>
                <a:gd name="T33" fmla="*/ 644 h 1205"/>
                <a:gd name="T34" fmla="*/ 1564 w 3120"/>
                <a:gd name="T35" fmla="*/ 601 h 1205"/>
                <a:gd name="T36" fmla="*/ 1486 w 3120"/>
                <a:gd name="T37" fmla="*/ 640 h 1205"/>
                <a:gd name="T38" fmla="*/ 1564 w 3120"/>
                <a:gd name="T39" fmla="*/ 601 h 1205"/>
                <a:gd name="T40" fmla="*/ 1575 w 3120"/>
                <a:gd name="T41" fmla="*/ 597 h 1205"/>
                <a:gd name="T42" fmla="*/ 1635 w 3120"/>
                <a:gd name="T43" fmla="*/ 583 h 1205"/>
                <a:gd name="T44" fmla="*/ 1700 w 3120"/>
                <a:gd name="T45" fmla="*/ 548 h 1205"/>
                <a:gd name="T46" fmla="*/ 1644 w 3120"/>
                <a:gd name="T47" fmla="*/ 579 h 1205"/>
                <a:gd name="T48" fmla="*/ 1700 w 3120"/>
                <a:gd name="T49" fmla="*/ 548 h 1205"/>
                <a:gd name="T50" fmla="*/ 1709 w 3120"/>
                <a:gd name="T51" fmla="*/ 545 h 1205"/>
                <a:gd name="T52" fmla="*/ 1759 w 3120"/>
                <a:gd name="T53" fmla="*/ 535 h 1205"/>
                <a:gd name="T54" fmla="*/ 1812 w 3120"/>
                <a:gd name="T55" fmla="*/ 505 h 1205"/>
                <a:gd name="T56" fmla="*/ 1768 w 3120"/>
                <a:gd name="T57" fmla="*/ 531 h 1205"/>
                <a:gd name="T58" fmla="*/ 1812 w 3120"/>
                <a:gd name="T59" fmla="*/ 505 h 1205"/>
                <a:gd name="T60" fmla="*/ 1820 w 3120"/>
                <a:gd name="T61" fmla="*/ 502 h 1205"/>
                <a:gd name="T62" fmla="*/ 1864 w 3120"/>
                <a:gd name="T63" fmla="*/ 494 h 1205"/>
                <a:gd name="T64" fmla="*/ 1909 w 3120"/>
                <a:gd name="T65" fmla="*/ 467 h 1205"/>
                <a:gd name="T66" fmla="*/ 1871 w 3120"/>
                <a:gd name="T67" fmla="*/ 491 h 1205"/>
                <a:gd name="T68" fmla="*/ 1909 w 3120"/>
                <a:gd name="T69" fmla="*/ 467 h 1205"/>
                <a:gd name="T70" fmla="*/ 1917 w 3120"/>
                <a:gd name="T71" fmla="*/ 464 h 1205"/>
                <a:gd name="T72" fmla="*/ 1959 w 3120"/>
                <a:gd name="T73" fmla="*/ 457 h 1205"/>
                <a:gd name="T74" fmla="*/ 2001 w 3120"/>
                <a:gd name="T75" fmla="*/ 432 h 1205"/>
                <a:gd name="T76" fmla="*/ 1967 w 3120"/>
                <a:gd name="T77" fmla="*/ 455 h 1205"/>
                <a:gd name="T78" fmla="*/ 2001 w 3120"/>
                <a:gd name="T79" fmla="*/ 432 h 1205"/>
                <a:gd name="T80" fmla="*/ 2009 w 3120"/>
                <a:gd name="T81" fmla="*/ 429 h 1205"/>
                <a:gd name="T82" fmla="*/ 2051 w 3120"/>
                <a:gd name="T83" fmla="*/ 422 h 1205"/>
                <a:gd name="T84" fmla="*/ 2092 w 3120"/>
                <a:gd name="T85" fmla="*/ 397 h 1205"/>
                <a:gd name="T86" fmla="*/ 2059 w 3120"/>
                <a:gd name="T87" fmla="*/ 419 h 1205"/>
                <a:gd name="T88" fmla="*/ 2092 w 3120"/>
                <a:gd name="T89" fmla="*/ 397 h 1205"/>
                <a:gd name="T90" fmla="*/ 2100 w 3120"/>
                <a:gd name="T91" fmla="*/ 394 h 1205"/>
                <a:gd name="T92" fmla="*/ 2146 w 3120"/>
                <a:gd name="T93" fmla="*/ 385 h 1205"/>
                <a:gd name="T94" fmla="*/ 2189 w 3120"/>
                <a:gd name="T95" fmla="*/ 360 h 1205"/>
                <a:gd name="T96" fmla="*/ 2155 w 3120"/>
                <a:gd name="T97" fmla="*/ 382 h 1205"/>
                <a:gd name="T98" fmla="*/ 2189 w 3120"/>
                <a:gd name="T99" fmla="*/ 360 h 1205"/>
                <a:gd name="T100" fmla="*/ 2198 w 3120"/>
                <a:gd name="T101" fmla="*/ 356 h 1205"/>
                <a:gd name="T102" fmla="*/ 2251 w 3120"/>
                <a:gd name="T103" fmla="*/ 345 h 1205"/>
                <a:gd name="T104" fmla="*/ 2299 w 3120"/>
                <a:gd name="T105" fmla="*/ 317 h 1205"/>
                <a:gd name="T106" fmla="*/ 2260 w 3120"/>
                <a:gd name="T107" fmla="*/ 341 h 1205"/>
                <a:gd name="T108" fmla="*/ 2299 w 3120"/>
                <a:gd name="T109" fmla="*/ 317 h 1205"/>
                <a:gd name="T110" fmla="*/ 3101 w 3120"/>
                <a:gd name="T111" fmla="*/ 8 h 1205"/>
                <a:gd name="T112" fmla="*/ 2319 w 3120"/>
                <a:gd name="T113" fmla="*/ 319 h 1205"/>
                <a:gd name="T114" fmla="*/ 3120 w 3120"/>
                <a:gd name="T115" fmla="*/ 0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20" h="1205">
                  <a:moveTo>
                    <a:pt x="56" y="1183"/>
                  </a:moveTo>
                  <a:lnTo>
                    <a:pt x="0" y="1205"/>
                  </a:lnTo>
                  <a:lnTo>
                    <a:pt x="24" y="1205"/>
                  </a:lnTo>
                  <a:lnTo>
                    <a:pt x="27" y="1203"/>
                  </a:lnTo>
                  <a:lnTo>
                    <a:pt x="56" y="1183"/>
                  </a:lnTo>
                  <a:moveTo>
                    <a:pt x="569" y="985"/>
                  </a:moveTo>
                  <a:lnTo>
                    <a:pt x="89" y="1170"/>
                  </a:lnTo>
                  <a:lnTo>
                    <a:pt x="60" y="1191"/>
                  </a:lnTo>
                  <a:lnTo>
                    <a:pt x="549" y="1002"/>
                  </a:lnTo>
                  <a:lnTo>
                    <a:pt x="569" y="985"/>
                  </a:lnTo>
                  <a:moveTo>
                    <a:pt x="884" y="863"/>
                  </a:moveTo>
                  <a:lnTo>
                    <a:pt x="594" y="975"/>
                  </a:lnTo>
                  <a:lnTo>
                    <a:pt x="574" y="992"/>
                  </a:lnTo>
                  <a:lnTo>
                    <a:pt x="868" y="878"/>
                  </a:lnTo>
                  <a:lnTo>
                    <a:pt x="884" y="863"/>
                  </a:lnTo>
                  <a:moveTo>
                    <a:pt x="1099" y="780"/>
                  </a:moveTo>
                  <a:lnTo>
                    <a:pt x="904" y="856"/>
                  </a:lnTo>
                  <a:lnTo>
                    <a:pt x="888" y="871"/>
                  </a:lnTo>
                  <a:lnTo>
                    <a:pt x="1088" y="794"/>
                  </a:lnTo>
                  <a:lnTo>
                    <a:pt x="1099" y="780"/>
                  </a:lnTo>
                  <a:moveTo>
                    <a:pt x="1257" y="719"/>
                  </a:moveTo>
                  <a:lnTo>
                    <a:pt x="1115" y="774"/>
                  </a:lnTo>
                  <a:lnTo>
                    <a:pt x="1104" y="787"/>
                  </a:lnTo>
                  <a:lnTo>
                    <a:pt x="1248" y="732"/>
                  </a:lnTo>
                  <a:lnTo>
                    <a:pt x="1257" y="719"/>
                  </a:lnTo>
                  <a:moveTo>
                    <a:pt x="1380" y="672"/>
                  </a:moveTo>
                  <a:lnTo>
                    <a:pt x="1272" y="714"/>
                  </a:lnTo>
                  <a:lnTo>
                    <a:pt x="1262" y="726"/>
                  </a:lnTo>
                  <a:lnTo>
                    <a:pt x="1374" y="683"/>
                  </a:lnTo>
                  <a:lnTo>
                    <a:pt x="1380" y="672"/>
                  </a:lnTo>
                  <a:moveTo>
                    <a:pt x="1480" y="633"/>
                  </a:moveTo>
                  <a:lnTo>
                    <a:pt x="1393" y="667"/>
                  </a:lnTo>
                  <a:lnTo>
                    <a:pt x="1386" y="678"/>
                  </a:lnTo>
                  <a:lnTo>
                    <a:pt x="1475" y="644"/>
                  </a:lnTo>
                  <a:lnTo>
                    <a:pt x="1480" y="633"/>
                  </a:lnTo>
                  <a:moveTo>
                    <a:pt x="1564" y="601"/>
                  </a:moveTo>
                  <a:lnTo>
                    <a:pt x="1491" y="629"/>
                  </a:lnTo>
                  <a:lnTo>
                    <a:pt x="1486" y="640"/>
                  </a:lnTo>
                  <a:lnTo>
                    <a:pt x="1561" y="612"/>
                  </a:lnTo>
                  <a:lnTo>
                    <a:pt x="1564" y="601"/>
                  </a:lnTo>
                  <a:moveTo>
                    <a:pt x="1637" y="573"/>
                  </a:moveTo>
                  <a:lnTo>
                    <a:pt x="1575" y="597"/>
                  </a:lnTo>
                  <a:lnTo>
                    <a:pt x="1571" y="607"/>
                  </a:lnTo>
                  <a:lnTo>
                    <a:pt x="1635" y="583"/>
                  </a:lnTo>
                  <a:lnTo>
                    <a:pt x="1637" y="573"/>
                  </a:lnTo>
                  <a:moveTo>
                    <a:pt x="1700" y="548"/>
                  </a:moveTo>
                  <a:lnTo>
                    <a:pt x="1646" y="569"/>
                  </a:lnTo>
                  <a:lnTo>
                    <a:pt x="1644" y="579"/>
                  </a:lnTo>
                  <a:lnTo>
                    <a:pt x="1699" y="558"/>
                  </a:lnTo>
                  <a:lnTo>
                    <a:pt x="1700" y="548"/>
                  </a:lnTo>
                  <a:moveTo>
                    <a:pt x="1759" y="526"/>
                  </a:moveTo>
                  <a:lnTo>
                    <a:pt x="1709" y="545"/>
                  </a:lnTo>
                  <a:lnTo>
                    <a:pt x="1709" y="555"/>
                  </a:lnTo>
                  <a:lnTo>
                    <a:pt x="1759" y="535"/>
                  </a:lnTo>
                  <a:lnTo>
                    <a:pt x="1759" y="526"/>
                  </a:lnTo>
                  <a:moveTo>
                    <a:pt x="1812" y="505"/>
                  </a:moveTo>
                  <a:lnTo>
                    <a:pt x="1768" y="522"/>
                  </a:lnTo>
                  <a:lnTo>
                    <a:pt x="1768" y="531"/>
                  </a:lnTo>
                  <a:lnTo>
                    <a:pt x="1813" y="514"/>
                  </a:lnTo>
                  <a:lnTo>
                    <a:pt x="1812" y="505"/>
                  </a:lnTo>
                  <a:moveTo>
                    <a:pt x="1862" y="486"/>
                  </a:moveTo>
                  <a:lnTo>
                    <a:pt x="1820" y="502"/>
                  </a:lnTo>
                  <a:lnTo>
                    <a:pt x="1821" y="511"/>
                  </a:lnTo>
                  <a:lnTo>
                    <a:pt x="1864" y="494"/>
                  </a:lnTo>
                  <a:lnTo>
                    <a:pt x="1862" y="486"/>
                  </a:lnTo>
                  <a:moveTo>
                    <a:pt x="1909" y="467"/>
                  </a:moveTo>
                  <a:lnTo>
                    <a:pt x="1870" y="483"/>
                  </a:lnTo>
                  <a:lnTo>
                    <a:pt x="1871" y="491"/>
                  </a:lnTo>
                  <a:lnTo>
                    <a:pt x="1912" y="476"/>
                  </a:lnTo>
                  <a:lnTo>
                    <a:pt x="1909" y="467"/>
                  </a:lnTo>
                  <a:moveTo>
                    <a:pt x="1955" y="450"/>
                  </a:moveTo>
                  <a:lnTo>
                    <a:pt x="1917" y="464"/>
                  </a:lnTo>
                  <a:lnTo>
                    <a:pt x="1920" y="473"/>
                  </a:lnTo>
                  <a:lnTo>
                    <a:pt x="1959" y="457"/>
                  </a:lnTo>
                  <a:lnTo>
                    <a:pt x="1955" y="450"/>
                  </a:lnTo>
                  <a:moveTo>
                    <a:pt x="2001" y="432"/>
                  </a:moveTo>
                  <a:lnTo>
                    <a:pt x="1964" y="447"/>
                  </a:lnTo>
                  <a:lnTo>
                    <a:pt x="1967" y="455"/>
                  </a:lnTo>
                  <a:lnTo>
                    <a:pt x="2005" y="440"/>
                  </a:lnTo>
                  <a:lnTo>
                    <a:pt x="2001" y="432"/>
                  </a:lnTo>
                  <a:moveTo>
                    <a:pt x="2046" y="414"/>
                  </a:moveTo>
                  <a:lnTo>
                    <a:pt x="2009" y="429"/>
                  </a:lnTo>
                  <a:lnTo>
                    <a:pt x="2013" y="436"/>
                  </a:lnTo>
                  <a:lnTo>
                    <a:pt x="2051" y="422"/>
                  </a:lnTo>
                  <a:lnTo>
                    <a:pt x="2046" y="414"/>
                  </a:lnTo>
                  <a:moveTo>
                    <a:pt x="2092" y="397"/>
                  </a:moveTo>
                  <a:lnTo>
                    <a:pt x="2054" y="412"/>
                  </a:lnTo>
                  <a:lnTo>
                    <a:pt x="2059" y="419"/>
                  </a:lnTo>
                  <a:lnTo>
                    <a:pt x="2098" y="404"/>
                  </a:lnTo>
                  <a:lnTo>
                    <a:pt x="2092" y="397"/>
                  </a:lnTo>
                  <a:moveTo>
                    <a:pt x="2139" y="379"/>
                  </a:moveTo>
                  <a:lnTo>
                    <a:pt x="2100" y="394"/>
                  </a:lnTo>
                  <a:lnTo>
                    <a:pt x="2106" y="400"/>
                  </a:lnTo>
                  <a:lnTo>
                    <a:pt x="2146" y="385"/>
                  </a:lnTo>
                  <a:lnTo>
                    <a:pt x="2139" y="379"/>
                  </a:lnTo>
                  <a:moveTo>
                    <a:pt x="2189" y="360"/>
                  </a:moveTo>
                  <a:lnTo>
                    <a:pt x="2148" y="375"/>
                  </a:lnTo>
                  <a:lnTo>
                    <a:pt x="2155" y="382"/>
                  </a:lnTo>
                  <a:lnTo>
                    <a:pt x="2196" y="366"/>
                  </a:lnTo>
                  <a:lnTo>
                    <a:pt x="2189" y="360"/>
                  </a:lnTo>
                  <a:moveTo>
                    <a:pt x="2242" y="339"/>
                  </a:moveTo>
                  <a:lnTo>
                    <a:pt x="2198" y="356"/>
                  </a:lnTo>
                  <a:lnTo>
                    <a:pt x="2205" y="362"/>
                  </a:lnTo>
                  <a:lnTo>
                    <a:pt x="2251" y="345"/>
                  </a:lnTo>
                  <a:lnTo>
                    <a:pt x="2242" y="339"/>
                  </a:lnTo>
                  <a:moveTo>
                    <a:pt x="2299" y="317"/>
                  </a:moveTo>
                  <a:lnTo>
                    <a:pt x="2251" y="336"/>
                  </a:lnTo>
                  <a:lnTo>
                    <a:pt x="2260" y="341"/>
                  </a:lnTo>
                  <a:lnTo>
                    <a:pt x="2309" y="322"/>
                  </a:lnTo>
                  <a:lnTo>
                    <a:pt x="2299" y="317"/>
                  </a:lnTo>
                  <a:moveTo>
                    <a:pt x="3120" y="0"/>
                  </a:moveTo>
                  <a:lnTo>
                    <a:pt x="3101" y="8"/>
                  </a:lnTo>
                  <a:lnTo>
                    <a:pt x="2310" y="313"/>
                  </a:lnTo>
                  <a:lnTo>
                    <a:pt x="2319" y="319"/>
                  </a:lnTo>
                  <a:lnTo>
                    <a:pt x="3022" y="47"/>
                  </a:lnTo>
                  <a:lnTo>
                    <a:pt x="31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3" name="Freeform 40"/>
            <p:cNvSpPr>
              <a:spLocks noEditPoints="1"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1933849" y="3414791"/>
              <a:ext cx="6841388" cy="3254211"/>
            </a:xfrm>
            <a:custGeom>
              <a:avLst/>
              <a:gdLst>
                <a:gd name="T0" fmla="*/ 0 w 2534"/>
                <a:gd name="T1" fmla="*/ 1205 h 1205"/>
                <a:gd name="T2" fmla="*/ 245 w 2534"/>
                <a:gd name="T3" fmla="*/ 1098 h 1205"/>
                <a:gd name="T4" fmla="*/ 498 w 2534"/>
                <a:gd name="T5" fmla="*/ 968 h 1205"/>
                <a:gd name="T6" fmla="*/ 263 w 2534"/>
                <a:gd name="T7" fmla="*/ 1089 h 1205"/>
                <a:gd name="T8" fmla="*/ 498 w 2534"/>
                <a:gd name="T9" fmla="*/ 968 h 1205"/>
                <a:gd name="T10" fmla="*/ 514 w 2534"/>
                <a:gd name="T11" fmla="*/ 961 h 1205"/>
                <a:gd name="T12" fmla="*/ 668 w 2534"/>
                <a:gd name="T13" fmla="*/ 897 h 1205"/>
                <a:gd name="T14" fmla="*/ 813 w 2534"/>
                <a:gd name="T15" fmla="*/ 818 h 1205"/>
                <a:gd name="T16" fmla="*/ 681 w 2534"/>
                <a:gd name="T17" fmla="*/ 890 h 1205"/>
                <a:gd name="T18" fmla="*/ 813 w 2534"/>
                <a:gd name="T19" fmla="*/ 818 h 1205"/>
                <a:gd name="T20" fmla="*/ 824 w 2534"/>
                <a:gd name="T21" fmla="*/ 813 h 1205"/>
                <a:gd name="T22" fmla="*/ 922 w 2534"/>
                <a:gd name="T23" fmla="*/ 776 h 1205"/>
                <a:gd name="T24" fmla="*/ 1019 w 2534"/>
                <a:gd name="T25" fmla="*/ 721 h 1205"/>
                <a:gd name="T26" fmla="*/ 932 w 2534"/>
                <a:gd name="T27" fmla="*/ 771 h 1205"/>
                <a:gd name="T28" fmla="*/ 1019 w 2534"/>
                <a:gd name="T29" fmla="*/ 721 h 1205"/>
                <a:gd name="T30" fmla="*/ 1029 w 2534"/>
                <a:gd name="T31" fmla="*/ 716 h 1205"/>
                <a:gd name="T32" fmla="*/ 1099 w 2534"/>
                <a:gd name="T33" fmla="*/ 692 h 1205"/>
                <a:gd name="T34" fmla="*/ 1173 w 2534"/>
                <a:gd name="T35" fmla="*/ 647 h 1205"/>
                <a:gd name="T36" fmla="*/ 1108 w 2534"/>
                <a:gd name="T37" fmla="*/ 688 h 1205"/>
                <a:gd name="T38" fmla="*/ 1173 w 2534"/>
                <a:gd name="T39" fmla="*/ 647 h 1205"/>
                <a:gd name="T40" fmla="*/ 1182 w 2534"/>
                <a:gd name="T41" fmla="*/ 643 h 1205"/>
                <a:gd name="T42" fmla="*/ 1239 w 2534"/>
                <a:gd name="T43" fmla="*/ 626 h 1205"/>
                <a:gd name="T44" fmla="*/ 1297 w 2534"/>
                <a:gd name="T45" fmla="*/ 588 h 1205"/>
                <a:gd name="T46" fmla="*/ 1247 w 2534"/>
                <a:gd name="T47" fmla="*/ 621 h 1205"/>
                <a:gd name="T48" fmla="*/ 1297 w 2534"/>
                <a:gd name="T49" fmla="*/ 588 h 1205"/>
                <a:gd name="T50" fmla="*/ 1306 w 2534"/>
                <a:gd name="T51" fmla="*/ 584 h 1205"/>
                <a:gd name="T52" fmla="*/ 1357 w 2534"/>
                <a:gd name="T53" fmla="*/ 569 h 1205"/>
                <a:gd name="T54" fmla="*/ 1407 w 2534"/>
                <a:gd name="T55" fmla="*/ 536 h 1205"/>
                <a:gd name="T56" fmla="*/ 1364 w 2534"/>
                <a:gd name="T57" fmla="*/ 566 h 1205"/>
                <a:gd name="T58" fmla="*/ 1407 w 2534"/>
                <a:gd name="T59" fmla="*/ 536 h 1205"/>
                <a:gd name="T60" fmla="*/ 1415 w 2534"/>
                <a:gd name="T61" fmla="*/ 532 h 1205"/>
                <a:gd name="T62" fmla="*/ 1464 w 2534"/>
                <a:gd name="T63" fmla="*/ 519 h 1205"/>
                <a:gd name="T64" fmla="*/ 1510 w 2534"/>
                <a:gd name="T65" fmla="*/ 487 h 1205"/>
                <a:gd name="T66" fmla="*/ 1471 w 2534"/>
                <a:gd name="T67" fmla="*/ 515 h 1205"/>
                <a:gd name="T68" fmla="*/ 1510 w 2534"/>
                <a:gd name="T69" fmla="*/ 487 h 1205"/>
                <a:gd name="T70" fmla="*/ 1518 w 2534"/>
                <a:gd name="T71" fmla="*/ 483 h 1205"/>
                <a:gd name="T72" fmla="*/ 1567 w 2534"/>
                <a:gd name="T73" fmla="*/ 469 h 1205"/>
                <a:gd name="T74" fmla="*/ 1613 w 2534"/>
                <a:gd name="T75" fmla="*/ 438 h 1205"/>
                <a:gd name="T76" fmla="*/ 1575 w 2534"/>
                <a:gd name="T77" fmla="*/ 466 h 1205"/>
                <a:gd name="T78" fmla="*/ 1613 w 2534"/>
                <a:gd name="T79" fmla="*/ 438 h 1205"/>
                <a:gd name="T80" fmla="*/ 1622 w 2534"/>
                <a:gd name="T81" fmla="*/ 434 h 1205"/>
                <a:gd name="T82" fmla="*/ 1674 w 2534"/>
                <a:gd name="T83" fmla="*/ 419 h 1205"/>
                <a:gd name="T84" fmla="*/ 1723 w 2534"/>
                <a:gd name="T85" fmla="*/ 386 h 1205"/>
                <a:gd name="T86" fmla="*/ 1682 w 2534"/>
                <a:gd name="T87" fmla="*/ 414 h 1205"/>
                <a:gd name="T88" fmla="*/ 1723 w 2534"/>
                <a:gd name="T89" fmla="*/ 386 h 1205"/>
                <a:gd name="T90" fmla="*/ 1732 w 2534"/>
                <a:gd name="T91" fmla="*/ 381 h 1205"/>
                <a:gd name="T92" fmla="*/ 1792 w 2534"/>
                <a:gd name="T93" fmla="*/ 362 h 1205"/>
                <a:gd name="T94" fmla="*/ 2534 w 2534"/>
                <a:gd name="T95" fmla="*/ 0 h 1205"/>
                <a:gd name="T96" fmla="*/ 1792 w 2534"/>
                <a:gd name="T97" fmla="*/ 353 h 1205"/>
                <a:gd name="T98" fmla="*/ 2449 w 2534"/>
                <a:gd name="T99" fmla="*/ 50 h 1205"/>
                <a:gd name="T100" fmla="*/ 2534 w 2534"/>
                <a:gd name="T101" fmla="*/ 0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34" h="1205">
                  <a:moveTo>
                    <a:pt x="258" y="1082"/>
                  </a:moveTo>
                  <a:lnTo>
                    <a:pt x="0" y="1205"/>
                  </a:lnTo>
                  <a:lnTo>
                    <a:pt x="19" y="1205"/>
                  </a:lnTo>
                  <a:lnTo>
                    <a:pt x="245" y="1098"/>
                  </a:lnTo>
                  <a:lnTo>
                    <a:pt x="258" y="1082"/>
                  </a:lnTo>
                  <a:close/>
                  <a:moveTo>
                    <a:pt x="498" y="968"/>
                  </a:moveTo>
                  <a:lnTo>
                    <a:pt x="277" y="1073"/>
                  </a:lnTo>
                  <a:lnTo>
                    <a:pt x="263" y="1089"/>
                  </a:lnTo>
                  <a:lnTo>
                    <a:pt x="488" y="982"/>
                  </a:lnTo>
                  <a:lnTo>
                    <a:pt x="498" y="968"/>
                  </a:lnTo>
                  <a:close/>
                  <a:moveTo>
                    <a:pt x="675" y="884"/>
                  </a:moveTo>
                  <a:lnTo>
                    <a:pt x="514" y="961"/>
                  </a:lnTo>
                  <a:lnTo>
                    <a:pt x="504" y="975"/>
                  </a:lnTo>
                  <a:lnTo>
                    <a:pt x="668" y="897"/>
                  </a:lnTo>
                  <a:lnTo>
                    <a:pt x="675" y="884"/>
                  </a:lnTo>
                  <a:close/>
                  <a:moveTo>
                    <a:pt x="813" y="818"/>
                  </a:moveTo>
                  <a:lnTo>
                    <a:pt x="688" y="878"/>
                  </a:lnTo>
                  <a:lnTo>
                    <a:pt x="681" y="890"/>
                  </a:lnTo>
                  <a:lnTo>
                    <a:pt x="808" y="830"/>
                  </a:lnTo>
                  <a:lnTo>
                    <a:pt x="813" y="818"/>
                  </a:lnTo>
                  <a:close/>
                  <a:moveTo>
                    <a:pt x="925" y="765"/>
                  </a:moveTo>
                  <a:lnTo>
                    <a:pt x="824" y="813"/>
                  </a:lnTo>
                  <a:lnTo>
                    <a:pt x="819" y="825"/>
                  </a:lnTo>
                  <a:lnTo>
                    <a:pt x="922" y="776"/>
                  </a:lnTo>
                  <a:lnTo>
                    <a:pt x="925" y="765"/>
                  </a:lnTo>
                  <a:close/>
                  <a:moveTo>
                    <a:pt x="1019" y="721"/>
                  </a:moveTo>
                  <a:lnTo>
                    <a:pt x="936" y="760"/>
                  </a:lnTo>
                  <a:lnTo>
                    <a:pt x="932" y="771"/>
                  </a:lnTo>
                  <a:lnTo>
                    <a:pt x="1017" y="730"/>
                  </a:lnTo>
                  <a:lnTo>
                    <a:pt x="1019" y="721"/>
                  </a:lnTo>
                  <a:close/>
                  <a:moveTo>
                    <a:pt x="1100" y="682"/>
                  </a:moveTo>
                  <a:lnTo>
                    <a:pt x="1029" y="716"/>
                  </a:lnTo>
                  <a:lnTo>
                    <a:pt x="1027" y="726"/>
                  </a:lnTo>
                  <a:lnTo>
                    <a:pt x="1099" y="692"/>
                  </a:lnTo>
                  <a:lnTo>
                    <a:pt x="1100" y="682"/>
                  </a:lnTo>
                  <a:close/>
                  <a:moveTo>
                    <a:pt x="1173" y="647"/>
                  </a:moveTo>
                  <a:lnTo>
                    <a:pt x="1109" y="678"/>
                  </a:lnTo>
                  <a:lnTo>
                    <a:pt x="1108" y="688"/>
                  </a:lnTo>
                  <a:lnTo>
                    <a:pt x="1173" y="657"/>
                  </a:lnTo>
                  <a:lnTo>
                    <a:pt x="1173" y="647"/>
                  </a:lnTo>
                  <a:close/>
                  <a:moveTo>
                    <a:pt x="1238" y="616"/>
                  </a:moveTo>
                  <a:lnTo>
                    <a:pt x="1182" y="643"/>
                  </a:lnTo>
                  <a:lnTo>
                    <a:pt x="1182" y="652"/>
                  </a:lnTo>
                  <a:lnTo>
                    <a:pt x="1239" y="626"/>
                  </a:lnTo>
                  <a:lnTo>
                    <a:pt x="1238" y="616"/>
                  </a:lnTo>
                  <a:close/>
                  <a:moveTo>
                    <a:pt x="1297" y="588"/>
                  </a:moveTo>
                  <a:lnTo>
                    <a:pt x="1246" y="612"/>
                  </a:lnTo>
                  <a:lnTo>
                    <a:pt x="1247" y="621"/>
                  </a:lnTo>
                  <a:lnTo>
                    <a:pt x="1299" y="597"/>
                  </a:lnTo>
                  <a:lnTo>
                    <a:pt x="1297" y="588"/>
                  </a:lnTo>
                  <a:close/>
                  <a:moveTo>
                    <a:pt x="1354" y="562"/>
                  </a:moveTo>
                  <a:lnTo>
                    <a:pt x="1306" y="584"/>
                  </a:lnTo>
                  <a:lnTo>
                    <a:pt x="1307" y="593"/>
                  </a:lnTo>
                  <a:lnTo>
                    <a:pt x="1357" y="569"/>
                  </a:lnTo>
                  <a:lnTo>
                    <a:pt x="1354" y="562"/>
                  </a:lnTo>
                  <a:close/>
                  <a:moveTo>
                    <a:pt x="1407" y="536"/>
                  </a:moveTo>
                  <a:lnTo>
                    <a:pt x="1361" y="557"/>
                  </a:lnTo>
                  <a:lnTo>
                    <a:pt x="1364" y="566"/>
                  </a:lnTo>
                  <a:lnTo>
                    <a:pt x="1411" y="544"/>
                  </a:lnTo>
                  <a:lnTo>
                    <a:pt x="1407" y="536"/>
                  </a:lnTo>
                  <a:close/>
                  <a:moveTo>
                    <a:pt x="1459" y="511"/>
                  </a:moveTo>
                  <a:lnTo>
                    <a:pt x="1415" y="532"/>
                  </a:lnTo>
                  <a:lnTo>
                    <a:pt x="1419" y="540"/>
                  </a:lnTo>
                  <a:lnTo>
                    <a:pt x="1464" y="519"/>
                  </a:lnTo>
                  <a:lnTo>
                    <a:pt x="1459" y="511"/>
                  </a:lnTo>
                  <a:close/>
                  <a:moveTo>
                    <a:pt x="1510" y="487"/>
                  </a:moveTo>
                  <a:lnTo>
                    <a:pt x="1467" y="507"/>
                  </a:lnTo>
                  <a:lnTo>
                    <a:pt x="1471" y="515"/>
                  </a:lnTo>
                  <a:lnTo>
                    <a:pt x="1515" y="494"/>
                  </a:lnTo>
                  <a:lnTo>
                    <a:pt x="1510" y="487"/>
                  </a:lnTo>
                  <a:close/>
                  <a:moveTo>
                    <a:pt x="1562" y="462"/>
                  </a:moveTo>
                  <a:lnTo>
                    <a:pt x="1518" y="483"/>
                  </a:lnTo>
                  <a:lnTo>
                    <a:pt x="1523" y="490"/>
                  </a:lnTo>
                  <a:lnTo>
                    <a:pt x="1567" y="469"/>
                  </a:lnTo>
                  <a:lnTo>
                    <a:pt x="1562" y="462"/>
                  </a:lnTo>
                  <a:close/>
                  <a:moveTo>
                    <a:pt x="1613" y="438"/>
                  </a:moveTo>
                  <a:lnTo>
                    <a:pt x="1569" y="459"/>
                  </a:lnTo>
                  <a:lnTo>
                    <a:pt x="1575" y="466"/>
                  </a:lnTo>
                  <a:lnTo>
                    <a:pt x="1619" y="444"/>
                  </a:lnTo>
                  <a:lnTo>
                    <a:pt x="1613" y="438"/>
                  </a:lnTo>
                  <a:close/>
                  <a:moveTo>
                    <a:pt x="1667" y="412"/>
                  </a:moveTo>
                  <a:lnTo>
                    <a:pt x="1622" y="434"/>
                  </a:lnTo>
                  <a:lnTo>
                    <a:pt x="1628" y="441"/>
                  </a:lnTo>
                  <a:lnTo>
                    <a:pt x="1674" y="419"/>
                  </a:lnTo>
                  <a:lnTo>
                    <a:pt x="1667" y="412"/>
                  </a:lnTo>
                  <a:close/>
                  <a:moveTo>
                    <a:pt x="1723" y="386"/>
                  </a:moveTo>
                  <a:lnTo>
                    <a:pt x="1675" y="408"/>
                  </a:lnTo>
                  <a:lnTo>
                    <a:pt x="1682" y="414"/>
                  </a:lnTo>
                  <a:lnTo>
                    <a:pt x="1731" y="391"/>
                  </a:lnTo>
                  <a:lnTo>
                    <a:pt x="1723" y="386"/>
                  </a:lnTo>
                  <a:close/>
                  <a:moveTo>
                    <a:pt x="1783" y="357"/>
                  </a:moveTo>
                  <a:lnTo>
                    <a:pt x="1732" y="381"/>
                  </a:lnTo>
                  <a:lnTo>
                    <a:pt x="1740" y="387"/>
                  </a:lnTo>
                  <a:lnTo>
                    <a:pt x="1792" y="362"/>
                  </a:lnTo>
                  <a:lnTo>
                    <a:pt x="1783" y="357"/>
                  </a:lnTo>
                  <a:close/>
                  <a:moveTo>
                    <a:pt x="2534" y="0"/>
                  </a:moveTo>
                  <a:lnTo>
                    <a:pt x="2436" y="47"/>
                  </a:lnTo>
                  <a:lnTo>
                    <a:pt x="1792" y="353"/>
                  </a:lnTo>
                  <a:lnTo>
                    <a:pt x="1801" y="358"/>
                  </a:lnTo>
                  <a:lnTo>
                    <a:pt x="2449" y="50"/>
                  </a:lnTo>
                  <a:lnTo>
                    <a:pt x="2534" y="1"/>
                  </a:lnTo>
                  <a:lnTo>
                    <a:pt x="2534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4" name="Freeform 41"/>
            <p:cNvSpPr>
              <a:spLocks noEditPoints="1"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1933849" y="3414791"/>
              <a:ext cx="6841388" cy="3254211"/>
            </a:xfrm>
            <a:custGeom>
              <a:avLst/>
              <a:gdLst>
                <a:gd name="T0" fmla="*/ 0 w 2534"/>
                <a:gd name="T1" fmla="*/ 1205 h 1205"/>
                <a:gd name="T2" fmla="*/ 245 w 2534"/>
                <a:gd name="T3" fmla="*/ 1098 h 1205"/>
                <a:gd name="T4" fmla="*/ 498 w 2534"/>
                <a:gd name="T5" fmla="*/ 968 h 1205"/>
                <a:gd name="T6" fmla="*/ 263 w 2534"/>
                <a:gd name="T7" fmla="*/ 1089 h 1205"/>
                <a:gd name="T8" fmla="*/ 498 w 2534"/>
                <a:gd name="T9" fmla="*/ 968 h 1205"/>
                <a:gd name="T10" fmla="*/ 514 w 2534"/>
                <a:gd name="T11" fmla="*/ 961 h 1205"/>
                <a:gd name="T12" fmla="*/ 668 w 2534"/>
                <a:gd name="T13" fmla="*/ 897 h 1205"/>
                <a:gd name="T14" fmla="*/ 813 w 2534"/>
                <a:gd name="T15" fmla="*/ 818 h 1205"/>
                <a:gd name="T16" fmla="*/ 681 w 2534"/>
                <a:gd name="T17" fmla="*/ 890 h 1205"/>
                <a:gd name="T18" fmla="*/ 813 w 2534"/>
                <a:gd name="T19" fmla="*/ 818 h 1205"/>
                <a:gd name="T20" fmla="*/ 824 w 2534"/>
                <a:gd name="T21" fmla="*/ 813 h 1205"/>
                <a:gd name="T22" fmla="*/ 922 w 2534"/>
                <a:gd name="T23" fmla="*/ 776 h 1205"/>
                <a:gd name="T24" fmla="*/ 1019 w 2534"/>
                <a:gd name="T25" fmla="*/ 721 h 1205"/>
                <a:gd name="T26" fmla="*/ 932 w 2534"/>
                <a:gd name="T27" fmla="*/ 771 h 1205"/>
                <a:gd name="T28" fmla="*/ 1019 w 2534"/>
                <a:gd name="T29" fmla="*/ 721 h 1205"/>
                <a:gd name="T30" fmla="*/ 1029 w 2534"/>
                <a:gd name="T31" fmla="*/ 716 h 1205"/>
                <a:gd name="T32" fmla="*/ 1099 w 2534"/>
                <a:gd name="T33" fmla="*/ 692 h 1205"/>
                <a:gd name="T34" fmla="*/ 1173 w 2534"/>
                <a:gd name="T35" fmla="*/ 647 h 1205"/>
                <a:gd name="T36" fmla="*/ 1108 w 2534"/>
                <a:gd name="T37" fmla="*/ 688 h 1205"/>
                <a:gd name="T38" fmla="*/ 1173 w 2534"/>
                <a:gd name="T39" fmla="*/ 647 h 1205"/>
                <a:gd name="T40" fmla="*/ 1182 w 2534"/>
                <a:gd name="T41" fmla="*/ 643 h 1205"/>
                <a:gd name="T42" fmla="*/ 1239 w 2534"/>
                <a:gd name="T43" fmla="*/ 626 h 1205"/>
                <a:gd name="T44" fmla="*/ 1297 w 2534"/>
                <a:gd name="T45" fmla="*/ 588 h 1205"/>
                <a:gd name="T46" fmla="*/ 1247 w 2534"/>
                <a:gd name="T47" fmla="*/ 621 h 1205"/>
                <a:gd name="T48" fmla="*/ 1297 w 2534"/>
                <a:gd name="T49" fmla="*/ 588 h 1205"/>
                <a:gd name="T50" fmla="*/ 1306 w 2534"/>
                <a:gd name="T51" fmla="*/ 584 h 1205"/>
                <a:gd name="T52" fmla="*/ 1357 w 2534"/>
                <a:gd name="T53" fmla="*/ 569 h 1205"/>
                <a:gd name="T54" fmla="*/ 1407 w 2534"/>
                <a:gd name="T55" fmla="*/ 536 h 1205"/>
                <a:gd name="T56" fmla="*/ 1364 w 2534"/>
                <a:gd name="T57" fmla="*/ 566 h 1205"/>
                <a:gd name="T58" fmla="*/ 1407 w 2534"/>
                <a:gd name="T59" fmla="*/ 536 h 1205"/>
                <a:gd name="T60" fmla="*/ 1415 w 2534"/>
                <a:gd name="T61" fmla="*/ 532 h 1205"/>
                <a:gd name="T62" fmla="*/ 1464 w 2534"/>
                <a:gd name="T63" fmla="*/ 519 h 1205"/>
                <a:gd name="T64" fmla="*/ 1510 w 2534"/>
                <a:gd name="T65" fmla="*/ 487 h 1205"/>
                <a:gd name="T66" fmla="*/ 1471 w 2534"/>
                <a:gd name="T67" fmla="*/ 515 h 1205"/>
                <a:gd name="T68" fmla="*/ 1510 w 2534"/>
                <a:gd name="T69" fmla="*/ 487 h 1205"/>
                <a:gd name="T70" fmla="*/ 1518 w 2534"/>
                <a:gd name="T71" fmla="*/ 483 h 1205"/>
                <a:gd name="T72" fmla="*/ 1567 w 2534"/>
                <a:gd name="T73" fmla="*/ 469 h 1205"/>
                <a:gd name="T74" fmla="*/ 1613 w 2534"/>
                <a:gd name="T75" fmla="*/ 438 h 1205"/>
                <a:gd name="T76" fmla="*/ 1575 w 2534"/>
                <a:gd name="T77" fmla="*/ 466 h 1205"/>
                <a:gd name="T78" fmla="*/ 1613 w 2534"/>
                <a:gd name="T79" fmla="*/ 438 h 1205"/>
                <a:gd name="T80" fmla="*/ 1622 w 2534"/>
                <a:gd name="T81" fmla="*/ 434 h 1205"/>
                <a:gd name="T82" fmla="*/ 1674 w 2534"/>
                <a:gd name="T83" fmla="*/ 419 h 1205"/>
                <a:gd name="T84" fmla="*/ 1723 w 2534"/>
                <a:gd name="T85" fmla="*/ 386 h 1205"/>
                <a:gd name="T86" fmla="*/ 1682 w 2534"/>
                <a:gd name="T87" fmla="*/ 414 h 1205"/>
                <a:gd name="T88" fmla="*/ 1723 w 2534"/>
                <a:gd name="T89" fmla="*/ 386 h 1205"/>
                <a:gd name="T90" fmla="*/ 1732 w 2534"/>
                <a:gd name="T91" fmla="*/ 381 h 1205"/>
                <a:gd name="T92" fmla="*/ 1792 w 2534"/>
                <a:gd name="T93" fmla="*/ 362 h 1205"/>
                <a:gd name="T94" fmla="*/ 2534 w 2534"/>
                <a:gd name="T95" fmla="*/ 0 h 1205"/>
                <a:gd name="T96" fmla="*/ 1792 w 2534"/>
                <a:gd name="T97" fmla="*/ 353 h 1205"/>
                <a:gd name="T98" fmla="*/ 2449 w 2534"/>
                <a:gd name="T99" fmla="*/ 50 h 1205"/>
                <a:gd name="T100" fmla="*/ 2534 w 2534"/>
                <a:gd name="T101" fmla="*/ 0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34" h="1205">
                  <a:moveTo>
                    <a:pt x="258" y="1082"/>
                  </a:moveTo>
                  <a:lnTo>
                    <a:pt x="0" y="1205"/>
                  </a:lnTo>
                  <a:lnTo>
                    <a:pt x="19" y="1205"/>
                  </a:lnTo>
                  <a:lnTo>
                    <a:pt x="245" y="1098"/>
                  </a:lnTo>
                  <a:lnTo>
                    <a:pt x="258" y="1082"/>
                  </a:lnTo>
                  <a:moveTo>
                    <a:pt x="498" y="968"/>
                  </a:moveTo>
                  <a:lnTo>
                    <a:pt x="277" y="1073"/>
                  </a:lnTo>
                  <a:lnTo>
                    <a:pt x="263" y="1089"/>
                  </a:lnTo>
                  <a:lnTo>
                    <a:pt x="488" y="982"/>
                  </a:lnTo>
                  <a:lnTo>
                    <a:pt x="498" y="968"/>
                  </a:lnTo>
                  <a:moveTo>
                    <a:pt x="675" y="884"/>
                  </a:moveTo>
                  <a:lnTo>
                    <a:pt x="514" y="961"/>
                  </a:lnTo>
                  <a:lnTo>
                    <a:pt x="504" y="975"/>
                  </a:lnTo>
                  <a:lnTo>
                    <a:pt x="668" y="897"/>
                  </a:lnTo>
                  <a:lnTo>
                    <a:pt x="675" y="884"/>
                  </a:lnTo>
                  <a:moveTo>
                    <a:pt x="813" y="818"/>
                  </a:moveTo>
                  <a:lnTo>
                    <a:pt x="688" y="878"/>
                  </a:lnTo>
                  <a:lnTo>
                    <a:pt x="681" y="890"/>
                  </a:lnTo>
                  <a:lnTo>
                    <a:pt x="808" y="830"/>
                  </a:lnTo>
                  <a:lnTo>
                    <a:pt x="813" y="818"/>
                  </a:lnTo>
                  <a:moveTo>
                    <a:pt x="925" y="765"/>
                  </a:moveTo>
                  <a:lnTo>
                    <a:pt x="824" y="813"/>
                  </a:lnTo>
                  <a:lnTo>
                    <a:pt x="819" y="825"/>
                  </a:lnTo>
                  <a:lnTo>
                    <a:pt x="922" y="776"/>
                  </a:lnTo>
                  <a:lnTo>
                    <a:pt x="925" y="765"/>
                  </a:lnTo>
                  <a:moveTo>
                    <a:pt x="1019" y="721"/>
                  </a:moveTo>
                  <a:lnTo>
                    <a:pt x="936" y="760"/>
                  </a:lnTo>
                  <a:lnTo>
                    <a:pt x="932" y="771"/>
                  </a:lnTo>
                  <a:lnTo>
                    <a:pt x="1017" y="730"/>
                  </a:lnTo>
                  <a:lnTo>
                    <a:pt x="1019" y="721"/>
                  </a:lnTo>
                  <a:moveTo>
                    <a:pt x="1100" y="682"/>
                  </a:moveTo>
                  <a:lnTo>
                    <a:pt x="1029" y="716"/>
                  </a:lnTo>
                  <a:lnTo>
                    <a:pt x="1027" y="726"/>
                  </a:lnTo>
                  <a:lnTo>
                    <a:pt x="1099" y="692"/>
                  </a:lnTo>
                  <a:lnTo>
                    <a:pt x="1100" y="682"/>
                  </a:lnTo>
                  <a:moveTo>
                    <a:pt x="1173" y="647"/>
                  </a:moveTo>
                  <a:lnTo>
                    <a:pt x="1109" y="678"/>
                  </a:lnTo>
                  <a:lnTo>
                    <a:pt x="1108" y="688"/>
                  </a:lnTo>
                  <a:lnTo>
                    <a:pt x="1173" y="657"/>
                  </a:lnTo>
                  <a:lnTo>
                    <a:pt x="1173" y="647"/>
                  </a:lnTo>
                  <a:moveTo>
                    <a:pt x="1238" y="616"/>
                  </a:moveTo>
                  <a:lnTo>
                    <a:pt x="1182" y="643"/>
                  </a:lnTo>
                  <a:lnTo>
                    <a:pt x="1182" y="652"/>
                  </a:lnTo>
                  <a:lnTo>
                    <a:pt x="1239" y="626"/>
                  </a:lnTo>
                  <a:lnTo>
                    <a:pt x="1238" y="616"/>
                  </a:lnTo>
                  <a:moveTo>
                    <a:pt x="1297" y="588"/>
                  </a:moveTo>
                  <a:lnTo>
                    <a:pt x="1246" y="612"/>
                  </a:lnTo>
                  <a:lnTo>
                    <a:pt x="1247" y="621"/>
                  </a:lnTo>
                  <a:lnTo>
                    <a:pt x="1299" y="597"/>
                  </a:lnTo>
                  <a:lnTo>
                    <a:pt x="1297" y="588"/>
                  </a:lnTo>
                  <a:moveTo>
                    <a:pt x="1354" y="562"/>
                  </a:moveTo>
                  <a:lnTo>
                    <a:pt x="1306" y="584"/>
                  </a:lnTo>
                  <a:lnTo>
                    <a:pt x="1307" y="593"/>
                  </a:lnTo>
                  <a:lnTo>
                    <a:pt x="1357" y="569"/>
                  </a:lnTo>
                  <a:lnTo>
                    <a:pt x="1354" y="562"/>
                  </a:lnTo>
                  <a:moveTo>
                    <a:pt x="1407" y="536"/>
                  </a:moveTo>
                  <a:lnTo>
                    <a:pt x="1361" y="557"/>
                  </a:lnTo>
                  <a:lnTo>
                    <a:pt x="1364" y="566"/>
                  </a:lnTo>
                  <a:lnTo>
                    <a:pt x="1411" y="544"/>
                  </a:lnTo>
                  <a:lnTo>
                    <a:pt x="1407" y="536"/>
                  </a:lnTo>
                  <a:moveTo>
                    <a:pt x="1459" y="511"/>
                  </a:moveTo>
                  <a:lnTo>
                    <a:pt x="1415" y="532"/>
                  </a:lnTo>
                  <a:lnTo>
                    <a:pt x="1419" y="540"/>
                  </a:lnTo>
                  <a:lnTo>
                    <a:pt x="1464" y="519"/>
                  </a:lnTo>
                  <a:lnTo>
                    <a:pt x="1459" y="511"/>
                  </a:lnTo>
                  <a:moveTo>
                    <a:pt x="1510" y="487"/>
                  </a:moveTo>
                  <a:lnTo>
                    <a:pt x="1467" y="507"/>
                  </a:lnTo>
                  <a:lnTo>
                    <a:pt x="1471" y="515"/>
                  </a:lnTo>
                  <a:lnTo>
                    <a:pt x="1515" y="494"/>
                  </a:lnTo>
                  <a:lnTo>
                    <a:pt x="1510" y="487"/>
                  </a:lnTo>
                  <a:moveTo>
                    <a:pt x="1562" y="462"/>
                  </a:moveTo>
                  <a:lnTo>
                    <a:pt x="1518" y="483"/>
                  </a:lnTo>
                  <a:lnTo>
                    <a:pt x="1523" y="490"/>
                  </a:lnTo>
                  <a:lnTo>
                    <a:pt x="1567" y="469"/>
                  </a:lnTo>
                  <a:lnTo>
                    <a:pt x="1562" y="462"/>
                  </a:lnTo>
                  <a:moveTo>
                    <a:pt x="1613" y="438"/>
                  </a:moveTo>
                  <a:lnTo>
                    <a:pt x="1569" y="459"/>
                  </a:lnTo>
                  <a:lnTo>
                    <a:pt x="1575" y="466"/>
                  </a:lnTo>
                  <a:lnTo>
                    <a:pt x="1619" y="444"/>
                  </a:lnTo>
                  <a:lnTo>
                    <a:pt x="1613" y="438"/>
                  </a:lnTo>
                  <a:moveTo>
                    <a:pt x="1667" y="412"/>
                  </a:moveTo>
                  <a:lnTo>
                    <a:pt x="1622" y="434"/>
                  </a:lnTo>
                  <a:lnTo>
                    <a:pt x="1628" y="441"/>
                  </a:lnTo>
                  <a:lnTo>
                    <a:pt x="1674" y="419"/>
                  </a:lnTo>
                  <a:lnTo>
                    <a:pt x="1667" y="412"/>
                  </a:lnTo>
                  <a:moveTo>
                    <a:pt x="1723" y="386"/>
                  </a:moveTo>
                  <a:lnTo>
                    <a:pt x="1675" y="408"/>
                  </a:lnTo>
                  <a:lnTo>
                    <a:pt x="1682" y="414"/>
                  </a:lnTo>
                  <a:lnTo>
                    <a:pt x="1731" y="391"/>
                  </a:lnTo>
                  <a:lnTo>
                    <a:pt x="1723" y="386"/>
                  </a:lnTo>
                  <a:moveTo>
                    <a:pt x="1783" y="357"/>
                  </a:moveTo>
                  <a:lnTo>
                    <a:pt x="1732" y="381"/>
                  </a:lnTo>
                  <a:lnTo>
                    <a:pt x="1740" y="387"/>
                  </a:lnTo>
                  <a:lnTo>
                    <a:pt x="1792" y="362"/>
                  </a:lnTo>
                  <a:lnTo>
                    <a:pt x="1783" y="357"/>
                  </a:lnTo>
                  <a:moveTo>
                    <a:pt x="2534" y="0"/>
                  </a:moveTo>
                  <a:lnTo>
                    <a:pt x="2436" y="47"/>
                  </a:lnTo>
                  <a:lnTo>
                    <a:pt x="1792" y="353"/>
                  </a:lnTo>
                  <a:lnTo>
                    <a:pt x="1801" y="358"/>
                  </a:lnTo>
                  <a:lnTo>
                    <a:pt x="2449" y="50"/>
                  </a:lnTo>
                  <a:lnTo>
                    <a:pt x="2534" y="1"/>
                  </a:lnTo>
                  <a:lnTo>
                    <a:pt x="25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5" name="Freeform 42"/>
            <p:cNvSpPr>
              <a:spLocks noEditPoints="1"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178432" y="3417775"/>
              <a:ext cx="5596805" cy="3251227"/>
            </a:xfrm>
            <a:custGeom>
              <a:avLst/>
              <a:gdLst>
                <a:gd name="T0" fmla="*/ 0 w 2073"/>
                <a:gd name="T1" fmla="*/ 1204 h 1204"/>
                <a:gd name="T2" fmla="*/ 41 w 2073"/>
                <a:gd name="T3" fmla="*/ 1190 h 1204"/>
                <a:gd name="T4" fmla="*/ 245 w 2073"/>
                <a:gd name="T5" fmla="*/ 1062 h 1204"/>
                <a:gd name="T6" fmla="*/ 56 w 2073"/>
                <a:gd name="T7" fmla="*/ 1181 h 1204"/>
                <a:gd name="T8" fmla="*/ 245 w 2073"/>
                <a:gd name="T9" fmla="*/ 1062 h 1204"/>
                <a:gd name="T10" fmla="*/ 257 w 2073"/>
                <a:gd name="T11" fmla="*/ 1055 h 1204"/>
                <a:gd name="T12" fmla="*/ 392 w 2073"/>
                <a:gd name="T13" fmla="*/ 986 h 1204"/>
                <a:gd name="T14" fmla="*/ 519 w 2073"/>
                <a:gd name="T15" fmla="*/ 903 h 1204"/>
                <a:gd name="T16" fmla="*/ 404 w 2073"/>
                <a:gd name="T17" fmla="*/ 979 h 1204"/>
                <a:gd name="T18" fmla="*/ 519 w 2073"/>
                <a:gd name="T19" fmla="*/ 903 h 1204"/>
                <a:gd name="T20" fmla="*/ 529 w 2073"/>
                <a:gd name="T21" fmla="*/ 896 h 1204"/>
                <a:gd name="T22" fmla="*/ 621 w 2073"/>
                <a:gd name="T23" fmla="*/ 853 h 1204"/>
                <a:gd name="T24" fmla="*/ 712 w 2073"/>
                <a:gd name="T25" fmla="*/ 790 h 1204"/>
                <a:gd name="T26" fmla="*/ 630 w 2073"/>
                <a:gd name="T27" fmla="*/ 848 h 1204"/>
                <a:gd name="T28" fmla="*/ 712 w 2073"/>
                <a:gd name="T29" fmla="*/ 790 h 1204"/>
                <a:gd name="T30" fmla="*/ 721 w 2073"/>
                <a:gd name="T31" fmla="*/ 785 h 1204"/>
                <a:gd name="T32" fmla="*/ 791 w 2073"/>
                <a:gd name="T33" fmla="*/ 754 h 1204"/>
                <a:gd name="T34" fmla="*/ 862 w 2073"/>
                <a:gd name="T35" fmla="*/ 703 h 1204"/>
                <a:gd name="T36" fmla="*/ 800 w 2073"/>
                <a:gd name="T37" fmla="*/ 749 h 1204"/>
                <a:gd name="T38" fmla="*/ 862 w 2073"/>
                <a:gd name="T39" fmla="*/ 703 h 1204"/>
                <a:gd name="T40" fmla="*/ 869 w 2073"/>
                <a:gd name="T41" fmla="*/ 699 h 1204"/>
                <a:gd name="T42" fmla="*/ 929 w 2073"/>
                <a:gd name="T43" fmla="*/ 674 h 1204"/>
                <a:gd name="T44" fmla="*/ 988 w 2073"/>
                <a:gd name="T45" fmla="*/ 630 h 1204"/>
                <a:gd name="T46" fmla="*/ 937 w 2073"/>
                <a:gd name="T47" fmla="*/ 670 h 1204"/>
                <a:gd name="T48" fmla="*/ 988 w 2073"/>
                <a:gd name="T49" fmla="*/ 630 h 1204"/>
                <a:gd name="T50" fmla="*/ 996 w 2073"/>
                <a:gd name="T51" fmla="*/ 626 h 1204"/>
                <a:gd name="T52" fmla="*/ 1051 w 2073"/>
                <a:gd name="T53" fmla="*/ 603 h 1204"/>
                <a:gd name="T54" fmla="*/ 1103 w 2073"/>
                <a:gd name="T55" fmla="*/ 563 h 1204"/>
                <a:gd name="T56" fmla="*/ 1058 w 2073"/>
                <a:gd name="T57" fmla="*/ 599 h 1204"/>
                <a:gd name="T58" fmla="*/ 1103 w 2073"/>
                <a:gd name="T59" fmla="*/ 563 h 1204"/>
                <a:gd name="T60" fmla="*/ 1111 w 2073"/>
                <a:gd name="T61" fmla="*/ 559 h 1204"/>
                <a:gd name="T62" fmla="*/ 1164 w 2073"/>
                <a:gd name="T63" fmla="*/ 537 h 1204"/>
                <a:gd name="T64" fmla="*/ 1215 w 2073"/>
                <a:gd name="T65" fmla="*/ 499 h 1204"/>
                <a:gd name="T66" fmla="*/ 1172 w 2073"/>
                <a:gd name="T67" fmla="*/ 533 h 1204"/>
                <a:gd name="T68" fmla="*/ 1215 w 2073"/>
                <a:gd name="T69" fmla="*/ 499 h 1204"/>
                <a:gd name="T70" fmla="*/ 1222 w 2073"/>
                <a:gd name="T71" fmla="*/ 494 h 1204"/>
                <a:gd name="T72" fmla="*/ 1278 w 2073"/>
                <a:gd name="T73" fmla="*/ 471 h 1204"/>
                <a:gd name="T74" fmla="*/ 1330 w 2073"/>
                <a:gd name="T75" fmla="*/ 432 h 1204"/>
                <a:gd name="T76" fmla="*/ 1286 w 2073"/>
                <a:gd name="T77" fmla="*/ 467 h 1204"/>
                <a:gd name="T78" fmla="*/ 1330 w 2073"/>
                <a:gd name="T79" fmla="*/ 432 h 1204"/>
                <a:gd name="T80" fmla="*/ 1337 w 2073"/>
                <a:gd name="T81" fmla="*/ 427 h 1204"/>
                <a:gd name="T82" fmla="*/ 1399 w 2073"/>
                <a:gd name="T83" fmla="*/ 401 h 1204"/>
                <a:gd name="T84" fmla="*/ 2073 w 2073"/>
                <a:gd name="T85" fmla="*/ 0 h 1204"/>
                <a:gd name="T86" fmla="*/ 1399 w 2073"/>
                <a:gd name="T87" fmla="*/ 391 h 1204"/>
                <a:gd name="T88" fmla="*/ 1989 w 2073"/>
                <a:gd name="T89" fmla="*/ 58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73" h="1204">
                  <a:moveTo>
                    <a:pt x="50" y="1175"/>
                  </a:moveTo>
                  <a:lnTo>
                    <a:pt x="0" y="1204"/>
                  </a:lnTo>
                  <a:lnTo>
                    <a:pt x="17" y="1204"/>
                  </a:lnTo>
                  <a:lnTo>
                    <a:pt x="41" y="1190"/>
                  </a:lnTo>
                  <a:lnTo>
                    <a:pt x="50" y="1175"/>
                  </a:lnTo>
                  <a:close/>
                  <a:moveTo>
                    <a:pt x="245" y="1062"/>
                  </a:moveTo>
                  <a:lnTo>
                    <a:pt x="64" y="1167"/>
                  </a:lnTo>
                  <a:lnTo>
                    <a:pt x="56" y="1181"/>
                  </a:lnTo>
                  <a:lnTo>
                    <a:pt x="239" y="1075"/>
                  </a:lnTo>
                  <a:lnTo>
                    <a:pt x="245" y="1062"/>
                  </a:lnTo>
                  <a:close/>
                  <a:moveTo>
                    <a:pt x="397" y="974"/>
                  </a:moveTo>
                  <a:lnTo>
                    <a:pt x="257" y="1055"/>
                  </a:lnTo>
                  <a:lnTo>
                    <a:pt x="251" y="1068"/>
                  </a:lnTo>
                  <a:lnTo>
                    <a:pt x="392" y="986"/>
                  </a:lnTo>
                  <a:lnTo>
                    <a:pt x="397" y="974"/>
                  </a:lnTo>
                  <a:close/>
                  <a:moveTo>
                    <a:pt x="519" y="903"/>
                  </a:moveTo>
                  <a:lnTo>
                    <a:pt x="407" y="967"/>
                  </a:lnTo>
                  <a:lnTo>
                    <a:pt x="404" y="979"/>
                  </a:lnTo>
                  <a:lnTo>
                    <a:pt x="517" y="913"/>
                  </a:lnTo>
                  <a:lnTo>
                    <a:pt x="519" y="903"/>
                  </a:lnTo>
                  <a:close/>
                  <a:moveTo>
                    <a:pt x="622" y="843"/>
                  </a:moveTo>
                  <a:lnTo>
                    <a:pt x="529" y="896"/>
                  </a:lnTo>
                  <a:lnTo>
                    <a:pt x="527" y="908"/>
                  </a:lnTo>
                  <a:lnTo>
                    <a:pt x="621" y="853"/>
                  </a:lnTo>
                  <a:lnTo>
                    <a:pt x="622" y="843"/>
                  </a:lnTo>
                  <a:close/>
                  <a:moveTo>
                    <a:pt x="712" y="790"/>
                  </a:moveTo>
                  <a:lnTo>
                    <a:pt x="631" y="837"/>
                  </a:lnTo>
                  <a:lnTo>
                    <a:pt x="630" y="848"/>
                  </a:lnTo>
                  <a:lnTo>
                    <a:pt x="712" y="800"/>
                  </a:lnTo>
                  <a:lnTo>
                    <a:pt x="712" y="790"/>
                  </a:lnTo>
                  <a:close/>
                  <a:moveTo>
                    <a:pt x="791" y="745"/>
                  </a:moveTo>
                  <a:lnTo>
                    <a:pt x="721" y="785"/>
                  </a:lnTo>
                  <a:lnTo>
                    <a:pt x="721" y="795"/>
                  </a:lnTo>
                  <a:lnTo>
                    <a:pt x="791" y="754"/>
                  </a:lnTo>
                  <a:lnTo>
                    <a:pt x="791" y="745"/>
                  </a:lnTo>
                  <a:close/>
                  <a:moveTo>
                    <a:pt x="862" y="703"/>
                  </a:moveTo>
                  <a:lnTo>
                    <a:pt x="798" y="740"/>
                  </a:lnTo>
                  <a:lnTo>
                    <a:pt x="800" y="749"/>
                  </a:lnTo>
                  <a:lnTo>
                    <a:pt x="863" y="712"/>
                  </a:lnTo>
                  <a:lnTo>
                    <a:pt x="862" y="703"/>
                  </a:lnTo>
                  <a:close/>
                  <a:moveTo>
                    <a:pt x="927" y="665"/>
                  </a:moveTo>
                  <a:lnTo>
                    <a:pt x="869" y="699"/>
                  </a:lnTo>
                  <a:lnTo>
                    <a:pt x="871" y="708"/>
                  </a:lnTo>
                  <a:lnTo>
                    <a:pt x="929" y="674"/>
                  </a:lnTo>
                  <a:lnTo>
                    <a:pt x="927" y="665"/>
                  </a:lnTo>
                  <a:close/>
                  <a:moveTo>
                    <a:pt x="988" y="630"/>
                  </a:moveTo>
                  <a:lnTo>
                    <a:pt x="934" y="661"/>
                  </a:lnTo>
                  <a:lnTo>
                    <a:pt x="937" y="670"/>
                  </a:lnTo>
                  <a:lnTo>
                    <a:pt x="991" y="638"/>
                  </a:lnTo>
                  <a:lnTo>
                    <a:pt x="988" y="630"/>
                  </a:lnTo>
                  <a:close/>
                  <a:moveTo>
                    <a:pt x="1046" y="596"/>
                  </a:moveTo>
                  <a:lnTo>
                    <a:pt x="996" y="626"/>
                  </a:lnTo>
                  <a:lnTo>
                    <a:pt x="999" y="634"/>
                  </a:lnTo>
                  <a:lnTo>
                    <a:pt x="1051" y="603"/>
                  </a:lnTo>
                  <a:lnTo>
                    <a:pt x="1046" y="596"/>
                  </a:lnTo>
                  <a:close/>
                  <a:moveTo>
                    <a:pt x="1103" y="563"/>
                  </a:moveTo>
                  <a:lnTo>
                    <a:pt x="1054" y="592"/>
                  </a:lnTo>
                  <a:lnTo>
                    <a:pt x="1058" y="599"/>
                  </a:lnTo>
                  <a:lnTo>
                    <a:pt x="1108" y="570"/>
                  </a:lnTo>
                  <a:lnTo>
                    <a:pt x="1103" y="563"/>
                  </a:lnTo>
                  <a:close/>
                  <a:moveTo>
                    <a:pt x="1159" y="531"/>
                  </a:moveTo>
                  <a:lnTo>
                    <a:pt x="1111" y="559"/>
                  </a:lnTo>
                  <a:lnTo>
                    <a:pt x="1115" y="565"/>
                  </a:lnTo>
                  <a:lnTo>
                    <a:pt x="1164" y="537"/>
                  </a:lnTo>
                  <a:lnTo>
                    <a:pt x="1159" y="531"/>
                  </a:lnTo>
                  <a:close/>
                  <a:moveTo>
                    <a:pt x="1215" y="499"/>
                  </a:moveTo>
                  <a:lnTo>
                    <a:pt x="1166" y="526"/>
                  </a:lnTo>
                  <a:lnTo>
                    <a:pt x="1172" y="533"/>
                  </a:lnTo>
                  <a:lnTo>
                    <a:pt x="1221" y="504"/>
                  </a:lnTo>
                  <a:lnTo>
                    <a:pt x="1215" y="499"/>
                  </a:lnTo>
                  <a:close/>
                  <a:moveTo>
                    <a:pt x="1271" y="466"/>
                  </a:moveTo>
                  <a:lnTo>
                    <a:pt x="1222" y="494"/>
                  </a:lnTo>
                  <a:lnTo>
                    <a:pt x="1228" y="500"/>
                  </a:lnTo>
                  <a:lnTo>
                    <a:pt x="1278" y="471"/>
                  </a:lnTo>
                  <a:lnTo>
                    <a:pt x="1271" y="466"/>
                  </a:lnTo>
                  <a:close/>
                  <a:moveTo>
                    <a:pt x="1330" y="432"/>
                  </a:moveTo>
                  <a:lnTo>
                    <a:pt x="1279" y="461"/>
                  </a:lnTo>
                  <a:lnTo>
                    <a:pt x="1286" y="467"/>
                  </a:lnTo>
                  <a:lnTo>
                    <a:pt x="1337" y="437"/>
                  </a:lnTo>
                  <a:lnTo>
                    <a:pt x="1330" y="432"/>
                  </a:lnTo>
                  <a:close/>
                  <a:moveTo>
                    <a:pt x="1391" y="396"/>
                  </a:moveTo>
                  <a:lnTo>
                    <a:pt x="1337" y="427"/>
                  </a:lnTo>
                  <a:lnTo>
                    <a:pt x="1345" y="432"/>
                  </a:lnTo>
                  <a:lnTo>
                    <a:pt x="1399" y="401"/>
                  </a:lnTo>
                  <a:lnTo>
                    <a:pt x="1391" y="396"/>
                  </a:lnTo>
                  <a:close/>
                  <a:moveTo>
                    <a:pt x="2073" y="0"/>
                  </a:moveTo>
                  <a:lnTo>
                    <a:pt x="1988" y="49"/>
                  </a:lnTo>
                  <a:lnTo>
                    <a:pt x="1399" y="391"/>
                  </a:lnTo>
                  <a:lnTo>
                    <a:pt x="1407" y="396"/>
                  </a:lnTo>
                  <a:lnTo>
                    <a:pt x="1989" y="58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6" name="Freeform 43"/>
            <p:cNvSpPr>
              <a:spLocks noEditPoints="1"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3178432" y="3417775"/>
              <a:ext cx="5596805" cy="3251227"/>
            </a:xfrm>
            <a:custGeom>
              <a:avLst/>
              <a:gdLst>
                <a:gd name="T0" fmla="*/ 0 w 2073"/>
                <a:gd name="T1" fmla="*/ 1204 h 1204"/>
                <a:gd name="T2" fmla="*/ 41 w 2073"/>
                <a:gd name="T3" fmla="*/ 1190 h 1204"/>
                <a:gd name="T4" fmla="*/ 245 w 2073"/>
                <a:gd name="T5" fmla="*/ 1062 h 1204"/>
                <a:gd name="T6" fmla="*/ 56 w 2073"/>
                <a:gd name="T7" fmla="*/ 1181 h 1204"/>
                <a:gd name="T8" fmla="*/ 245 w 2073"/>
                <a:gd name="T9" fmla="*/ 1062 h 1204"/>
                <a:gd name="T10" fmla="*/ 257 w 2073"/>
                <a:gd name="T11" fmla="*/ 1055 h 1204"/>
                <a:gd name="T12" fmla="*/ 392 w 2073"/>
                <a:gd name="T13" fmla="*/ 986 h 1204"/>
                <a:gd name="T14" fmla="*/ 519 w 2073"/>
                <a:gd name="T15" fmla="*/ 903 h 1204"/>
                <a:gd name="T16" fmla="*/ 404 w 2073"/>
                <a:gd name="T17" fmla="*/ 979 h 1204"/>
                <a:gd name="T18" fmla="*/ 519 w 2073"/>
                <a:gd name="T19" fmla="*/ 903 h 1204"/>
                <a:gd name="T20" fmla="*/ 529 w 2073"/>
                <a:gd name="T21" fmla="*/ 896 h 1204"/>
                <a:gd name="T22" fmla="*/ 621 w 2073"/>
                <a:gd name="T23" fmla="*/ 853 h 1204"/>
                <a:gd name="T24" fmla="*/ 712 w 2073"/>
                <a:gd name="T25" fmla="*/ 790 h 1204"/>
                <a:gd name="T26" fmla="*/ 630 w 2073"/>
                <a:gd name="T27" fmla="*/ 848 h 1204"/>
                <a:gd name="T28" fmla="*/ 712 w 2073"/>
                <a:gd name="T29" fmla="*/ 790 h 1204"/>
                <a:gd name="T30" fmla="*/ 721 w 2073"/>
                <a:gd name="T31" fmla="*/ 785 h 1204"/>
                <a:gd name="T32" fmla="*/ 791 w 2073"/>
                <a:gd name="T33" fmla="*/ 754 h 1204"/>
                <a:gd name="T34" fmla="*/ 862 w 2073"/>
                <a:gd name="T35" fmla="*/ 703 h 1204"/>
                <a:gd name="T36" fmla="*/ 800 w 2073"/>
                <a:gd name="T37" fmla="*/ 749 h 1204"/>
                <a:gd name="T38" fmla="*/ 862 w 2073"/>
                <a:gd name="T39" fmla="*/ 703 h 1204"/>
                <a:gd name="T40" fmla="*/ 869 w 2073"/>
                <a:gd name="T41" fmla="*/ 699 h 1204"/>
                <a:gd name="T42" fmla="*/ 929 w 2073"/>
                <a:gd name="T43" fmla="*/ 674 h 1204"/>
                <a:gd name="T44" fmla="*/ 988 w 2073"/>
                <a:gd name="T45" fmla="*/ 630 h 1204"/>
                <a:gd name="T46" fmla="*/ 937 w 2073"/>
                <a:gd name="T47" fmla="*/ 670 h 1204"/>
                <a:gd name="T48" fmla="*/ 988 w 2073"/>
                <a:gd name="T49" fmla="*/ 630 h 1204"/>
                <a:gd name="T50" fmla="*/ 996 w 2073"/>
                <a:gd name="T51" fmla="*/ 626 h 1204"/>
                <a:gd name="T52" fmla="*/ 1051 w 2073"/>
                <a:gd name="T53" fmla="*/ 603 h 1204"/>
                <a:gd name="T54" fmla="*/ 1103 w 2073"/>
                <a:gd name="T55" fmla="*/ 563 h 1204"/>
                <a:gd name="T56" fmla="*/ 1058 w 2073"/>
                <a:gd name="T57" fmla="*/ 599 h 1204"/>
                <a:gd name="T58" fmla="*/ 1103 w 2073"/>
                <a:gd name="T59" fmla="*/ 563 h 1204"/>
                <a:gd name="T60" fmla="*/ 1111 w 2073"/>
                <a:gd name="T61" fmla="*/ 559 h 1204"/>
                <a:gd name="T62" fmla="*/ 1164 w 2073"/>
                <a:gd name="T63" fmla="*/ 537 h 1204"/>
                <a:gd name="T64" fmla="*/ 1215 w 2073"/>
                <a:gd name="T65" fmla="*/ 499 h 1204"/>
                <a:gd name="T66" fmla="*/ 1172 w 2073"/>
                <a:gd name="T67" fmla="*/ 533 h 1204"/>
                <a:gd name="T68" fmla="*/ 1215 w 2073"/>
                <a:gd name="T69" fmla="*/ 499 h 1204"/>
                <a:gd name="T70" fmla="*/ 1222 w 2073"/>
                <a:gd name="T71" fmla="*/ 494 h 1204"/>
                <a:gd name="T72" fmla="*/ 1278 w 2073"/>
                <a:gd name="T73" fmla="*/ 471 h 1204"/>
                <a:gd name="T74" fmla="*/ 1330 w 2073"/>
                <a:gd name="T75" fmla="*/ 432 h 1204"/>
                <a:gd name="T76" fmla="*/ 1286 w 2073"/>
                <a:gd name="T77" fmla="*/ 467 h 1204"/>
                <a:gd name="T78" fmla="*/ 1330 w 2073"/>
                <a:gd name="T79" fmla="*/ 432 h 1204"/>
                <a:gd name="T80" fmla="*/ 1337 w 2073"/>
                <a:gd name="T81" fmla="*/ 427 h 1204"/>
                <a:gd name="T82" fmla="*/ 1399 w 2073"/>
                <a:gd name="T83" fmla="*/ 401 h 1204"/>
                <a:gd name="T84" fmla="*/ 2073 w 2073"/>
                <a:gd name="T85" fmla="*/ 0 h 1204"/>
                <a:gd name="T86" fmla="*/ 1399 w 2073"/>
                <a:gd name="T87" fmla="*/ 391 h 1204"/>
                <a:gd name="T88" fmla="*/ 1989 w 2073"/>
                <a:gd name="T89" fmla="*/ 58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73" h="1204">
                  <a:moveTo>
                    <a:pt x="50" y="1175"/>
                  </a:moveTo>
                  <a:lnTo>
                    <a:pt x="0" y="1204"/>
                  </a:lnTo>
                  <a:lnTo>
                    <a:pt x="17" y="1204"/>
                  </a:lnTo>
                  <a:lnTo>
                    <a:pt x="41" y="1190"/>
                  </a:lnTo>
                  <a:lnTo>
                    <a:pt x="50" y="1175"/>
                  </a:lnTo>
                  <a:moveTo>
                    <a:pt x="245" y="1062"/>
                  </a:moveTo>
                  <a:lnTo>
                    <a:pt x="64" y="1167"/>
                  </a:lnTo>
                  <a:lnTo>
                    <a:pt x="56" y="1181"/>
                  </a:lnTo>
                  <a:lnTo>
                    <a:pt x="239" y="1075"/>
                  </a:lnTo>
                  <a:lnTo>
                    <a:pt x="245" y="1062"/>
                  </a:lnTo>
                  <a:moveTo>
                    <a:pt x="397" y="974"/>
                  </a:moveTo>
                  <a:lnTo>
                    <a:pt x="257" y="1055"/>
                  </a:lnTo>
                  <a:lnTo>
                    <a:pt x="251" y="1068"/>
                  </a:lnTo>
                  <a:lnTo>
                    <a:pt x="392" y="986"/>
                  </a:lnTo>
                  <a:lnTo>
                    <a:pt x="397" y="974"/>
                  </a:lnTo>
                  <a:moveTo>
                    <a:pt x="519" y="903"/>
                  </a:moveTo>
                  <a:lnTo>
                    <a:pt x="407" y="967"/>
                  </a:lnTo>
                  <a:lnTo>
                    <a:pt x="404" y="979"/>
                  </a:lnTo>
                  <a:lnTo>
                    <a:pt x="517" y="913"/>
                  </a:lnTo>
                  <a:lnTo>
                    <a:pt x="519" y="903"/>
                  </a:lnTo>
                  <a:moveTo>
                    <a:pt x="622" y="843"/>
                  </a:moveTo>
                  <a:lnTo>
                    <a:pt x="529" y="896"/>
                  </a:lnTo>
                  <a:lnTo>
                    <a:pt x="527" y="908"/>
                  </a:lnTo>
                  <a:lnTo>
                    <a:pt x="621" y="853"/>
                  </a:lnTo>
                  <a:lnTo>
                    <a:pt x="622" y="843"/>
                  </a:lnTo>
                  <a:moveTo>
                    <a:pt x="712" y="790"/>
                  </a:moveTo>
                  <a:lnTo>
                    <a:pt x="631" y="837"/>
                  </a:lnTo>
                  <a:lnTo>
                    <a:pt x="630" y="848"/>
                  </a:lnTo>
                  <a:lnTo>
                    <a:pt x="712" y="800"/>
                  </a:lnTo>
                  <a:lnTo>
                    <a:pt x="712" y="790"/>
                  </a:lnTo>
                  <a:moveTo>
                    <a:pt x="791" y="745"/>
                  </a:moveTo>
                  <a:lnTo>
                    <a:pt x="721" y="785"/>
                  </a:lnTo>
                  <a:lnTo>
                    <a:pt x="721" y="795"/>
                  </a:lnTo>
                  <a:lnTo>
                    <a:pt x="791" y="754"/>
                  </a:lnTo>
                  <a:lnTo>
                    <a:pt x="791" y="745"/>
                  </a:lnTo>
                  <a:moveTo>
                    <a:pt x="862" y="703"/>
                  </a:moveTo>
                  <a:lnTo>
                    <a:pt x="798" y="740"/>
                  </a:lnTo>
                  <a:lnTo>
                    <a:pt x="800" y="749"/>
                  </a:lnTo>
                  <a:lnTo>
                    <a:pt x="863" y="712"/>
                  </a:lnTo>
                  <a:lnTo>
                    <a:pt x="862" y="703"/>
                  </a:lnTo>
                  <a:moveTo>
                    <a:pt x="927" y="665"/>
                  </a:moveTo>
                  <a:lnTo>
                    <a:pt x="869" y="699"/>
                  </a:lnTo>
                  <a:lnTo>
                    <a:pt x="871" y="708"/>
                  </a:lnTo>
                  <a:lnTo>
                    <a:pt x="929" y="674"/>
                  </a:lnTo>
                  <a:lnTo>
                    <a:pt x="927" y="665"/>
                  </a:lnTo>
                  <a:moveTo>
                    <a:pt x="988" y="630"/>
                  </a:moveTo>
                  <a:lnTo>
                    <a:pt x="934" y="661"/>
                  </a:lnTo>
                  <a:lnTo>
                    <a:pt x="937" y="670"/>
                  </a:lnTo>
                  <a:lnTo>
                    <a:pt x="991" y="638"/>
                  </a:lnTo>
                  <a:lnTo>
                    <a:pt x="988" y="630"/>
                  </a:lnTo>
                  <a:moveTo>
                    <a:pt x="1046" y="596"/>
                  </a:moveTo>
                  <a:lnTo>
                    <a:pt x="996" y="626"/>
                  </a:lnTo>
                  <a:lnTo>
                    <a:pt x="999" y="634"/>
                  </a:lnTo>
                  <a:lnTo>
                    <a:pt x="1051" y="603"/>
                  </a:lnTo>
                  <a:lnTo>
                    <a:pt x="1046" y="596"/>
                  </a:lnTo>
                  <a:moveTo>
                    <a:pt x="1103" y="563"/>
                  </a:moveTo>
                  <a:lnTo>
                    <a:pt x="1054" y="592"/>
                  </a:lnTo>
                  <a:lnTo>
                    <a:pt x="1058" y="599"/>
                  </a:lnTo>
                  <a:lnTo>
                    <a:pt x="1108" y="570"/>
                  </a:lnTo>
                  <a:lnTo>
                    <a:pt x="1103" y="563"/>
                  </a:lnTo>
                  <a:moveTo>
                    <a:pt x="1159" y="531"/>
                  </a:moveTo>
                  <a:lnTo>
                    <a:pt x="1111" y="559"/>
                  </a:lnTo>
                  <a:lnTo>
                    <a:pt x="1115" y="565"/>
                  </a:lnTo>
                  <a:lnTo>
                    <a:pt x="1164" y="537"/>
                  </a:lnTo>
                  <a:lnTo>
                    <a:pt x="1159" y="531"/>
                  </a:lnTo>
                  <a:moveTo>
                    <a:pt x="1215" y="499"/>
                  </a:moveTo>
                  <a:lnTo>
                    <a:pt x="1166" y="526"/>
                  </a:lnTo>
                  <a:lnTo>
                    <a:pt x="1172" y="533"/>
                  </a:lnTo>
                  <a:lnTo>
                    <a:pt x="1221" y="504"/>
                  </a:lnTo>
                  <a:lnTo>
                    <a:pt x="1215" y="499"/>
                  </a:lnTo>
                  <a:moveTo>
                    <a:pt x="1271" y="466"/>
                  </a:moveTo>
                  <a:lnTo>
                    <a:pt x="1222" y="494"/>
                  </a:lnTo>
                  <a:lnTo>
                    <a:pt x="1228" y="500"/>
                  </a:lnTo>
                  <a:lnTo>
                    <a:pt x="1278" y="471"/>
                  </a:lnTo>
                  <a:lnTo>
                    <a:pt x="1271" y="466"/>
                  </a:lnTo>
                  <a:moveTo>
                    <a:pt x="1330" y="432"/>
                  </a:moveTo>
                  <a:lnTo>
                    <a:pt x="1279" y="461"/>
                  </a:lnTo>
                  <a:lnTo>
                    <a:pt x="1286" y="467"/>
                  </a:lnTo>
                  <a:lnTo>
                    <a:pt x="1337" y="437"/>
                  </a:lnTo>
                  <a:lnTo>
                    <a:pt x="1330" y="432"/>
                  </a:lnTo>
                  <a:moveTo>
                    <a:pt x="1391" y="396"/>
                  </a:moveTo>
                  <a:lnTo>
                    <a:pt x="1337" y="427"/>
                  </a:lnTo>
                  <a:lnTo>
                    <a:pt x="1345" y="432"/>
                  </a:lnTo>
                  <a:lnTo>
                    <a:pt x="1399" y="401"/>
                  </a:lnTo>
                  <a:lnTo>
                    <a:pt x="1391" y="396"/>
                  </a:lnTo>
                  <a:moveTo>
                    <a:pt x="2073" y="0"/>
                  </a:moveTo>
                  <a:lnTo>
                    <a:pt x="1988" y="49"/>
                  </a:lnTo>
                  <a:lnTo>
                    <a:pt x="1399" y="391"/>
                  </a:lnTo>
                  <a:lnTo>
                    <a:pt x="1407" y="396"/>
                  </a:lnTo>
                  <a:lnTo>
                    <a:pt x="1989" y="58"/>
                  </a:lnTo>
                  <a:lnTo>
                    <a:pt x="20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7" name="Freeform 44"/>
            <p:cNvSpPr>
              <a:spLocks noEditPoints="1"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4082472" y="3417775"/>
              <a:ext cx="4695819" cy="3251227"/>
            </a:xfrm>
            <a:custGeom>
              <a:avLst/>
              <a:gdLst>
                <a:gd name="T0" fmla="*/ 0 w 1739"/>
                <a:gd name="T1" fmla="*/ 1204 h 1204"/>
                <a:gd name="T2" fmla="*/ 138 w 1739"/>
                <a:gd name="T3" fmla="*/ 1119 h 1204"/>
                <a:gd name="T4" fmla="*/ 269 w 1739"/>
                <a:gd name="T5" fmla="*/ 1018 h 1204"/>
                <a:gd name="T6" fmla="*/ 148 w 1739"/>
                <a:gd name="T7" fmla="*/ 1112 h 1204"/>
                <a:gd name="T8" fmla="*/ 269 w 1739"/>
                <a:gd name="T9" fmla="*/ 1018 h 1204"/>
                <a:gd name="T10" fmla="*/ 278 w 1739"/>
                <a:gd name="T11" fmla="*/ 1012 h 1204"/>
                <a:gd name="T12" fmla="*/ 377 w 1739"/>
                <a:gd name="T13" fmla="*/ 953 h 1204"/>
                <a:gd name="T14" fmla="*/ 470 w 1739"/>
                <a:gd name="T15" fmla="*/ 879 h 1204"/>
                <a:gd name="T16" fmla="*/ 386 w 1739"/>
                <a:gd name="T17" fmla="*/ 947 h 1204"/>
                <a:gd name="T18" fmla="*/ 470 w 1739"/>
                <a:gd name="T19" fmla="*/ 879 h 1204"/>
                <a:gd name="T20" fmla="*/ 477 w 1739"/>
                <a:gd name="T21" fmla="*/ 873 h 1204"/>
                <a:gd name="T22" fmla="*/ 553 w 1739"/>
                <a:gd name="T23" fmla="*/ 831 h 1204"/>
                <a:gd name="T24" fmla="*/ 625 w 1739"/>
                <a:gd name="T25" fmla="*/ 770 h 1204"/>
                <a:gd name="T26" fmla="*/ 561 w 1739"/>
                <a:gd name="T27" fmla="*/ 826 h 1204"/>
                <a:gd name="T28" fmla="*/ 625 w 1739"/>
                <a:gd name="T29" fmla="*/ 770 h 1204"/>
                <a:gd name="T30" fmla="*/ 633 w 1739"/>
                <a:gd name="T31" fmla="*/ 765 h 1204"/>
                <a:gd name="T32" fmla="*/ 697 w 1739"/>
                <a:gd name="T33" fmla="*/ 731 h 1204"/>
                <a:gd name="T34" fmla="*/ 758 w 1739"/>
                <a:gd name="T35" fmla="*/ 679 h 1204"/>
                <a:gd name="T36" fmla="*/ 704 w 1739"/>
                <a:gd name="T37" fmla="*/ 726 h 1204"/>
                <a:gd name="T38" fmla="*/ 758 w 1739"/>
                <a:gd name="T39" fmla="*/ 679 h 1204"/>
                <a:gd name="T40" fmla="*/ 765 w 1739"/>
                <a:gd name="T41" fmla="*/ 674 h 1204"/>
                <a:gd name="T42" fmla="*/ 824 w 1739"/>
                <a:gd name="T43" fmla="*/ 644 h 1204"/>
                <a:gd name="T44" fmla="*/ 878 w 1739"/>
                <a:gd name="T45" fmla="*/ 596 h 1204"/>
                <a:gd name="T46" fmla="*/ 831 w 1739"/>
                <a:gd name="T47" fmla="*/ 639 h 1204"/>
                <a:gd name="T48" fmla="*/ 878 w 1739"/>
                <a:gd name="T49" fmla="*/ 596 h 1204"/>
                <a:gd name="T50" fmla="*/ 885 w 1739"/>
                <a:gd name="T51" fmla="*/ 591 h 1204"/>
                <a:gd name="T52" fmla="*/ 943 w 1739"/>
                <a:gd name="T53" fmla="*/ 561 h 1204"/>
                <a:gd name="T54" fmla="*/ 995 w 1739"/>
                <a:gd name="T55" fmla="*/ 515 h 1204"/>
                <a:gd name="T56" fmla="*/ 950 w 1739"/>
                <a:gd name="T57" fmla="*/ 556 h 1204"/>
                <a:gd name="T58" fmla="*/ 995 w 1739"/>
                <a:gd name="T59" fmla="*/ 515 h 1204"/>
                <a:gd name="T60" fmla="*/ 1002 w 1739"/>
                <a:gd name="T61" fmla="*/ 509 h 1204"/>
                <a:gd name="T62" fmla="*/ 1062 w 1739"/>
                <a:gd name="T63" fmla="*/ 479 h 1204"/>
                <a:gd name="T64" fmla="*/ 1116 w 1739"/>
                <a:gd name="T65" fmla="*/ 431 h 1204"/>
                <a:gd name="T66" fmla="*/ 1069 w 1739"/>
                <a:gd name="T67" fmla="*/ 473 h 1204"/>
                <a:gd name="T68" fmla="*/ 1116 w 1739"/>
                <a:gd name="T69" fmla="*/ 431 h 1204"/>
                <a:gd name="T70" fmla="*/ 1654 w 1739"/>
                <a:gd name="T71" fmla="*/ 58 h 1204"/>
                <a:gd name="T72" fmla="*/ 1131 w 1739"/>
                <a:gd name="T73" fmla="*/ 430 h 1204"/>
                <a:gd name="T74" fmla="*/ 1739 w 1739"/>
                <a:gd name="T7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9" h="1204">
                  <a:moveTo>
                    <a:pt x="140" y="1107"/>
                  </a:moveTo>
                  <a:lnTo>
                    <a:pt x="0" y="1204"/>
                  </a:lnTo>
                  <a:lnTo>
                    <a:pt x="15" y="1204"/>
                  </a:lnTo>
                  <a:lnTo>
                    <a:pt x="138" y="1119"/>
                  </a:lnTo>
                  <a:lnTo>
                    <a:pt x="140" y="1107"/>
                  </a:lnTo>
                  <a:close/>
                  <a:moveTo>
                    <a:pt x="269" y="1018"/>
                  </a:moveTo>
                  <a:lnTo>
                    <a:pt x="151" y="1100"/>
                  </a:lnTo>
                  <a:lnTo>
                    <a:pt x="148" y="1112"/>
                  </a:lnTo>
                  <a:lnTo>
                    <a:pt x="267" y="1029"/>
                  </a:lnTo>
                  <a:lnTo>
                    <a:pt x="269" y="1018"/>
                  </a:lnTo>
                  <a:close/>
                  <a:moveTo>
                    <a:pt x="377" y="943"/>
                  </a:moveTo>
                  <a:lnTo>
                    <a:pt x="278" y="1012"/>
                  </a:lnTo>
                  <a:lnTo>
                    <a:pt x="276" y="1022"/>
                  </a:lnTo>
                  <a:lnTo>
                    <a:pt x="377" y="953"/>
                  </a:lnTo>
                  <a:lnTo>
                    <a:pt x="377" y="943"/>
                  </a:lnTo>
                  <a:close/>
                  <a:moveTo>
                    <a:pt x="470" y="879"/>
                  </a:moveTo>
                  <a:lnTo>
                    <a:pt x="386" y="936"/>
                  </a:lnTo>
                  <a:lnTo>
                    <a:pt x="386" y="947"/>
                  </a:lnTo>
                  <a:lnTo>
                    <a:pt x="470" y="889"/>
                  </a:lnTo>
                  <a:lnTo>
                    <a:pt x="470" y="879"/>
                  </a:lnTo>
                  <a:close/>
                  <a:moveTo>
                    <a:pt x="551" y="822"/>
                  </a:moveTo>
                  <a:lnTo>
                    <a:pt x="477" y="873"/>
                  </a:lnTo>
                  <a:lnTo>
                    <a:pt x="479" y="883"/>
                  </a:lnTo>
                  <a:lnTo>
                    <a:pt x="553" y="831"/>
                  </a:lnTo>
                  <a:lnTo>
                    <a:pt x="551" y="822"/>
                  </a:lnTo>
                  <a:close/>
                  <a:moveTo>
                    <a:pt x="625" y="770"/>
                  </a:moveTo>
                  <a:lnTo>
                    <a:pt x="559" y="817"/>
                  </a:lnTo>
                  <a:lnTo>
                    <a:pt x="561" y="826"/>
                  </a:lnTo>
                  <a:lnTo>
                    <a:pt x="628" y="779"/>
                  </a:lnTo>
                  <a:lnTo>
                    <a:pt x="625" y="770"/>
                  </a:lnTo>
                  <a:close/>
                  <a:moveTo>
                    <a:pt x="694" y="723"/>
                  </a:moveTo>
                  <a:lnTo>
                    <a:pt x="633" y="765"/>
                  </a:lnTo>
                  <a:lnTo>
                    <a:pt x="636" y="774"/>
                  </a:lnTo>
                  <a:lnTo>
                    <a:pt x="697" y="731"/>
                  </a:lnTo>
                  <a:lnTo>
                    <a:pt x="694" y="723"/>
                  </a:lnTo>
                  <a:close/>
                  <a:moveTo>
                    <a:pt x="758" y="679"/>
                  </a:moveTo>
                  <a:lnTo>
                    <a:pt x="701" y="718"/>
                  </a:lnTo>
                  <a:lnTo>
                    <a:pt x="704" y="726"/>
                  </a:lnTo>
                  <a:lnTo>
                    <a:pt x="762" y="687"/>
                  </a:lnTo>
                  <a:lnTo>
                    <a:pt x="758" y="679"/>
                  </a:lnTo>
                  <a:close/>
                  <a:moveTo>
                    <a:pt x="819" y="637"/>
                  </a:moveTo>
                  <a:lnTo>
                    <a:pt x="765" y="674"/>
                  </a:lnTo>
                  <a:lnTo>
                    <a:pt x="769" y="682"/>
                  </a:lnTo>
                  <a:lnTo>
                    <a:pt x="824" y="644"/>
                  </a:lnTo>
                  <a:lnTo>
                    <a:pt x="819" y="637"/>
                  </a:lnTo>
                  <a:close/>
                  <a:moveTo>
                    <a:pt x="878" y="596"/>
                  </a:moveTo>
                  <a:lnTo>
                    <a:pt x="826" y="632"/>
                  </a:lnTo>
                  <a:lnTo>
                    <a:pt x="831" y="639"/>
                  </a:lnTo>
                  <a:lnTo>
                    <a:pt x="884" y="602"/>
                  </a:lnTo>
                  <a:lnTo>
                    <a:pt x="878" y="596"/>
                  </a:lnTo>
                  <a:close/>
                  <a:moveTo>
                    <a:pt x="937" y="555"/>
                  </a:moveTo>
                  <a:lnTo>
                    <a:pt x="885" y="591"/>
                  </a:lnTo>
                  <a:lnTo>
                    <a:pt x="891" y="597"/>
                  </a:lnTo>
                  <a:lnTo>
                    <a:pt x="943" y="561"/>
                  </a:lnTo>
                  <a:lnTo>
                    <a:pt x="937" y="555"/>
                  </a:lnTo>
                  <a:close/>
                  <a:moveTo>
                    <a:pt x="995" y="515"/>
                  </a:moveTo>
                  <a:lnTo>
                    <a:pt x="944" y="550"/>
                  </a:lnTo>
                  <a:lnTo>
                    <a:pt x="950" y="556"/>
                  </a:lnTo>
                  <a:lnTo>
                    <a:pt x="1002" y="520"/>
                  </a:lnTo>
                  <a:lnTo>
                    <a:pt x="995" y="515"/>
                  </a:lnTo>
                  <a:close/>
                  <a:moveTo>
                    <a:pt x="1055" y="473"/>
                  </a:moveTo>
                  <a:lnTo>
                    <a:pt x="1002" y="509"/>
                  </a:lnTo>
                  <a:lnTo>
                    <a:pt x="1010" y="515"/>
                  </a:lnTo>
                  <a:lnTo>
                    <a:pt x="1062" y="479"/>
                  </a:lnTo>
                  <a:lnTo>
                    <a:pt x="1055" y="473"/>
                  </a:lnTo>
                  <a:close/>
                  <a:moveTo>
                    <a:pt x="1116" y="431"/>
                  </a:moveTo>
                  <a:lnTo>
                    <a:pt x="1062" y="468"/>
                  </a:lnTo>
                  <a:lnTo>
                    <a:pt x="1069" y="473"/>
                  </a:lnTo>
                  <a:lnTo>
                    <a:pt x="1124" y="436"/>
                  </a:lnTo>
                  <a:lnTo>
                    <a:pt x="1116" y="431"/>
                  </a:lnTo>
                  <a:close/>
                  <a:moveTo>
                    <a:pt x="1738" y="0"/>
                  </a:moveTo>
                  <a:lnTo>
                    <a:pt x="1654" y="58"/>
                  </a:lnTo>
                  <a:lnTo>
                    <a:pt x="1124" y="425"/>
                  </a:lnTo>
                  <a:lnTo>
                    <a:pt x="1131" y="430"/>
                  </a:lnTo>
                  <a:lnTo>
                    <a:pt x="1664" y="62"/>
                  </a:lnTo>
                  <a:lnTo>
                    <a:pt x="1739" y="0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8" name="Freeform 45"/>
            <p:cNvSpPr>
              <a:spLocks noEditPoints="1"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4082472" y="3417775"/>
              <a:ext cx="4695819" cy="3251227"/>
            </a:xfrm>
            <a:custGeom>
              <a:avLst/>
              <a:gdLst>
                <a:gd name="T0" fmla="*/ 0 w 1739"/>
                <a:gd name="T1" fmla="*/ 1204 h 1204"/>
                <a:gd name="T2" fmla="*/ 138 w 1739"/>
                <a:gd name="T3" fmla="*/ 1119 h 1204"/>
                <a:gd name="T4" fmla="*/ 269 w 1739"/>
                <a:gd name="T5" fmla="*/ 1018 h 1204"/>
                <a:gd name="T6" fmla="*/ 148 w 1739"/>
                <a:gd name="T7" fmla="*/ 1112 h 1204"/>
                <a:gd name="T8" fmla="*/ 269 w 1739"/>
                <a:gd name="T9" fmla="*/ 1018 h 1204"/>
                <a:gd name="T10" fmla="*/ 278 w 1739"/>
                <a:gd name="T11" fmla="*/ 1012 h 1204"/>
                <a:gd name="T12" fmla="*/ 377 w 1739"/>
                <a:gd name="T13" fmla="*/ 953 h 1204"/>
                <a:gd name="T14" fmla="*/ 470 w 1739"/>
                <a:gd name="T15" fmla="*/ 879 h 1204"/>
                <a:gd name="T16" fmla="*/ 386 w 1739"/>
                <a:gd name="T17" fmla="*/ 947 h 1204"/>
                <a:gd name="T18" fmla="*/ 470 w 1739"/>
                <a:gd name="T19" fmla="*/ 879 h 1204"/>
                <a:gd name="T20" fmla="*/ 477 w 1739"/>
                <a:gd name="T21" fmla="*/ 873 h 1204"/>
                <a:gd name="T22" fmla="*/ 553 w 1739"/>
                <a:gd name="T23" fmla="*/ 831 h 1204"/>
                <a:gd name="T24" fmla="*/ 625 w 1739"/>
                <a:gd name="T25" fmla="*/ 770 h 1204"/>
                <a:gd name="T26" fmla="*/ 561 w 1739"/>
                <a:gd name="T27" fmla="*/ 826 h 1204"/>
                <a:gd name="T28" fmla="*/ 625 w 1739"/>
                <a:gd name="T29" fmla="*/ 770 h 1204"/>
                <a:gd name="T30" fmla="*/ 633 w 1739"/>
                <a:gd name="T31" fmla="*/ 765 h 1204"/>
                <a:gd name="T32" fmla="*/ 697 w 1739"/>
                <a:gd name="T33" fmla="*/ 731 h 1204"/>
                <a:gd name="T34" fmla="*/ 758 w 1739"/>
                <a:gd name="T35" fmla="*/ 679 h 1204"/>
                <a:gd name="T36" fmla="*/ 704 w 1739"/>
                <a:gd name="T37" fmla="*/ 726 h 1204"/>
                <a:gd name="T38" fmla="*/ 758 w 1739"/>
                <a:gd name="T39" fmla="*/ 679 h 1204"/>
                <a:gd name="T40" fmla="*/ 765 w 1739"/>
                <a:gd name="T41" fmla="*/ 674 h 1204"/>
                <a:gd name="T42" fmla="*/ 824 w 1739"/>
                <a:gd name="T43" fmla="*/ 644 h 1204"/>
                <a:gd name="T44" fmla="*/ 878 w 1739"/>
                <a:gd name="T45" fmla="*/ 596 h 1204"/>
                <a:gd name="T46" fmla="*/ 831 w 1739"/>
                <a:gd name="T47" fmla="*/ 639 h 1204"/>
                <a:gd name="T48" fmla="*/ 878 w 1739"/>
                <a:gd name="T49" fmla="*/ 596 h 1204"/>
                <a:gd name="T50" fmla="*/ 885 w 1739"/>
                <a:gd name="T51" fmla="*/ 591 h 1204"/>
                <a:gd name="T52" fmla="*/ 943 w 1739"/>
                <a:gd name="T53" fmla="*/ 561 h 1204"/>
                <a:gd name="T54" fmla="*/ 995 w 1739"/>
                <a:gd name="T55" fmla="*/ 515 h 1204"/>
                <a:gd name="T56" fmla="*/ 950 w 1739"/>
                <a:gd name="T57" fmla="*/ 556 h 1204"/>
                <a:gd name="T58" fmla="*/ 995 w 1739"/>
                <a:gd name="T59" fmla="*/ 515 h 1204"/>
                <a:gd name="T60" fmla="*/ 1002 w 1739"/>
                <a:gd name="T61" fmla="*/ 509 h 1204"/>
                <a:gd name="T62" fmla="*/ 1062 w 1739"/>
                <a:gd name="T63" fmla="*/ 479 h 1204"/>
                <a:gd name="T64" fmla="*/ 1116 w 1739"/>
                <a:gd name="T65" fmla="*/ 431 h 1204"/>
                <a:gd name="T66" fmla="*/ 1069 w 1739"/>
                <a:gd name="T67" fmla="*/ 473 h 1204"/>
                <a:gd name="T68" fmla="*/ 1116 w 1739"/>
                <a:gd name="T69" fmla="*/ 431 h 1204"/>
                <a:gd name="T70" fmla="*/ 1654 w 1739"/>
                <a:gd name="T71" fmla="*/ 58 h 1204"/>
                <a:gd name="T72" fmla="*/ 1131 w 1739"/>
                <a:gd name="T73" fmla="*/ 430 h 1204"/>
                <a:gd name="T74" fmla="*/ 1739 w 1739"/>
                <a:gd name="T7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9" h="1204">
                  <a:moveTo>
                    <a:pt x="140" y="1107"/>
                  </a:moveTo>
                  <a:lnTo>
                    <a:pt x="0" y="1204"/>
                  </a:lnTo>
                  <a:lnTo>
                    <a:pt x="15" y="1204"/>
                  </a:lnTo>
                  <a:lnTo>
                    <a:pt x="138" y="1119"/>
                  </a:lnTo>
                  <a:lnTo>
                    <a:pt x="140" y="1107"/>
                  </a:lnTo>
                  <a:moveTo>
                    <a:pt x="269" y="1018"/>
                  </a:moveTo>
                  <a:lnTo>
                    <a:pt x="151" y="1100"/>
                  </a:lnTo>
                  <a:lnTo>
                    <a:pt x="148" y="1112"/>
                  </a:lnTo>
                  <a:lnTo>
                    <a:pt x="267" y="1029"/>
                  </a:lnTo>
                  <a:lnTo>
                    <a:pt x="269" y="1018"/>
                  </a:lnTo>
                  <a:moveTo>
                    <a:pt x="377" y="943"/>
                  </a:moveTo>
                  <a:lnTo>
                    <a:pt x="278" y="1012"/>
                  </a:lnTo>
                  <a:lnTo>
                    <a:pt x="276" y="1022"/>
                  </a:lnTo>
                  <a:lnTo>
                    <a:pt x="377" y="953"/>
                  </a:lnTo>
                  <a:lnTo>
                    <a:pt x="377" y="943"/>
                  </a:lnTo>
                  <a:moveTo>
                    <a:pt x="470" y="879"/>
                  </a:moveTo>
                  <a:lnTo>
                    <a:pt x="386" y="936"/>
                  </a:lnTo>
                  <a:lnTo>
                    <a:pt x="386" y="947"/>
                  </a:lnTo>
                  <a:lnTo>
                    <a:pt x="470" y="889"/>
                  </a:lnTo>
                  <a:lnTo>
                    <a:pt x="470" y="879"/>
                  </a:lnTo>
                  <a:moveTo>
                    <a:pt x="551" y="822"/>
                  </a:moveTo>
                  <a:lnTo>
                    <a:pt x="477" y="873"/>
                  </a:lnTo>
                  <a:lnTo>
                    <a:pt x="479" y="883"/>
                  </a:lnTo>
                  <a:lnTo>
                    <a:pt x="553" y="831"/>
                  </a:lnTo>
                  <a:lnTo>
                    <a:pt x="551" y="822"/>
                  </a:lnTo>
                  <a:moveTo>
                    <a:pt x="625" y="770"/>
                  </a:moveTo>
                  <a:lnTo>
                    <a:pt x="559" y="817"/>
                  </a:lnTo>
                  <a:lnTo>
                    <a:pt x="561" y="826"/>
                  </a:lnTo>
                  <a:lnTo>
                    <a:pt x="628" y="779"/>
                  </a:lnTo>
                  <a:lnTo>
                    <a:pt x="625" y="770"/>
                  </a:lnTo>
                  <a:moveTo>
                    <a:pt x="694" y="723"/>
                  </a:moveTo>
                  <a:lnTo>
                    <a:pt x="633" y="765"/>
                  </a:lnTo>
                  <a:lnTo>
                    <a:pt x="636" y="774"/>
                  </a:lnTo>
                  <a:lnTo>
                    <a:pt x="697" y="731"/>
                  </a:lnTo>
                  <a:lnTo>
                    <a:pt x="694" y="723"/>
                  </a:lnTo>
                  <a:moveTo>
                    <a:pt x="758" y="679"/>
                  </a:moveTo>
                  <a:lnTo>
                    <a:pt x="701" y="718"/>
                  </a:lnTo>
                  <a:lnTo>
                    <a:pt x="704" y="726"/>
                  </a:lnTo>
                  <a:lnTo>
                    <a:pt x="762" y="687"/>
                  </a:lnTo>
                  <a:lnTo>
                    <a:pt x="758" y="679"/>
                  </a:lnTo>
                  <a:moveTo>
                    <a:pt x="819" y="637"/>
                  </a:moveTo>
                  <a:lnTo>
                    <a:pt x="765" y="674"/>
                  </a:lnTo>
                  <a:lnTo>
                    <a:pt x="769" y="682"/>
                  </a:lnTo>
                  <a:lnTo>
                    <a:pt x="824" y="644"/>
                  </a:lnTo>
                  <a:lnTo>
                    <a:pt x="819" y="637"/>
                  </a:lnTo>
                  <a:moveTo>
                    <a:pt x="878" y="596"/>
                  </a:moveTo>
                  <a:lnTo>
                    <a:pt x="826" y="632"/>
                  </a:lnTo>
                  <a:lnTo>
                    <a:pt x="831" y="639"/>
                  </a:lnTo>
                  <a:lnTo>
                    <a:pt x="884" y="602"/>
                  </a:lnTo>
                  <a:lnTo>
                    <a:pt x="878" y="596"/>
                  </a:lnTo>
                  <a:moveTo>
                    <a:pt x="937" y="555"/>
                  </a:moveTo>
                  <a:lnTo>
                    <a:pt x="885" y="591"/>
                  </a:lnTo>
                  <a:lnTo>
                    <a:pt x="891" y="597"/>
                  </a:lnTo>
                  <a:lnTo>
                    <a:pt x="943" y="561"/>
                  </a:lnTo>
                  <a:lnTo>
                    <a:pt x="937" y="555"/>
                  </a:lnTo>
                  <a:moveTo>
                    <a:pt x="995" y="515"/>
                  </a:moveTo>
                  <a:lnTo>
                    <a:pt x="944" y="550"/>
                  </a:lnTo>
                  <a:lnTo>
                    <a:pt x="950" y="556"/>
                  </a:lnTo>
                  <a:lnTo>
                    <a:pt x="1002" y="520"/>
                  </a:lnTo>
                  <a:lnTo>
                    <a:pt x="995" y="515"/>
                  </a:lnTo>
                  <a:moveTo>
                    <a:pt x="1055" y="473"/>
                  </a:moveTo>
                  <a:lnTo>
                    <a:pt x="1002" y="509"/>
                  </a:lnTo>
                  <a:lnTo>
                    <a:pt x="1010" y="515"/>
                  </a:lnTo>
                  <a:lnTo>
                    <a:pt x="1062" y="479"/>
                  </a:lnTo>
                  <a:lnTo>
                    <a:pt x="1055" y="473"/>
                  </a:lnTo>
                  <a:moveTo>
                    <a:pt x="1116" y="431"/>
                  </a:moveTo>
                  <a:lnTo>
                    <a:pt x="1062" y="468"/>
                  </a:lnTo>
                  <a:lnTo>
                    <a:pt x="1069" y="473"/>
                  </a:lnTo>
                  <a:lnTo>
                    <a:pt x="1124" y="436"/>
                  </a:lnTo>
                  <a:lnTo>
                    <a:pt x="1116" y="431"/>
                  </a:lnTo>
                  <a:moveTo>
                    <a:pt x="1738" y="0"/>
                  </a:moveTo>
                  <a:lnTo>
                    <a:pt x="1654" y="58"/>
                  </a:lnTo>
                  <a:lnTo>
                    <a:pt x="1124" y="425"/>
                  </a:lnTo>
                  <a:lnTo>
                    <a:pt x="1131" y="430"/>
                  </a:lnTo>
                  <a:lnTo>
                    <a:pt x="1664" y="62"/>
                  </a:lnTo>
                  <a:lnTo>
                    <a:pt x="1739" y="0"/>
                  </a:lnTo>
                  <a:lnTo>
                    <a:pt x="17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49" name="Freeform 46"/>
            <p:cNvSpPr>
              <a:spLocks noEditPoints="1"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4841439" y="3417775"/>
              <a:ext cx="3936852" cy="3251227"/>
            </a:xfrm>
            <a:custGeom>
              <a:avLst/>
              <a:gdLst>
                <a:gd name="T0" fmla="*/ 0 w 1458"/>
                <a:gd name="T1" fmla="*/ 1204 h 1204"/>
                <a:gd name="T2" fmla="*/ 96 w 1458"/>
                <a:gd name="T3" fmla="*/ 1135 h 1204"/>
                <a:gd name="T4" fmla="*/ 205 w 1458"/>
                <a:gd name="T5" fmla="*/ 1034 h 1204"/>
                <a:gd name="T6" fmla="*/ 105 w 1458"/>
                <a:gd name="T7" fmla="*/ 1128 h 1204"/>
                <a:gd name="T8" fmla="*/ 205 w 1458"/>
                <a:gd name="T9" fmla="*/ 1034 h 1204"/>
                <a:gd name="T10" fmla="*/ 213 w 1458"/>
                <a:gd name="T11" fmla="*/ 1028 h 1204"/>
                <a:gd name="T12" fmla="*/ 301 w 1458"/>
                <a:gd name="T13" fmla="*/ 966 h 1204"/>
                <a:gd name="T14" fmla="*/ 382 w 1458"/>
                <a:gd name="T15" fmla="*/ 888 h 1204"/>
                <a:gd name="T16" fmla="*/ 308 w 1458"/>
                <a:gd name="T17" fmla="*/ 960 h 1204"/>
                <a:gd name="T18" fmla="*/ 382 w 1458"/>
                <a:gd name="T19" fmla="*/ 888 h 1204"/>
                <a:gd name="T20" fmla="*/ 390 w 1458"/>
                <a:gd name="T21" fmla="*/ 881 h 1204"/>
                <a:gd name="T22" fmla="*/ 461 w 1458"/>
                <a:gd name="T23" fmla="*/ 834 h 1204"/>
                <a:gd name="T24" fmla="*/ 528 w 1458"/>
                <a:gd name="T25" fmla="*/ 768 h 1204"/>
                <a:gd name="T26" fmla="*/ 468 w 1458"/>
                <a:gd name="T27" fmla="*/ 828 h 1204"/>
                <a:gd name="T28" fmla="*/ 528 w 1458"/>
                <a:gd name="T29" fmla="*/ 768 h 1204"/>
                <a:gd name="T30" fmla="*/ 534 w 1458"/>
                <a:gd name="T31" fmla="*/ 763 h 1204"/>
                <a:gd name="T32" fmla="*/ 597 w 1458"/>
                <a:gd name="T33" fmla="*/ 721 h 1204"/>
                <a:gd name="T34" fmla="*/ 655 w 1458"/>
                <a:gd name="T35" fmla="*/ 663 h 1204"/>
                <a:gd name="T36" fmla="*/ 604 w 1458"/>
                <a:gd name="T37" fmla="*/ 716 h 1204"/>
                <a:gd name="T38" fmla="*/ 655 w 1458"/>
                <a:gd name="T39" fmla="*/ 663 h 1204"/>
                <a:gd name="T40" fmla="*/ 661 w 1458"/>
                <a:gd name="T41" fmla="*/ 658 h 1204"/>
                <a:gd name="T42" fmla="*/ 721 w 1458"/>
                <a:gd name="T43" fmla="*/ 619 h 1204"/>
                <a:gd name="T44" fmla="*/ 774 w 1458"/>
                <a:gd name="T45" fmla="*/ 564 h 1204"/>
                <a:gd name="T46" fmla="*/ 728 w 1458"/>
                <a:gd name="T47" fmla="*/ 614 h 1204"/>
                <a:gd name="T48" fmla="*/ 774 w 1458"/>
                <a:gd name="T49" fmla="*/ 564 h 1204"/>
                <a:gd name="T50" fmla="*/ 781 w 1458"/>
                <a:gd name="T51" fmla="*/ 558 h 1204"/>
                <a:gd name="T52" fmla="*/ 841 w 1458"/>
                <a:gd name="T53" fmla="*/ 520 h 1204"/>
                <a:gd name="T54" fmla="*/ 894 w 1458"/>
                <a:gd name="T55" fmla="*/ 466 h 1204"/>
                <a:gd name="T56" fmla="*/ 848 w 1458"/>
                <a:gd name="T57" fmla="*/ 515 h 1204"/>
                <a:gd name="T58" fmla="*/ 894 w 1458"/>
                <a:gd name="T59" fmla="*/ 466 h 1204"/>
                <a:gd name="T60" fmla="*/ 1383 w 1458"/>
                <a:gd name="T61" fmla="*/ 62 h 1204"/>
                <a:gd name="T62" fmla="*/ 909 w 1458"/>
                <a:gd name="T63" fmla="*/ 464 h 1204"/>
                <a:gd name="T64" fmla="*/ 1458 w 1458"/>
                <a:gd name="T6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58" h="1204">
                  <a:moveTo>
                    <a:pt x="96" y="1124"/>
                  </a:moveTo>
                  <a:lnTo>
                    <a:pt x="0" y="1204"/>
                  </a:lnTo>
                  <a:lnTo>
                    <a:pt x="13" y="1204"/>
                  </a:lnTo>
                  <a:lnTo>
                    <a:pt x="96" y="1135"/>
                  </a:lnTo>
                  <a:lnTo>
                    <a:pt x="96" y="1124"/>
                  </a:lnTo>
                  <a:close/>
                  <a:moveTo>
                    <a:pt x="205" y="1034"/>
                  </a:moveTo>
                  <a:lnTo>
                    <a:pt x="105" y="1117"/>
                  </a:lnTo>
                  <a:lnTo>
                    <a:pt x="105" y="1128"/>
                  </a:lnTo>
                  <a:lnTo>
                    <a:pt x="206" y="1044"/>
                  </a:lnTo>
                  <a:lnTo>
                    <a:pt x="205" y="1034"/>
                  </a:lnTo>
                  <a:close/>
                  <a:moveTo>
                    <a:pt x="299" y="956"/>
                  </a:moveTo>
                  <a:lnTo>
                    <a:pt x="213" y="1028"/>
                  </a:lnTo>
                  <a:lnTo>
                    <a:pt x="214" y="1038"/>
                  </a:lnTo>
                  <a:lnTo>
                    <a:pt x="301" y="966"/>
                  </a:lnTo>
                  <a:lnTo>
                    <a:pt x="299" y="956"/>
                  </a:lnTo>
                  <a:close/>
                  <a:moveTo>
                    <a:pt x="382" y="888"/>
                  </a:moveTo>
                  <a:lnTo>
                    <a:pt x="306" y="950"/>
                  </a:lnTo>
                  <a:lnTo>
                    <a:pt x="308" y="960"/>
                  </a:lnTo>
                  <a:lnTo>
                    <a:pt x="385" y="896"/>
                  </a:lnTo>
                  <a:lnTo>
                    <a:pt x="382" y="888"/>
                  </a:lnTo>
                  <a:close/>
                  <a:moveTo>
                    <a:pt x="458" y="825"/>
                  </a:moveTo>
                  <a:lnTo>
                    <a:pt x="390" y="881"/>
                  </a:lnTo>
                  <a:lnTo>
                    <a:pt x="392" y="891"/>
                  </a:lnTo>
                  <a:lnTo>
                    <a:pt x="461" y="834"/>
                  </a:lnTo>
                  <a:lnTo>
                    <a:pt x="458" y="825"/>
                  </a:lnTo>
                  <a:close/>
                  <a:moveTo>
                    <a:pt x="528" y="768"/>
                  </a:moveTo>
                  <a:lnTo>
                    <a:pt x="465" y="820"/>
                  </a:lnTo>
                  <a:lnTo>
                    <a:pt x="468" y="828"/>
                  </a:lnTo>
                  <a:lnTo>
                    <a:pt x="531" y="775"/>
                  </a:lnTo>
                  <a:lnTo>
                    <a:pt x="528" y="768"/>
                  </a:lnTo>
                  <a:close/>
                  <a:moveTo>
                    <a:pt x="593" y="714"/>
                  </a:moveTo>
                  <a:lnTo>
                    <a:pt x="534" y="763"/>
                  </a:lnTo>
                  <a:lnTo>
                    <a:pt x="538" y="770"/>
                  </a:lnTo>
                  <a:lnTo>
                    <a:pt x="597" y="721"/>
                  </a:lnTo>
                  <a:lnTo>
                    <a:pt x="593" y="714"/>
                  </a:lnTo>
                  <a:close/>
                  <a:moveTo>
                    <a:pt x="655" y="663"/>
                  </a:moveTo>
                  <a:lnTo>
                    <a:pt x="599" y="709"/>
                  </a:lnTo>
                  <a:lnTo>
                    <a:pt x="604" y="716"/>
                  </a:lnTo>
                  <a:lnTo>
                    <a:pt x="660" y="670"/>
                  </a:lnTo>
                  <a:lnTo>
                    <a:pt x="655" y="663"/>
                  </a:lnTo>
                  <a:close/>
                  <a:moveTo>
                    <a:pt x="715" y="613"/>
                  </a:moveTo>
                  <a:lnTo>
                    <a:pt x="661" y="658"/>
                  </a:lnTo>
                  <a:lnTo>
                    <a:pt x="667" y="664"/>
                  </a:lnTo>
                  <a:lnTo>
                    <a:pt x="721" y="619"/>
                  </a:lnTo>
                  <a:lnTo>
                    <a:pt x="715" y="613"/>
                  </a:lnTo>
                  <a:close/>
                  <a:moveTo>
                    <a:pt x="774" y="564"/>
                  </a:moveTo>
                  <a:lnTo>
                    <a:pt x="721" y="608"/>
                  </a:lnTo>
                  <a:lnTo>
                    <a:pt x="728" y="614"/>
                  </a:lnTo>
                  <a:lnTo>
                    <a:pt x="781" y="570"/>
                  </a:lnTo>
                  <a:lnTo>
                    <a:pt x="774" y="564"/>
                  </a:lnTo>
                  <a:close/>
                  <a:moveTo>
                    <a:pt x="834" y="516"/>
                  </a:moveTo>
                  <a:lnTo>
                    <a:pt x="781" y="558"/>
                  </a:lnTo>
                  <a:lnTo>
                    <a:pt x="788" y="564"/>
                  </a:lnTo>
                  <a:lnTo>
                    <a:pt x="841" y="520"/>
                  </a:lnTo>
                  <a:lnTo>
                    <a:pt x="834" y="516"/>
                  </a:lnTo>
                  <a:close/>
                  <a:moveTo>
                    <a:pt x="894" y="466"/>
                  </a:moveTo>
                  <a:lnTo>
                    <a:pt x="841" y="510"/>
                  </a:lnTo>
                  <a:lnTo>
                    <a:pt x="848" y="515"/>
                  </a:lnTo>
                  <a:lnTo>
                    <a:pt x="902" y="470"/>
                  </a:lnTo>
                  <a:lnTo>
                    <a:pt x="894" y="466"/>
                  </a:lnTo>
                  <a:close/>
                  <a:moveTo>
                    <a:pt x="1458" y="0"/>
                  </a:moveTo>
                  <a:lnTo>
                    <a:pt x="1383" y="62"/>
                  </a:lnTo>
                  <a:lnTo>
                    <a:pt x="901" y="459"/>
                  </a:lnTo>
                  <a:lnTo>
                    <a:pt x="909" y="464"/>
                  </a:lnTo>
                  <a:lnTo>
                    <a:pt x="1393" y="65"/>
                  </a:lnTo>
                  <a:lnTo>
                    <a:pt x="145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0" name="Freeform 47"/>
            <p:cNvSpPr>
              <a:spLocks noEditPoints="1"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4841439" y="3417775"/>
              <a:ext cx="3936852" cy="3251227"/>
            </a:xfrm>
            <a:custGeom>
              <a:avLst/>
              <a:gdLst>
                <a:gd name="T0" fmla="*/ 0 w 1458"/>
                <a:gd name="T1" fmla="*/ 1204 h 1204"/>
                <a:gd name="T2" fmla="*/ 96 w 1458"/>
                <a:gd name="T3" fmla="*/ 1135 h 1204"/>
                <a:gd name="T4" fmla="*/ 205 w 1458"/>
                <a:gd name="T5" fmla="*/ 1034 h 1204"/>
                <a:gd name="T6" fmla="*/ 105 w 1458"/>
                <a:gd name="T7" fmla="*/ 1128 h 1204"/>
                <a:gd name="T8" fmla="*/ 205 w 1458"/>
                <a:gd name="T9" fmla="*/ 1034 h 1204"/>
                <a:gd name="T10" fmla="*/ 213 w 1458"/>
                <a:gd name="T11" fmla="*/ 1028 h 1204"/>
                <a:gd name="T12" fmla="*/ 301 w 1458"/>
                <a:gd name="T13" fmla="*/ 966 h 1204"/>
                <a:gd name="T14" fmla="*/ 382 w 1458"/>
                <a:gd name="T15" fmla="*/ 888 h 1204"/>
                <a:gd name="T16" fmla="*/ 308 w 1458"/>
                <a:gd name="T17" fmla="*/ 960 h 1204"/>
                <a:gd name="T18" fmla="*/ 382 w 1458"/>
                <a:gd name="T19" fmla="*/ 888 h 1204"/>
                <a:gd name="T20" fmla="*/ 390 w 1458"/>
                <a:gd name="T21" fmla="*/ 881 h 1204"/>
                <a:gd name="T22" fmla="*/ 461 w 1458"/>
                <a:gd name="T23" fmla="*/ 834 h 1204"/>
                <a:gd name="T24" fmla="*/ 528 w 1458"/>
                <a:gd name="T25" fmla="*/ 768 h 1204"/>
                <a:gd name="T26" fmla="*/ 468 w 1458"/>
                <a:gd name="T27" fmla="*/ 828 h 1204"/>
                <a:gd name="T28" fmla="*/ 528 w 1458"/>
                <a:gd name="T29" fmla="*/ 768 h 1204"/>
                <a:gd name="T30" fmla="*/ 534 w 1458"/>
                <a:gd name="T31" fmla="*/ 763 h 1204"/>
                <a:gd name="T32" fmla="*/ 597 w 1458"/>
                <a:gd name="T33" fmla="*/ 721 h 1204"/>
                <a:gd name="T34" fmla="*/ 655 w 1458"/>
                <a:gd name="T35" fmla="*/ 663 h 1204"/>
                <a:gd name="T36" fmla="*/ 604 w 1458"/>
                <a:gd name="T37" fmla="*/ 716 h 1204"/>
                <a:gd name="T38" fmla="*/ 655 w 1458"/>
                <a:gd name="T39" fmla="*/ 663 h 1204"/>
                <a:gd name="T40" fmla="*/ 661 w 1458"/>
                <a:gd name="T41" fmla="*/ 658 h 1204"/>
                <a:gd name="T42" fmla="*/ 721 w 1458"/>
                <a:gd name="T43" fmla="*/ 619 h 1204"/>
                <a:gd name="T44" fmla="*/ 774 w 1458"/>
                <a:gd name="T45" fmla="*/ 564 h 1204"/>
                <a:gd name="T46" fmla="*/ 728 w 1458"/>
                <a:gd name="T47" fmla="*/ 614 h 1204"/>
                <a:gd name="T48" fmla="*/ 774 w 1458"/>
                <a:gd name="T49" fmla="*/ 564 h 1204"/>
                <a:gd name="T50" fmla="*/ 781 w 1458"/>
                <a:gd name="T51" fmla="*/ 558 h 1204"/>
                <a:gd name="T52" fmla="*/ 841 w 1458"/>
                <a:gd name="T53" fmla="*/ 520 h 1204"/>
                <a:gd name="T54" fmla="*/ 894 w 1458"/>
                <a:gd name="T55" fmla="*/ 466 h 1204"/>
                <a:gd name="T56" fmla="*/ 848 w 1458"/>
                <a:gd name="T57" fmla="*/ 515 h 1204"/>
                <a:gd name="T58" fmla="*/ 894 w 1458"/>
                <a:gd name="T59" fmla="*/ 466 h 1204"/>
                <a:gd name="T60" fmla="*/ 1383 w 1458"/>
                <a:gd name="T61" fmla="*/ 62 h 1204"/>
                <a:gd name="T62" fmla="*/ 909 w 1458"/>
                <a:gd name="T63" fmla="*/ 464 h 1204"/>
                <a:gd name="T64" fmla="*/ 1458 w 1458"/>
                <a:gd name="T6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58" h="1204">
                  <a:moveTo>
                    <a:pt x="96" y="1124"/>
                  </a:moveTo>
                  <a:lnTo>
                    <a:pt x="0" y="1204"/>
                  </a:lnTo>
                  <a:lnTo>
                    <a:pt x="13" y="1204"/>
                  </a:lnTo>
                  <a:lnTo>
                    <a:pt x="96" y="1135"/>
                  </a:lnTo>
                  <a:lnTo>
                    <a:pt x="96" y="1124"/>
                  </a:lnTo>
                  <a:moveTo>
                    <a:pt x="205" y="1034"/>
                  </a:moveTo>
                  <a:lnTo>
                    <a:pt x="105" y="1117"/>
                  </a:lnTo>
                  <a:lnTo>
                    <a:pt x="105" y="1128"/>
                  </a:lnTo>
                  <a:lnTo>
                    <a:pt x="206" y="1044"/>
                  </a:lnTo>
                  <a:lnTo>
                    <a:pt x="205" y="1034"/>
                  </a:lnTo>
                  <a:moveTo>
                    <a:pt x="299" y="956"/>
                  </a:moveTo>
                  <a:lnTo>
                    <a:pt x="213" y="1028"/>
                  </a:lnTo>
                  <a:lnTo>
                    <a:pt x="214" y="1038"/>
                  </a:lnTo>
                  <a:lnTo>
                    <a:pt x="301" y="966"/>
                  </a:lnTo>
                  <a:lnTo>
                    <a:pt x="299" y="956"/>
                  </a:lnTo>
                  <a:moveTo>
                    <a:pt x="382" y="888"/>
                  </a:moveTo>
                  <a:lnTo>
                    <a:pt x="306" y="950"/>
                  </a:lnTo>
                  <a:lnTo>
                    <a:pt x="308" y="960"/>
                  </a:lnTo>
                  <a:lnTo>
                    <a:pt x="385" y="896"/>
                  </a:lnTo>
                  <a:lnTo>
                    <a:pt x="382" y="888"/>
                  </a:lnTo>
                  <a:moveTo>
                    <a:pt x="458" y="825"/>
                  </a:moveTo>
                  <a:lnTo>
                    <a:pt x="390" y="881"/>
                  </a:lnTo>
                  <a:lnTo>
                    <a:pt x="392" y="891"/>
                  </a:lnTo>
                  <a:lnTo>
                    <a:pt x="461" y="834"/>
                  </a:lnTo>
                  <a:lnTo>
                    <a:pt x="458" y="825"/>
                  </a:lnTo>
                  <a:moveTo>
                    <a:pt x="528" y="768"/>
                  </a:moveTo>
                  <a:lnTo>
                    <a:pt x="465" y="820"/>
                  </a:lnTo>
                  <a:lnTo>
                    <a:pt x="468" y="828"/>
                  </a:lnTo>
                  <a:lnTo>
                    <a:pt x="531" y="775"/>
                  </a:lnTo>
                  <a:lnTo>
                    <a:pt x="528" y="768"/>
                  </a:lnTo>
                  <a:moveTo>
                    <a:pt x="593" y="714"/>
                  </a:moveTo>
                  <a:lnTo>
                    <a:pt x="534" y="763"/>
                  </a:lnTo>
                  <a:lnTo>
                    <a:pt x="538" y="770"/>
                  </a:lnTo>
                  <a:lnTo>
                    <a:pt x="597" y="721"/>
                  </a:lnTo>
                  <a:lnTo>
                    <a:pt x="593" y="714"/>
                  </a:lnTo>
                  <a:moveTo>
                    <a:pt x="655" y="663"/>
                  </a:moveTo>
                  <a:lnTo>
                    <a:pt x="599" y="709"/>
                  </a:lnTo>
                  <a:lnTo>
                    <a:pt x="604" y="716"/>
                  </a:lnTo>
                  <a:lnTo>
                    <a:pt x="660" y="670"/>
                  </a:lnTo>
                  <a:lnTo>
                    <a:pt x="655" y="663"/>
                  </a:lnTo>
                  <a:moveTo>
                    <a:pt x="715" y="613"/>
                  </a:moveTo>
                  <a:lnTo>
                    <a:pt x="661" y="658"/>
                  </a:lnTo>
                  <a:lnTo>
                    <a:pt x="667" y="664"/>
                  </a:lnTo>
                  <a:lnTo>
                    <a:pt x="721" y="619"/>
                  </a:lnTo>
                  <a:lnTo>
                    <a:pt x="715" y="613"/>
                  </a:lnTo>
                  <a:moveTo>
                    <a:pt x="774" y="564"/>
                  </a:moveTo>
                  <a:lnTo>
                    <a:pt x="721" y="608"/>
                  </a:lnTo>
                  <a:lnTo>
                    <a:pt x="728" y="614"/>
                  </a:lnTo>
                  <a:lnTo>
                    <a:pt x="781" y="570"/>
                  </a:lnTo>
                  <a:lnTo>
                    <a:pt x="774" y="564"/>
                  </a:lnTo>
                  <a:moveTo>
                    <a:pt x="834" y="516"/>
                  </a:moveTo>
                  <a:lnTo>
                    <a:pt x="781" y="558"/>
                  </a:lnTo>
                  <a:lnTo>
                    <a:pt x="788" y="564"/>
                  </a:lnTo>
                  <a:lnTo>
                    <a:pt x="841" y="520"/>
                  </a:lnTo>
                  <a:lnTo>
                    <a:pt x="834" y="516"/>
                  </a:lnTo>
                  <a:moveTo>
                    <a:pt x="894" y="466"/>
                  </a:moveTo>
                  <a:lnTo>
                    <a:pt x="841" y="510"/>
                  </a:lnTo>
                  <a:lnTo>
                    <a:pt x="848" y="515"/>
                  </a:lnTo>
                  <a:lnTo>
                    <a:pt x="902" y="470"/>
                  </a:lnTo>
                  <a:lnTo>
                    <a:pt x="894" y="466"/>
                  </a:lnTo>
                  <a:moveTo>
                    <a:pt x="1458" y="0"/>
                  </a:moveTo>
                  <a:lnTo>
                    <a:pt x="1383" y="62"/>
                  </a:lnTo>
                  <a:lnTo>
                    <a:pt x="901" y="459"/>
                  </a:lnTo>
                  <a:lnTo>
                    <a:pt x="909" y="464"/>
                  </a:lnTo>
                  <a:lnTo>
                    <a:pt x="1393" y="65"/>
                  </a:lnTo>
                  <a:lnTo>
                    <a:pt x="14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1" name="Freeform 48"/>
            <p:cNvSpPr>
              <a:spLocks noEditPoints="1"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5485873" y="3417775"/>
              <a:ext cx="3292418" cy="3251227"/>
            </a:xfrm>
            <a:custGeom>
              <a:avLst/>
              <a:gdLst>
                <a:gd name="T0" fmla="*/ 93 w 1219"/>
                <a:gd name="T1" fmla="*/ 1112 h 1204"/>
                <a:gd name="T2" fmla="*/ 0 w 1219"/>
                <a:gd name="T3" fmla="*/ 1204 h 1204"/>
                <a:gd name="T4" fmla="*/ 12 w 1219"/>
                <a:gd name="T5" fmla="*/ 1204 h 1204"/>
                <a:gd name="T6" fmla="*/ 96 w 1219"/>
                <a:gd name="T7" fmla="*/ 1121 h 1204"/>
                <a:gd name="T8" fmla="*/ 93 w 1219"/>
                <a:gd name="T9" fmla="*/ 1112 h 1204"/>
                <a:gd name="T10" fmla="*/ 186 w 1219"/>
                <a:gd name="T11" fmla="*/ 1019 h 1204"/>
                <a:gd name="T12" fmla="*/ 100 w 1219"/>
                <a:gd name="T13" fmla="*/ 1105 h 1204"/>
                <a:gd name="T14" fmla="*/ 103 w 1219"/>
                <a:gd name="T15" fmla="*/ 1114 h 1204"/>
                <a:gd name="T16" fmla="*/ 189 w 1219"/>
                <a:gd name="T17" fmla="*/ 1029 h 1204"/>
                <a:gd name="T18" fmla="*/ 186 w 1219"/>
                <a:gd name="T19" fmla="*/ 1019 h 1204"/>
                <a:gd name="T20" fmla="*/ 269 w 1219"/>
                <a:gd name="T21" fmla="*/ 939 h 1204"/>
                <a:gd name="T22" fmla="*/ 193 w 1219"/>
                <a:gd name="T23" fmla="*/ 1013 h 1204"/>
                <a:gd name="T24" fmla="*/ 196 w 1219"/>
                <a:gd name="T25" fmla="*/ 1022 h 1204"/>
                <a:gd name="T26" fmla="*/ 272 w 1219"/>
                <a:gd name="T27" fmla="*/ 947 h 1204"/>
                <a:gd name="T28" fmla="*/ 269 w 1219"/>
                <a:gd name="T29" fmla="*/ 939 h 1204"/>
                <a:gd name="T30" fmla="*/ 343 w 1219"/>
                <a:gd name="T31" fmla="*/ 865 h 1204"/>
                <a:gd name="T32" fmla="*/ 275 w 1219"/>
                <a:gd name="T33" fmla="*/ 932 h 1204"/>
                <a:gd name="T34" fmla="*/ 279 w 1219"/>
                <a:gd name="T35" fmla="*/ 941 h 1204"/>
                <a:gd name="T36" fmla="*/ 347 w 1219"/>
                <a:gd name="T37" fmla="*/ 873 h 1204"/>
                <a:gd name="T38" fmla="*/ 343 w 1219"/>
                <a:gd name="T39" fmla="*/ 865 h 1204"/>
                <a:gd name="T40" fmla="*/ 411 w 1219"/>
                <a:gd name="T41" fmla="*/ 798 h 1204"/>
                <a:gd name="T42" fmla="*/ 349 w 1219"/>
                <a:gd name="T43" fmla="*/ 859 h 1204"/>
                <a:gd name="T44" fmla="*/ 354 w 1219"/>
                <a:gd name="T45" fmla="*/ 867 h 1204"/>
                <a:gd name="T46" fmla="*/ 416 w 1219"/>
                <a:gd name="T47" fmla="*/ 805 h 1204"/>
                <a:gd name="T48" fmla="*/ 411 w 1219"/>
                <a:gd name="T49" fmla="*/ 798 h 1204"/>
                <a:gd name="T50" fmla="*/ 475 w 1219"/>
                <a:gd name="T51" fmla="*/ 734 h 1204"/>
                <a:gd name="T52" fmla="*/ 418 w 1219"/>
                <a:gd name="T53" fmla="*/ 791 h 1204"/>
                <a:gd name="T54" fmla="*/ 423 w 1219"/>
                <a:gd name="T55" fmla="*/ 798 h 1204"/>
                <a:gd name="T56" fmla="*/ 481 w 1219"/>
                <a:gd name="T57" fmla="*/ 741 h 1204"/>
                <a:gd name="T58" fmla="*/ 475 w 1219"/>
                <a:gd name="T59" fmla="*/ 734 h 1204"/>
                <a:gd name="T60" fmla="*/ 537 w 1219"/>
                <a:gd name="T61" fmla="*/ 673 h 1204"/>
                <a:gd name="T62" fmla="*/ 482 w 1219"/>
                <a:gd name="T63" fmla="*/ 728 h 1204"/>
                <a:gd name="T64" fmla="*/ 487 w 1219"/>
                <a:gd name="T65" fmla="*/ 734 h 1204"/>
                <a:gd name="T66" fmla="*/ 543 w 1219"/>
                <a:gd name="T67" fmla="*/ 679 h 1204"/>
                <a:gd name="T68" fmla="*/ 537 w 1219"/>
                <a:gd name="T69" fmla="*/ 673 h 1204"/>
                <a:gd name="T70" fmla="*/ 597 w 1219"/>
                <a:gd name="T71" fmla="*/ 615 h 1204"/>
                <a:gd name="T72" fmla="*/ 543 w 1219"/>
                <a:gd name="T73" fmla="*/ 668 h 1204"/>
                <a:gd name="T74" fmla="*/ 549 w 1219"/>
                <a:gd name="T75" fmla="*/ 673 h 1204"/>
                <a:gd name="T76" fmla="*/ 603 w 1219"/>
                <a:gd name="T77" fmla="*/ 620 h 1204"/>
                <a:gd name="T78" fmla="*/ 597 w 1219"/>
                <a:gd name="T79" fmla="*/ 615 h 1204"/>
                <a:gd name="T80" fmla="*/ 655 w 1219"/>
                <a:gd name="T81" fmla="*/ 557 h 1204"/>
                <a:gd name="T82" fmla="*/ 602 w 1219"/>
                <a:gd name="T83" fmla="*/ 609 h 1204"/>
                <a:gd name="T84" fmla="*/ 609 w 1219"/>
                <a:gd name="T85" fmla="*/ 614 h 1204"/>
                <a:gd name="T86" fmla="*/ 662 w 1219"/>
                <a:gd name="T87" fmla="*/ 562 h 1204"/>
                <a:gd name="T88" fmla="*/ 655 w 1219"/>
                <a:gd name="T89" fmla="*/ 557 h 1204"/>
                <a:gd name="T90" fmla="*/ 714 w 1219"/>
                <a:gd name="T91" fmla="*/ 499 h 1204"/>
                <a:gd name="T92" fmla="*/ 661 w 1219"/>
                <a:gd name="T93" fmla="*/ 551 h 1204"/>
                <a:gd name="T94" fmla="*/ 668 w 1219"/>
                <a:gd name="T95" fmla="*/ 556 h 1204"/>
                <a:gd name="T96" fmla="*/ 721 w 1219"/>
                <a:gd name="T97" fmla="*/ 504 h 1204"/>
                <a:gd name="T98" fmla="*/ 714 w 1219"/>
                <a:gd name="T99" fmla="*/ 499 h 1204"/>
                <a:gd name="T100" fmla="*/ 1219 w 1219"/>
                <a:gd name="T101" fmla="*/ 0 h 1204"/>
                <a:gd name="T102" fmla="*/ 1154 w 1219"/>
                <a:gd name="T103" fmla="*/ 65 h 1204"/>
                <a:gd name="T104" fmla="*/ 720 w 1219"/>
                <a:gd name="T105" fmla="*/ 493 h 1204"/>
                <a:gd name="T106" fmla="*/ 727 w 1219"/>
                <a:gd name="T107" fmla="*/ 497 h 1204"/>
                <a:gd name="T108" fmla="*/ 1160 w 1219"/>
                <a:gd name="T109" fmla="*/ 70 h 1204"/>
                <a:gd name="T110" fmla="*/ 1219 w 1219"/>
                <a:gd name="T11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9" h="1204">
                  <a:moveTo>
                    <a:pt x="93" y="1112"/>
                  </a:moveTo>
                  <a:lnTo>
                    <a:pt x="0" y="1204"/>
                  </a:lnTo>
                  <a:lnTo>
                    <a:pt x="12" y="1204"/>
                  </a:lnTo>
                  <a:lnTo>
                    <a:pt x="96" y="1121"/>
                  </a:lnTo>
                  <a:lnTo>
                    <a:pt x="93" y="1112"/>
                  </a:lnTo>
                  <a:close/>
                  <a:moveTo>
                    <a:pt x="186" y="1019"/>
                  </a:moveTo>
                  <a:lnTo>
                    <a:pt x="100" y="1105"/>
                  </a:lnTo>
                  <a:lnTo>
                    <a:pt x="103" y="1114"/>
                  </a:lnTo>
                  <a:lnTo>
                    <a:pt x="189" y="1029"/>
                  </a:lnTo>
                  <a:lnTo>
                    <a:pt x="186" y="1019"/>
                  </a:lnTo>
                  <a:close/>
                  <a:moveTo>
                    <a:pt x="269" y="939"/>
                  </a:moveTo>
                  <a:lnTo>
                    <a:pt x="193" y="1013"/>
                  </a:lnTo>
                  <a:lnTo>
                    <a:pt x="196" y="1022"/>
                  </a:lnTo>
                  <a:lnTo>
                    <a:pt x="272" y="947"/>
                  </a:lnTo>
                  <a:lnTo>
                    <a:pt x="269" y="939"/>
                  </a:lnTo>
                  <a:close/>
                  <a:moveTo>
                    <a:pt x="343" y="865"/>
                  </a:moveTo>
                  <a:lnTo>
                    <a:pt x="275" y="932"/>
                  </a:lnTo>
                  <a:lnTo>
                    <a:pt x="279" y="941"/>
                  </a:lnTo>
                  <a:lnTo>
                    <a:pt x="347" y="873"/>
                  </a:lnTo>
                  <a:lnTo>
                    <a:pt x="343" y="865"/>
                  </a:lnTo>
                  <a:close/>
                  <a:moveTo>
                    <a:pt x="411" y="798"/>
                  </a:moveTo>
                  <a:lnTo>
                    <a:pt x="349" y="859"/>
                  </a:lnTo>
                  <a:lnTo>
                    <a:pt x="354" y="867"/>
                  </a:lnTo>
                  <a:lnTo>
                    <a:pt x="416" y="805"/>
                  </a:lnTo>
                  <a:lnTo>
                    <a:pt x="411" y="798"/>
                  </a:lnTo>
                  <a:close/>
                  <a:moveTo>
                    <a:pt x="475" y="734"/>
                  </a:moveTo>
                  <a:lnTo>
                    <a:pt x="418" y="791"/>
                  </a:lnTo>
                  <a:lnTo>
                    <a:pt x="423" y="798"/>
                  </a:lnTo>
                  <a:lnTo>
                    <a:pt x="481" y="741"/>
                  </a:lnTo>
                  <a:lnTo>
                    <a:pt x="475" y="734"/>
                  </a:lnTo>
                  <a:close/>
                  <a:moveTo>
                    <a:pt x="537" y="673"/>
                  </a:moveTo>
                  <a:lnTo>
                    <a:pt x="482" y="728"/>
                  </a:lnTo>
                  <a:lnTo>
                    <a:pt x="487" y="734"/>
                  </a:lnTo>
                  <a:lnTo>
                    <a:pt x="543" y="679"/>
                  </a:lnTo>
                  <a:lnTo>
                    <a:pt x="537" y="673"/>
                  </a:lnTo>
                  <a:close/>
                  <a:moveTo>
                    <a:pt x="597" y="615"/>
                  </a:moveTo>
                  <a:lnTo>
                    <a:pt x="543" y="668"/>
                  </a:lnTo>
                  <a:lnTo>
                    <a:pt x="549" y="673"/>
                  </a:lnTo>
                  <a:lnTo>
                    <a:pt x="603" y="620"/>
                  </a:lnTo>
                  <a:lnTo>
                    <a:pt x="597" y="615"/>
                  </a:lnTo>
                  <a:close/>
                  <a:moveTo>
                    <a:pt x="655" y="557"/>
                  </a:moveTo>
                  <a:lnTo>
                    <a:pt x="602" y="609"/>
                  </a:lnTo>
                  <a:lnTo>
                    <a:pt x="609" y="614"/>
                  </a:lnTo>
                  <a:lnTo>
                    <a:pt x="662" y="562"/>
                  </a:lnTo>
                  <a:lnTo>
                    <a:pt x="655" y="557"/>
                  </a:lnTo>
                  <a:close/>
                  <a:moveTo>
                    <a:pt x="714" y="499"/>
                  </a:moveTo>
                  <a:lnTo>
                    <a:pt x="661" y="551"/>
                  </a:lnTo>
                  <a:lnTo>
                    <a:pt x="668" y="556"/>
                  </a:lnTo>
                  <a:lnTo>
                    <a:pt x="721" y="504"/>
                  </a:lnTo>
                  <a:lnTo>
                    <a:pt x="714" y="499"/>
                  </a:lnTo>
                  <a:close/>
                  <a:moveTo>
                    <a:pt x="1219" y="0"/>
                  </a:moveTo>
                  <a:lnTo>
                    <a:pt x="1154" y="65"/>
                  </a:lnTo>
                  <a:lnTo>
                    <a:pt x="720" y="493"/>
                  </a:lnTo>
                  <a:lnTo>
                    <a:pt x="727" y="497"/>
                  </a:lnTo>
                  <a:lnTo>
                    <a:pt x="1160" y="70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2" name="Freeform 49"/>
            <p:cNvSpPr>
              <a:spLocks noEditPoints="1"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5485873" y="3417775"/>
              <a:ext cx="3292418" cy="3251227"/>
            </a:xfrm>
            <a:custGeom>
              <a:avLst/>
              <a:gdLst>
                <a:gd name="T0" fmla="*/ 93 w 1219"/>
                <a:gd name="T1" fmla="*/ 1112 h 1204"/>
                <a:gd name="T2" fmla="*/ 0 w 1219"/>
                <a:gd name="T3" fmla="*/ 1204 h 1204"/>
                <a:gd name="T4" fmla="*/ 12 w 1219"/>
                <a:gd name="T5" fmla="*/ 1204 h 1204"/>
                <a:gd name="T6" fmla="*/ 96 w 1219"/>
                <a:gd name="T7" fmla="*/ 1121 h 1204"/>
                <a:gd name="T8" fmla="*/ 93 w 1219"/>
                <a:gd name="T9" fmla="*/ 1112 h 1204"/>
                <a:gd name="T10" fmla="*/ 186 w 1219"/>
                <a:gd name="T11" fmla="*/ 1019 h 1204"/>
                <a:gd name="T12" fmla="*/ 100 w 1219"/>
                <a:gd name="T13" fmla="*/ 1105 h 1204"/>
                <a:gd name="T14" fmla="*/ 103 w 1219"/>
                <a:gd name="T15" fmla="*/ 1114 h 1204"/>
                <a:gd name="T16" fmla="*/ 189 w 1219"/>
                <a:gd name="T17" fmla="*/ 1029 h 1204"/>
                <a:gd name="T18" fmla="*/ 186 w 1219"/>
                <a:gd name="T19" fmla="*/ 1019 h 1204"/>
                <a:gd name="T20" fmla="*/ 269 w 1219"/>
                <a:gd name="T21" fmla="*/ 939 h 1204"/>
                <a:gd name="T22" fmla="*/ 193 w 1219"/>
                <a:gd name="T23" fmla="*/ 1013 h 1204"/>
                <a:gd name="T24" fmla="*/ 196 w 1219"/>
                <a:gd name="T25" fmla="*/ 1022 h 1204"/>
                <a:gd name="T26" fmla="*/ 272 w 1219"/>
                <a:gd name="T27" fmla="*/ 947 h 1204"/>
                <a:gd name="T28" fmla="*/ 269 w 1219"/>
                <a:gd name="T29" fmla="*/ 939 h 1204"/>
                <a:gd name="T30" fmla="*/ 343 w 1219"/>
                <a:gd name="T31" fmla="*/ 865 h 1204"/>
                <a:gd name="T32" fmla="*/ 275 w 1219"/>
                <a:gd name="T33" fmla="*/ 932 h 1204"/>
                <a:gd name="T34" fmla="*/ 279 w 1219"/>
                <a:gd name="T35" fmla="*/ 941 h 1204"/>
                <a:gd name="T36" fmla="*/ 347 w 1219"/>
                <a:gd name="T37" fmla="*/ 873 h 1204"/>
                <a:gd name="T38" fmla="*/ 343 w 1219"/>
                <a:gd name="T39" fmla="*/ 865 h 1204"/>
                <a:gd name="T40" fmla="*/ 411 w 1219"/>
                <a:gd name="T41" fmla="*/ 798 h 1204"/>
                <a:gd name="T42" fmla="*/ 349 w 1219"/>
                <a:gd name="T43" fmla="*/ 859 h 1204"/>
                <a:gd name="T44" fmla="*/ 354 w 1219"/>
                <a:gd name="T45" fmla="*/ 867 h 1204"/>
                <a:gd name="T46" fmla="*/ 416 w 1219"/>
                <a:gd name="T47" fmla="*/ 805 h 1204"/>
                <a:gd name="T48" fmla="*/ 411 w 1219"/>
                <a:gd name="T49" fmla="*/ 798 h 1204"/>
                <a:gd name="T50" fmla="*/ 475 w 1219"/>
                <a:gd name="T51" fmla="*/ 734 h 1204"/>
                <a:gd name="T52" fmla="*/ 418 w 1219"/>
                <a:gd name="T53" fmla="*/ 791 h 1204"/>
                <a:gd name="T54" fmla="*/ 423 w 1219"/>
                <a:gd name="T55" fmla="*/ 798 h 1204"/>
                <a:gd name="T56" fmla="*/ 481 w 1219"/>
                <a:gd name="T57" fmla="*/ 741 h 1204"/>
                <a:gd name="T58" fmla="*/ 475 w 1219"/>
                <a:gd name="T59" fmla="*/ 734 h 1204"/>
                <a:gd name="T60" fmla="*/ 537 w 1219"/>
                <a:gd name="T61" fmla="*/ 673 h 1204"/>
                <a:gd name="T62" fmla="*/ 482 w 1219"/>
                <a:gd name="T63" fmla="*/ 728 h 1204"/>
                <a:gd name="T64" fmla="*/ 487 w 1219"/>
                <a:gd name="T65" fmla="*/ 734 h 1204"/>
                <a:gd name="T66" fmla="*/ 543 w 1219"/>
                <a:gd name="T67" fmla="*/ 679 h 1204"/>
                <a:gd name="T68" fmla="*/ 537 w 1219"/>
                <a:gd name="T69" fmla="*/ 673 h 1204"/>
                <a:gd name="T70" fmla="*/ 597 w 1219"/>
                <a:gd name="T71" fmla="*/ 615 h 1204"/>
                <a:gd name="T72" fmla="*/ 543 w 1219"/>
                <a:gd name="T73" fmla="*/ 668 h 1204"/>
                <a:gd name="T74" fmla="*/ 549 w 1219"/>
                <a:gd name="T75" fmla="*/ 673 h 1204"/>
                <a:gd name="T76" fmla="*/ 603 w 1219"/>
                <a:gd name="T77" fmla="*/ 620 h 1204"/>
                <a:gd name="T78" fmla="*/ 597 w 1219"/>
                <a:gd name="T79" fmla="*/ 615 h 1204"/>
                <a:gd name="T80" fmla="*/ 655 w 1219"/>
                <a:gd name="T81" fmla="*/ 557 h 1204"/>
                <a:gd name="T82" fmla="*/ 602 w 1219"/>
                <a:gd name="T83" fmla="*/ 609 h 1204"/>
                <a:gd name="T84" fmla="*/ 609 w 1219"/>
                <a:gd name="T85" fmla="*/ 614 h 1204"/>
                <a:gd name="T86" fmla="*/ 662 w 1219"/>
                <a:gd name="T87" fmla="*/ 562 h 1204"/>
                <a:gd name="T88" fmla="*/ 655 w 1219"/>
                <a:gd name="T89" fmla="*/ 557 h 1204"/>
                <a:gd name="T90" fmla="*/ 714 w 1219"/>
                <a:gd name="T91" fmla="*/ 499 h 1204"/>
                <a:gd name="T92" fmla="*/ 661 w 1219"/>
                <a:gd name="T93" fmla="*/ 551 h 1204"/>
                <a:gd name="T94" fmla="*/ 668 w 1219"/>
                <a:gd name="T95" fmla="*/ 556 h 1204"/>
                <a:gd name="T96" fmla="*/ 721 w 1219"/>
                <a:gd name="T97" fmla="*/ 504 h 1204"/>
                <a:gd name="T98" fmla="*/ 714 w 1219"/>
                <a:gd name="T99" fmla="*/ 499 h 1204"/>
                <a:gd name="T100" fmla="*/ 1219 w 1219"/>
                <a:gd name="T101" fmla="*/ 0 h 1204"/>
                <a:gd name="T102" fmla="*/ 1154 w 1219"/>
                <a:gd name="T103" fmla="*/ 65 h 1204"/>
                <a:gd name="T104" fmla="*/ 720 w 1219"/>
                <a:gd name="T105" fmla="*/ 493 h 1204"/>
                <a:gd name="T106" fmla="*/ 727 w 1219"/>
                <a:gd name="T107" fmla="*/ 497 h 1204"/>
                <a:gd name="T108" fmla="*/ 1160 w 1219"/>
                <a:gd name="T109" fmla="*/ 70 h 1204"/>
                <a:gd name="T110" fmla="*/ 1219 w 1219"/>
                <a:gd name="T11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9" h="1204">
                  <a:moveTo>
                    <a:pt x="93" y="1112"/>
                  </a:moveTo>
                  <a:lnTo>
                    <a:pt x="0" y="1204"/>
                  </a:lnTo>
                  <a:lnTo>
                    <a:pt x="12" y="1204"/>
                  </a:lnTo>
                  <a:lnTo>
                    <a:pt x="96" y="1121"/>
                  </a:lnTo>
                  <a:lnTo>
                    <a:pt x="93" y="1112"/>
                  </a:lnTo>
                  <a:moveTo>
                    <a:pt x="186" y="1019"/>
                  </a:moveTo>
                  <a:lnTo>
                    <a:pt x="100" y="1105"/>
                  </a:lnTo>
                  <a:lnTo>
                    <a:pt x="103" y="1114"/>
                  </a:lnTo>
                  <a:lnTo>
                    <a:pt x="189" y="1029"/>
                  </a:lnTo>
                  <a:lnTo>
                    <a:pt x="186" y="1019"/>
                  </a:lnTo>
                  <a:moveTo>
                    <a:pt x="269" y="939"/>
                  </a:moveTo>
                  <a:lnTo>
                    <a:pt x="193" y="1013"/>
                  </a:lnTo>
                  <a:lnTo>
                    <a:pt x="196" y="1022"/>
                  </a:lnTo>
                  <a:lnTo>
                    <a:pt x="272" y="947"/>
                  </a:lnTo>
                  <a:lnTo>
                    <a:pt x="269" y="939"/>
                  </a:lnTo>
                  <a:moveTo>
                    <a:pt x="343" y="865"/>
                  </a:moveTo>
                  <a:lnTo>
                    <a:pt x="275" y="932"/>
                  </a:lnTo>
                  <a:lnTo>
                    <a:pt x="279" y="941"/>
                  </a:lnTo>
                  <a:lnTo>
                    <a:pt x="347" y="873"/>
                  </a:lnTo>
                  <a:lnTo>
                    <a:pt x="343" y="865"/>
                  </a:lnTo>
                  <a:moveTo>
                    <a:pt x="411" y="798"/>
                  </a:moveTo>
                  <a:lnTo>
                    <a:pt x="349" y="859"/>
                  </a:lnTo>
                  <a:lnTo>
                    <a:pt x="354" y="867"/>
                  </a:lnTo>
                  <a:lnTo>
                    <a:pt x="416" y="805"/>
                  </a:lnTo>
                  <a:lnTo>
                    <a:pt x="411" y="798"/>
                  </a:lnTo>
                  <a:moveTo>
                    <a:pt x="475" y="734"/>
                  </a:moveTo>
                  <a:lnTo>
                    <a:pt x="418" y="791"/>
                  </a:lnTo>
                  <a:lnTo>
                    <a:pt x="423" y="798"/>
                  </a:lnTo>
                  <a:lnTo>
                    <a:pt x="481" y="741"/>
                  </a:lnTo>
                  <a:lnTo>
                    <a:pt x="475" y="734"/>
                  </a:lnTo>
                  <a:moveTo>
                    <a:pt x="537" y="673"/>
                  </a:moveTo>
                  <a:lnTo>
                    <a:pt x="482" y="728"/>
                  </a:lnTo>
                  <a:lnTo>
                    <a:pt x="487" y="734"/>
                  </a:lnTo>
                  <a:lnTo>
                    <a:pt x="543" y="679"/>
                  </a:lnTo>
                  <a:lnTo>
                    <a:pt x="537" y="673"/>
                  </a:lnTo>
                  <a:moveTo>
                    <a:pt x="597" y="615"/>
                  </a:moveTo>
                  <a:lnTo>
                    <a:pt x="543" y="668"/>
                  </a:lnTo>
                  <a:lnTo>
                    <a:pt x="549" y="673"/>
                  </a:lnTo>
                  <a:lnTo>
                    <a:pt x="603" y="620"/>
                  </a:lnTo>
                  <a:lnTo>
                    <a:pt x="597" y="615"/>
                  </a:lnTo>
                  <a:moveTo>
                    <a:pt x="655" y="557"/>
                  </a:moveTo>
                  <a:lnTo>
                    <a:pt x="602" y="609"/>
                  </a:lnTo>
                  <a:lnTo>
                    <a:pt x="609" y="614"/>
                  </a:lnTo>
                  <a:lnTo>
                    <a:pt x="662" y="562"/>
                  </a:lnTo>
                  <a:lnTo>
                    <a:pt x="655" y="557"/>
                  </a:lnTo>
                  <a:moveTo>
                    <a:pt x="714" y="499"/>
                  </a:moveTo>
                  <a:lnTo>
                    <a:pt x="661" y="551"/>
                  </a:lnTo>
                  <a:lnTo>
                    <a:pt x="668" y="556"/>
                  </a:lnTo>
                  <a:lnTo>
                    <a:pt x="721" y="504"/>
                  </a:lnTo>
                  <a:lnTo>
                    <a:pt x="714" y="499"/>
                  </a:lnTo>
                  <a:moveTo>
                    <a:pt x="1219" y="0"/>
                  </a:moveTo>
                  <a:lnTo>
                    <a:pt x="1154" y="65"/>
                  </a:lnTo>
                  <a:lnTo>
                    <a:pt x="720" y="493"/>
                  </a:lnTo>
                  <a:lnTo>
                    <a:pt x="727" y="497"/>
                  </a:lnTo>
                  <a:lnTo>
                    <a:pt x="1160" y="70"/>
                  </a:lnTo>
                  <a:lnTo>
                    <a:pt x="12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3" name="Freeform 50"/>
            <p:cNvSpPr>
              <a:spLocks noEditPoints="1"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6031046" y="3417775"/>
              <a:ext cx="2748772" cy="3251227"/>
            </a:xfrm>
            <a:custGeom>
              <a:avLst/>
              <a:gdLst>
                <a:gd name="T0" fmla="*/ 32 w 1018"/>
                <a:gd name="T1" fmla="*/ 1167 h 1204"/>
                <a:gd name="T2" fmla="*/ 0 w 1018"/>
                <a:gd name="T3" fmla="*/ 1204 h 1204"/>
                <a:gd name="T4" fmla="*/ 11 w 1018"/>
                <a:gd name="T5" fmla="*/ 1204 h 1204"/>
                <a:gd name="T6" fmla="*/ 34 w 1018"/>
                <a:gd name="T7" fmla="*/ 1176 h 1204"/>
                <a:gd name="T8" fmla="*/ 32 w 1018"/>
                <a:gd name="T9" fmla="*/ 1167 h 1204"/>
                <a:gd name="T10" fmla="*/ 120 w 1018"/>
                <a:gd name="T11" fmla="*/ 1061 h 1204"/>
                <a:gd name="T12" fmla="*/ 38 w 1018"/>
                <a:gd name="T13" fmla="*/ 1159 h 1204"/>
                <a:gd name="T14" fmla="*/ 41 w 1018"/>
                <a:gd name="T15" fmla="*/ 1168 h 1204"/>
                <a:gd name="T16" fmla="*/ 124 w 1018"/>
                <a:gd name="T17" fmla="*/ 1070 h 1204"/>
                <a:gd name="T18" fmla="*/ 120 w 1018"/>
                <a:gd name="T19" fmla="*/ 1061 h 1204"/>
                <a:gd name="T20" fmla="*/ 199 w 1018"/>
                <a:gd name="T21" fmla="*/ 968 h 1204"/>
                <a:gd name="T22" fmla="*/ 127 w 1018"/>
                <a:gd name="T23" fmla="*/ 1054 h 1204"/>
                <a:gd name="T24" fmla="*/ 130 w 1018"/>
                <a:gd name="T25" fmla="*/ 1062 h 1204"/>
                <a:gd name="T26" fmla="*/ 204 w 1018"/>
                <a:gd name="T27" fmla="*/ 976 h 1204"/>
                <a:gd name="T28" fmla="*/ 199 w 1018"/>
                <a:gd name="T29" fmla="*/ 968 h 1204"/>
                <a:gd name="T30" fmla="*/ 270 w 1018"/>
                <a:gd name="T31" fmla="*/ 884 h 1204"/>
                <a:gd name="T32" fmla="*/ 205 w 1018"/>
                <a:gd name="T33" fmla="*/ 961 h 1204"/>
                <a:gd name="T34" fmla="*/ 209 w 1018"/>
                <a:gd name="T35" fmla="*/ 969 h 1204"/>
                <a:gd name="T36" fmla="*/ 275 w 1018"/>
                <a:gd name="T37" fmla="*/ 891 h 1204"/>
                <a:gd name="T38" fmla="*/ 270 w 1018"/>
                <a:gd name="T39" fmla="*/ 884 h 1204"/>
                <a:gd name="T40" fmla="*/ 335 w 1018"/>
                <a:gd name="T41" fmla="*/ 807 h 1204"/>
                <a:gd name="T42" fmla="*/ 276 w 1018"/>
                <a:gd name="T43" fmla="*/ 877 h 1204"/>
                <a:gd name="T44" fmla="*/ 280 w 1018"/>
                <a:gd name="T45" fmla="*/ 885 h 1204"/>
                <a:gd name="T46" fmla="*/ 341 w 1018"/>
                <a:gd name="T47" fmla="*/ 813 h 1204"/>
                <a:gd name="T48" fmla="*/ 335 w 1018"/>
                <a:gd name="T49" fmla="*/ 807 h 1204"/>
                <a:gd name="T50" fmla="*/ 397 w 1018"/>
                <a:gd name="T51" fmla="*/ 734 h 1204"/>
                <a:gd name="T52" fmla="*/ 341 w 1018"/>
                <a:gd name="T53" fmla="*/ 801 h 1204"/>
                <a:gd name="T54" fmla="*/ 347 w 1018"/>
                <a:gd name="T55" fmla="*/ 807 h 1204"/>
                <a:gd name="T56" fmla="*/ 402 w 1018"/>
                <a:gd name="T57" fmla="*/ 740 h 1204"/>
                <a:gd name="T58" fmla="*/ 397 w 1018"/>
                <a:gd name="T59" fmla="*/ 734 h 1204"/>
                <a:gd name="T60" fmla="*/ 455 w 1018"/>
                <a:gd name="T61" fmla="*/ 665 h 1204"/>
                <a:gd name="T62" fmla="*/ 402 w 1018"/>
                <a:gd name="T63" fmla="*/ 728 h 1204"/>
                <a:gd name="T64" fmla="*/ 408 w 1018"/>
                <a:gd name="T65" fmla="*/ 734 h 1204"/>
                <a:gd name="T66" fmla="*/ 462 w 1018"/>
                <a:gd name="T67" fmla="*/ 670 h 1204"/>
                <a:gd name="T68" fmla="*/ 455 w 1018"/>
                <a:gd name="T69" fmla="*/ 665 h 1204"/>
                <a:gd name="T70" fmla="*/ 512 w 1018"/>
                <a:gd name="T71" fmla="*/ 598 h 1204"/>
                <a:gd name="T72" fmla="*/ 461 w 1018"/>
                <a:gd name="T73" fmla="*/ 658 h 1204"/>
                <a:gd name="T74" fmla="*/ 467 w 1018"/>
                <a:gd name="T75" fmla="*/ 664 h 1204"/>
                <a:gd name="T76" fmla="*/ 519 w 1018"/>
                <a:gd name="T77" fmla="*/ 603 h 1204"/>
                <a:gd name="T78" fmla="*/ 512 w 1018"/>
                <a:gd name="T79" fmla="*/ 598 h 1204"/>
                <a:gd name="T80" fmla="*/ 568 w 1018"/>
                <a:gd name="T81" fmla="*/ 532 h 1204"/>
                <a:gd name="T82" fmla="*/ 517 w 1018"/>
                <a:gd name="T83" fmla="*/ 592 h 1204"/>
                <a:gd name="T84" fmla="*/ 524 w 1018"/>
                <a:gd name="T85" fmla="*/ 596 h 1204"/>
                <a:gd name="T86" fmla="*/ 575 w 1018"/>
                <a:gd name="T87" fmla="*/ 536 h 1204"/>
                <a:gd name="T88" fmla="*/ 568 w 1018"/>
                <a:gd name="T89" fmla="*/ 532 h 1204"/>
                <a:gd name="T90" fmla="*/ 1017 w 1018"/>
                <a:gd name="T91" fmla="*/ 0 h 1204"/>
                <a:gd name="T92" fmla="*/ 958 w 1018"/>
                <a:gd name="T93" fmla="*/ 70 h 1204"/>
                <a:gd name="T94" fmla="*/ 574 w 1018"/>
                <a:gd name="T95" fmla="*/ 525 h 1204"/>
                <a:gd name="T96" fmla="*/ 581 w 1018"/>
                <a:gd name="T97" fmla="*/ 530 h 1204"/>
                <a:gd name="T98" fmla="*/ 966 w 1018"/>
                <a:gd name="T99" fmla="*/ 74 h 1204"/>
                <a:gd name="T100" fmla="*/ 1018 w 1018"/>
                <a:gd name="T101" fmla="*/ 0 h 1204"/>
                <a:gd name="T102" fmla="*/ 1017 w 1018"/>
                <a:gd name="T10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18" h="1204">
                  <a:moveTo>
                    <a:pt x="32" y="1167"/>
                  </a:moveTo>
                  <a:lnTo>
                    <a:pt x="0" y="1204"/>
                  </a:lnTo>
                  <a:lnTo>
                    <a:pt x="11" y="1204"/>
                  </a:lnTo>
                  <a:lnTo>
                    <a:pt x="34" y="1176"/>
                  </a:lnTo>
                  <a:lnTo>
                    <a:pt x="32" y="1167"/>
                  </a:lnTo>
                  <a:close/>
                  <a:moveTo>
                    <a:pt x="120" y="1061"/>
                  </a:moveTo>
                  <a:lnTo>
                    <a:pt x="38" y="1159"/>
                  </a:lnTo>
                  <a:lnTo>
                    <a:pt x="41" y="1168"/>
                  </a:lnTo>
                  <a:lnTo>
                    <a:pt x="124" y="1070"/>
                  </a:lnTo>
                  <a:lnTo>
                    <a:pt x="120" y="1061"/>
                  </a:lnTo>
                  <a:close/>
                  <a:moveTo>
                    <a:pt x="199" y="968"/>
                  </a:moveTo>
                  <a:lnTo>
                    <a:pt x="127" y="1054"/>
                  </a:lnTo>
                  <a:lnTo>
                    <a:pt x="130" y="1062"/>
                  </a:lnTo>
                  <a:lnTo>
                    <a:pt x="204" y="976"/>
                  </a:lnTo>
                  <a:lnTo>
                    <a:pt x="199" y="968"/>
                  </a:lnTo>
                  <a:close/>
                  <a:moveTo>
                    <a:pt x="270" y="884"/>
                  </a:moveTo>
                  <a:lnTo>
                    <a:pt x="205" y="961"/>
                  </a:lnTo>
                  <a:lnTo>
                    <a:pt x="209" y="969"/>
                  </a:lnTo>
                  <a:lnTo>
                    <a:pt x="275" y="891"/>
                  </a:lnTo>
                  <a:lnTo>
                    <a:pt x="270" y="884"/>
                  </a:lnTo>
                  <a:close/>
                  <a:moveTo>
                    <a:pt x="335" y="807"/>
                  </a:moveTo>
                  <a:lnTo>
                    <a:pt x="276" y="877"/>
                  </a:lnTo>
                  <a:lnTo>
                    <a:pt x="280" y="885"/>
                  </a:lnTo>
                  <a:lnTo>
                    <a:pt x="341" y="813"/>
                  </a:lnTo>
                  <a:lnTo>
                    <a:pt x="335" y="807"/>
                  </a:lnTo>
                  <a:close/>
                  <a:moveTo>
                    <a:pt x="397" y="734"/>
                  </a:moveTo>
                  <a:lnTo>
                    <a:pt x="341" y="801"/>
                  </a:lnTo>
                  <a:lnTo>
                    <a:pt x="347" y="807"/>
                  </a:lnTo>
                  <a:lnTo>
                    <a:pt x="402" y="740"/>
                  </a:lnTo>
                  <a:lnTo>
                    <a:pt x="397" y="734"/>
                  </a:lnTo>
                  <a:close/>
                  <a:moveTo>
                    <a:pt x="455" y="665"/>
                  </a:moveTo>
                  <a:lnTo>
                    <a:pt x="402" y="728"/>
                  </a:lnTo>
                  <a:lnTo>
                    <a:pt x="408" y="734"/>
                  </a:lnTo>
                  <a:lnTo>
                    <a:pt x="462" y="670"/>
                  </a:lnTo>
                  <a:lnTo>
                    <a:pt x="455" y="665"/>
                  </a:lnTo>
                  <a:close/>
                  <a:moveTo>
                    <a:pt x="512" y="598"/>
                  </a:moveTo>
                  <a:lnTo>
                    <a:pt x="461" y="658"/>
                  </a:lnTo>
                  <a:lnTo>
                    <a:pt x="467" y="664"/>
                  </a:lnTo>
                  <a:lnTo>
                    <a:pt x="519" y="603"/>
                  </a:lnTo>
                  <a:lnTo>
                    <a:pt x="512" y="598"/>
                  </a:lnTo>
                  <a:close/>
                  <a:moveTo>
                    <a:pt x="568" y="532"/>
                  </a:moveTo>
                  <a:lnTo>
                    <a:pt x="517" y="592"/>
                  </a:lnTo>
                  <a:lnTo>
                    <a:pt x="524" y="596"/>
                  </a:lnTo>
                  <a:lnTo>
                    <a:pt x="575" y="536"/>
                  </a:lnTo>
                  <a:lnTo>
                    <a:pt x="568" y="532"/>
                  </a:lnTo>
                  <a:close/>
                  <a:moveTo>
                    <a:pt x="1017" y="0"/>
                  </a:moveTo>
                  <a:lnTo>
                    <a:pt x="958" y="70"/>
                  </a:lnTo>
                  <a:lnTo>
                    <a:pt x="574" y="525"/>
                  </a:lnTo>
                  <a:lnTo>
                    <a:pt x="581" y="530"/>
                  </a:lnTo>
                  <a:lnTo>
                    <a:pt x="966" y="74"/>
                  </a:lnTo>
                  <a:lnTo>
                    <a:pt x="1018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4" name="Freeform 51"/>
            <p:cNvSpPr>
              <a:spLocks noEditPoints="1"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6031046" y="3417775"/>
              <a:ext cx="2748772" cy="3251227"/>
            </a:xfrm>
            <a:custGeom>
              <a:avLst/>
              <a:gdLst>
                <a:gd name="T0" fmla="*/ 32 w 1018"/>
                <a:gd name="T1" fmla="*/ 1167 h 1204"/>
                <a:gd name="T2" fmla="*/ 0 w 1018"/>
                <a:gd name="T3" fmla="*/ 1204 h 1204"/>
                <a:gd name="T4" fmla="*/ 11 w 1018"/>
                <a:gd name="T5" fmla="*/ 1204 h 1204"/>
                <a:gd name="T6" fmla="*/ 34 w 1018"/>
                <a:gd name="T7" fmla="*/ 1176 h 1204"/>
                <a:gd name="T8" fmla="*/ 32 w 1018"/>
                <a:gd name="T9" fmla="*/ 1167 h 1204"/>
                <a:gd name="T10" fmla="*/ 120 w 1018"/>
                <a:gd name="T11" fmla="*/ 1061 h 1204"/>
                <a:gd name="T12" fmla="*/ 38 w 1018"/>
                <a:gd name="T13" fmla="*/ 1159 h 1204"/>
                <a:gd name="T14" fmla="*/ 41 w 1018"/>
                <a:gd name="T15" fmla="*/ 1168 h 1204"/>
                <a:gd name="T16" fmla="*/ 124 w 1018"/>
                <a:gd name="T17" fmla="*/ 1070 h 1204"/>
                <a:gd name="T18" fmla="*/ 120 w 1018"/>
                <a:gd name="T19" fmla="*/ 1061 h 1204"/>
                <a:gd name="T20" fmla="*/ 199 w 1018"/>
                <a:gd name="T21" fmla="*/ 968 h 1204"/>
                <a:gd name="T22" fmla="*/ 127 w 1018"/>
                <a:gd name="T23" fmla="*/ 1054 h 1204"/>
                <a:gd name="T24" fmla="*/ 130 w 1018"/>
                <a:gd name="T25" fmla="*/ 1062 h 1204"/>
                <a:gd name="T26" fmla="*/ 204 w 1018"/>
                <a:gd name="T27" fmla="*/ 976 h 1204"/>
                <a:gd name="T28" fmla="*/ 199 w 1018"/>
                <a:gd name="T29" fmla="*/ 968 h 1204"/>
                <a:gd name="T30" fmla="*/ 270 w 1018"/>
                <a:gd name="T31" fmla="*/ 884 h 1204"/>
                <a:gd name="T32" fmla="*/ 205 w 1018"/>
                <a:gd name="T33" fmla="*/ 961 h 1204"/>
                <a:gd name="T34" fmla="*/ 209 w 1018"/>
                <a:gd name="T35" fmla="*/ 969 h 1204"/>
                <a:gd name="T36" fmla="*/ 275 w 1018"/>
                <a:gd name="T37" fmla="*/ 891 h 1204"/>
                <a:gd name="T38" fmla="*/ 270 w 1018"/>
                <a:gd name="T39" fmla="*/ 884 h 1204"/>
                <a:gd name="T40" fmla="*/ 335 w 1018"/>
                <a:gd name="T41" fmla="*/ 807 h 1204"/>
                <a:gd name="T42" fmla="*/ 276 w 1018"/>
                <a:gd name="T43" fmla="*/ 877 h 1204"/>
                <a:gd name="T44" fmla="*/ 280 w 1018"/>
                <a:gd name="T45" fmla="*/ 885 h 1204"/>
                <a:gd name="T46" fmla="*/ 341 w 1018"/>
                <a:gd name="T47" fmla="*/ 813 h 1204"/>
                <a:gd name="T48" fmla="*/ 335 w 1018"/>
                <a:gd name="T49" fmla="*/ 807 h 1204"/>
                <a:gd name="T50" fmla="*/ 397 w 1018"/>
                <a:gd name="T51" fmla="*/ 734 h 1204"/>
                <a:gd name="T52" fmla="*/ 341 w 1018"/>
                <a:gd name="T53" fmla="*/ 801 h 1204"/>
                <a:gd name="T54" fmla="*/ 347 w 1018"/>
                <a:gd name="T55" fmla="*/ 807 h 1204"/>
                <a:gd name="T56" fmla="*/ 402 w 1018"/>
                <a:gd name="T57" fmla="*/ 740 h 1204"/>
                <a:gd name="T58" fmla="*/ 397 w 1018"/>
                <a:gd name="T59" fmla="*/ 734 h 1204"/>
                <a:gd name="T60" fmla="*/ 455 w 1018"/>
                <a:gd name="T61" fmla="*/ 665 h 1204"/>
                <a:gd name="T62" fmla="*/ 402 w 1018"/>
                <a:gd name="T63" fmla="*/ 728 h 1204"/>
                <a:gd name="T64" fmla="*/ 408 w 1018"/>
                <a:gd name="T65" fmla="*/ 734 h 1204"/>
                <a:gd name="T66" fmla="*/ 462 w 1018"/>
                <a:gd name="T67" fmla="*/ 670 h 1204"/>
                <a:gd name="T68" fmla="*/ 455 w 1018"/>
                <a:gd name="T69" fmla="*/ 665 h 1204"/>
                <a:gd name="T70" fmla="*/ 512 w 1018"/>
                <a:gd name="T71" fmla="*/ 598 h 1204"/>
                <a:gd name="T72" fmla="*/ 461 w 1018"/>
                <a:gd name="T73" fmla="*/ 658 h 1204"/>
                <a:gd name="T74" fmla="*/ 467 w 1018"/>
                <a:gd name="T75" fmla="*/ 664 h 1204"/>
                <a:gd name="T76" fmla="*/ 519 w 1018"/>
                <a:gd name="T77" fmla="*/ 603 h 1204"/>
                <a:gd name="T78" fmla="*/ 512 w 1018"/>
                <a:gd name="T79" fmla="*/ 598 h 1204"/>
                <a:gd name="T80" fmla="*/ 568 w 1018"/>
                <a:gd name="T81" fmla="*/ 532 h 1204"/>
                <a:gd name="T82" fmla="*/ 517 w 1018"/>
                <a:gd name="T83" fmla="*/ 592 h 1204"/>
                <a:gd name="T84" fmla="*/ 524 w 1018"/>
                <a:gd name="T85" fmla="*/ 596 h 1204"/>
                <a:gd name="T86" fmla="*/ 575 w 1018"/>
                <a:gd name="T87" fmla="*/ 536 h 1204"/>
                <a:gd name="T88" fmla="*/ 568 w 1018"/>
                <a:gd name="T89" fmla="*/ 532 h 1204"/>
                <a:gd name="T90" fmla="*/ 1017 w 1018"/>
                <a:gd name="T91" fmla="*/ 0 h 1204"/>
                <a:gd name="T92" fmla="*/ 958 w 1018"/>
                <a:gd name="T93" fmla="*/ 70 h 1204"/>
                <a:gd name="T94" fmla="*/ 574 w 1018"/>
                <a:gd name="T95" fmla="*/ 525 h 1204"/>
                <a:gd name="T96" fmla="*/ 581 w 1018"/>
                <a:gd name="T97" fmla="*/ 530 h 1204"/>
                <a:gd name="T98" fmla="*/ 966 w 1018"/>
                <a:gd name="T99" fmla="*/ 74 h 1204"/>
                <a:gd name="T100" fmla="*/ 1018 w 1018"/>
                <a:gd name="T101" fmla="*/ 0 h 1204"/>
                <a:gd name="T102" fmla="*/ 1017 w 1018"/>
                <a:gd name="T10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18" h="1204">
                  <a:moveTo>
                    <a:pt x="32" y="1167"/>
                  </a:moveTo>
                  <a:lnTo>
                    <a:pt x="0" y="1204"/>
                  </a:lnTo>
                  <a:lnTo>
                    <a:pt x="11" y="1204"/>
                  </a:lnTo>
                  <a:lnTo>
                    <a:pt x="34" y="1176"/>
                  </a:lnTo>
                  <a:lnTo>
                    <a:pt x="32" y="1167"/>
                  </a:lnTo>
                  <a:moveTo>
                    <a:pt x="120" y="1061"/>
                  </a:moveTo>
                  <a:lnTo>
                    <a:pt x="38" y="1159"/>
                  </a:lnTo>
                  <a:lnTo>
                    <a:pt x="41" y="1168"/>
                  </a:lnTo>
                  <a:lnTo>
                    <a:pt x="124" y="1070"/>
                  </a:lnTo>
                  <a:lnTo>
                    <a:pt x="120" y="1061"/>
                  </a:lnTo>
                  <a:moveTo>
                    <a:pt x="199" y="968"/>
                  </a:moveTo>
                  <a:lnTo>
                    <a:pt x="127" y="1054"/>
                  </a:lnTo>
                  <a:lnTo>
                    <a:pt x="130" y="1062"/>
                  </a:lnTo>
                  <a:lnTo>
                    <a:pt x="204" y="976"/>
                  </a:lnTo>
                  <a:lnTo>
                    <a:pt x="199" y="968"/>
                  </a:lnTo>
                  <a:moveTo>
                    <a:pt x="270" y="884"/>
                  </a:moveTo>
                  <a:lnTo>
                    <a:pt x="205" y="961"/>
                  </a:lnTo>
                  <a:lnTo>
                    <a:pt x="209" y="969"/>
                  </a:lnTo>
                  <a:lnTo>
                    <a:pt x="275" y="891"/>
                  </a:lnTo>
                  <a:lnTo>
                    <a:pt x="270" y="884"/>
                  </a:lnTo>
                  <a:moveTo>
                    <a:pt x="335" y="807"/>
                  </a:moveTo>
                  <a:lnTo>
                    <a:pt x="276" y="877"/>
                  </a:lnTo>
                  <a:lnTo>
                    <a:pt x="280" y="885"/>
                  </a:lnTo>
                  <a:lnTo>
                    <a:pt x="341" y="813"/>
                  </a:lnTo>
                  <a:lnTo>
                    <a:pt x="335" y="807"/>
                  </a:lnTo>
                  <a:moveTo>
                    <a:pt x="397" y="734"/>
                  </a:moveTo>
                  <a:lnTo>
                    <a:pt x="341" y="801"/>
                  </a:lnTo>
                  <a:lnTo>
                    <a:pt x="347" y="807"/>
                  </a:lnTo>
                  <a:lnTo>
                    <a:pt x="402" y="740"/>
                  </a:lnTo>
                  <a:lnTo>
                    <a:pt x="397" y="734"/>
                  </a:lnTo>
                  <a:moveTo>
                    <a:pt x="455" y="665"/>
                  </a:moveTo>
                  <a:lnTo>
                    <a:pt x="402" y="728"/>
                  </a:lnTo>
                  <a:lnTo>
                    <a:pt x="408" y="734"/>
                  </a:lnTo>
                  <a:lnTo>
                    <a:pt x="462" y="670"/>
                  </a:lnTo>
                  <a:lnTo>
                    <a:pt x="455" y="665"/>
                  </a:lnTo>
                  <a:moveTo>
                    <a:pt x="512" y="598"/>
                  </a:moveTo>
                  <a:lnTo>
                    <a:pt x="461" y="658"/>
                  </a:lnTo>
                  <a:lnTo>
                    <a:pt x="467" y="664"/>
                  </a:lnTo>
                  <a:lnTo>
                    <a:pt x="519" y="603"/>
                  </a:lnTo>
                  <a:lnTo>
                    <a:pt x="512" y="598"/>
                  </a:lnTo>
                  <a:moveTo>
                    <a:pt x="568" y="532"/>
                  </a:moveTo>
                  <a:lnTo>
                    <a:pt x="517" y="592"/>
                  </a:lnTo>
                  <a:lnTo>
                    <a:pt x="524" y="596"/>
                  </a:lnTo>
                  <a:lnTo>
                    <a:pt x="575" y="536"/>
                  </a:lnTo>
                  <a:lnTo>
                    <a:pt x="568" y="532"/>
                  </a:lnTo>
                  <a:moveTo>
                    <a:pt x="1017" y="0"/>
                  </a:moveTo>
                  <a:lnTo>
                    <a:pt x="958" y="70"/>
                  </a:lnTo>
                  <a:lnTo>
                    <a:pt x="574" y="525"/>
                  </a:lnTo>
                  <a:lnTo>
                    <a:pt x="581" y="530"/>
                  </a:lnTo>
                  <a:lnTo>
                    <a:pt x="966" y="74"/>
                  </a:lnTo>
                  <a:lnTo>
                    <a:pt x="1018" y="0"/>
                  </a:lnTo>
                  <a:lnTo>
                    <a:pt x="10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5" name="Freeform 52"/>
            <p:cNvSpPr>
              <a:spLocks noEditPoints="1"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6515136" y="3417775"/>
              <a:ext cx="2264682" cy="3251227"/>
            </a:xfrm>
            <a:custGeom>
              <a:avLst/>
              <a:gdLst>
                <a:gd name="T0" fmla="*/ 2 w 839"/>
                <a:gd name="T1" fmla="*/ 1200 h 1204"/>
                <a:gd name="T2" fmla="*/ 0 w 839"/>
                <a:gd name="T3" fmla="*/ 1204 h 1204"/>
                <a:gd name="T4" fmla="*/ 4 w 839"/>
                <a:gd name="T5" fmla="*/ 1204 h 1204"/>
                <a:gd name="T6" fmla="*/ 2 w 839"/>
                <a:gd name="T7" fmla="*/ 1200 h 1204"/>
                <a:gd name="T8" fmla="*/ 85 w 839"/>
                <a:gd name="T9" fmla="*/ 1082 h 1204"/>
                <a:gd name="T10" fmla="*/ 8 w 839"/>
                <a:gd name="T11" fmla="*/ 1192 h 1204"/>
                <a:gd name="T12" fmla="*/ 12 w 839"/>
                <a:gd name="T13" fmla="*/ 1201 h 1204"/>
                <a:gd name="T14" fmla="*/ 89 w 839"/>
                <a:gd name="T15" fmla="*/ 1091 h 1204"/>
                <a:gd name="T16" fmla="*/ 85 w 839"/>
                <a:gd name="T17" fmla="*/ 1082 h 1204"/>
                <a:gd name="T18" fmla="*/ 156 w 839"/>
                <a:gd name="T19" fmla="*/ 979 h 1204"/>
                <a:gd name="T20" fmla="*/ 90 w 839"/>
                <a:gd name="T21" fmla="*/ 1074 h 1204"/>
                <a:gd name="T22" fmla="*/ 94 w 839"/>
                <a:gd name="T23" fmla="*/ 1083 h 1204"/>
                <a:gd name="T24" fmla="*/ 162 w 839"/>
                <a:gd name="T25" fmla="*/ 986 h 1204"/>
                <a:gd name="T26" fmla="*/ 156 w 839"/>
                <a:gd name="T27" fmla="*/ 979 h 1204"/>
                <a:gd name="T28" fmla="*/ 222 w 839"/>
                <a:gd name="T29" fmla="*/ 885 h 1204"/>
                <a:gd name="T30" fmla="*/ 162 w 839"/>
                <a:gd name="T31" fmla="*/ 971 h 1204"/>
                <a:gd name="T32" fmla="*/ 167 w 839"/>
                <a:gd name="T33" fmla="*/ 979 h 1204"/>
                <a:gd name="T34" fmla="*/ 228 w 839"/>
                <a:gd name="T35" fmla="*/ 891 h 1204"/>
                <a:gd name="T36" fmla="*/ 222 w 839"/>
                <a:gd name="T37" fmla="*/ 885 h 1204"/>
                <a:gd name="T38" fmla="*/ 283 w 839"/>
                <a:gd name="T39" fmla="*/ 798 h 1204"/>
                <a:gd name="T40" fmla="*/ 227 w 839"/>
                <a:gd name="T41" fmla="*/ 877 h 1204"/>
                <a:gd name="T42" fmla="*/ 233 w 839"/>
                <a:gd name="T43" fmla="*/ 884 h 1204"/>
                <a:gd name="T44" fmla="*/ 288 w 839"/>
                <a:gd name="T45" fmla="*/ 804 h 1204"/>
                <a:gd name="T46" fmla="*/ 283 w 839"/>
                <a:gd name="T47" fmla="*/ 798 h 1204"/>
                <a:gd name="T48" fmla="*/ 339 w 839"/>
                <a:gd name="T49" fmla="*/ 717 h 1204"/>
                <a:gd name="T50" fmla="*/ 287 w 839"/>
                <a:gd name="T51" fmla="*/ 791 h 1204"/>
                <a:gd name="T52" fmla="*/ 293 w 839"/>
                <a:gd name="T53" fmla="*/ 797 h 1204"/>
                <a:gd name="T54" fmla="*/ 345 w 839"/>
                <a:gd name="T55" fmla="*/ 722 h 1204"/>
                <a:gd name="T56" fmla="*/ 339 w 839"/>
                <a:gd name="T57" fmla="*/ 717 h 1204"/>
                <a:gd name="T58" fmla="*/ 393 w 839"/>
                <a:gd name="T59" fmla="*/ 639 h 1204"/>
                <a:gd name="T60" fmla="*/ 344 w 839"/>
                <a:gd name="T61" fmla="*/ 710 h 1204"/>
                <a:gd name="T62" fmla="*/ 350 w 839"/>
                <a:gd name="T63" fmla="*/ 715 h 1204"/>
                <a:gd name="T64" fmla="*/ 400 w 839"/>
                <a:gd name="T65" fmla="*/ 644 h 1204"/>
                <a:gd name="T66" fmla="*/ 393 w 839"/>
                <a:gd name="T67" fmla="*/ 639 h 1204"/>
                <a:gd name="T68" fmla="*/ 445 w 839"/>
                <a:gd name="T69" fmla="*/ 565 h 1204"/>
                <a:gd name="T70" fmla="*/ 398 w 839"/>
                <a:gd name="T71" fmla="*/ 633 h 1204"/>
                <a:gd name="T72" fmla="*/ 405 w 839"/>
                <a:gd name="T73" fmla="*/ 637 h 1204"/>
                <a:gd name="T74" fmla="*/ 453 w 839"/>
                <a:gd name="T75" fmla="*/ 569 h 1204"/>
                <a:gd name="T76" fmla="*/ 445 w 839"/>
                <a:gd name="T77" fmla="*/ 565 h 1204"/>
                <a:gd name="T78" fmla="*/ 839 w 839"/>
                <a:gd name="T79" fmla="*/ 0 h 1204"/>
                <a:gd name="T80" fmla="*/ 787 w 839"/>
                <a:gd name="T81" fmla="*/ 74 h 1204"/>
                <a:gd name="T82" fmla="*/ 450 w 839"/>
                <a:gd name="T83" fmla="*/ 558 h 1204"/>
                <a:gd name="T84" fmla="*/ 457 w 839"/>
                <a:gd name="T85" fmla="*/ 562 h 1204"/>
                <a:gd name="T86" fmla="*/ 796 w 839"/>
                <a:gd name="T87" fmla="*/ 76 h 1204"/>
                <a:gd name="T88" fmla="*/ 839 w 839"/>
                <a:gd name="T8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9" h="1204">
                  <a:moveTo>
                    <a:pt x="2" y="1200"/>
                  </a:moveTo>
                  <a:lnTo>
                    <a:pt x="0" y="1204"/>
                  </a:lnTo>
                  <a:lnTo>
                    <a:pt x="4" y="1204"/>
                  </a:lnTo>
                  <a:lnTo>
                    <a:pt x="2" y="1200"/>
                  </a:lnTo>
                  <a:close/>
                  <a:moveTo>
                    <a:pt x="85" y="1082"/>
                  </a:moveTo>
                  <a:lnTo>
                    <a:pt x="8" y="1192"/>
                  </a:lnTo>
                  <a:lnTo>
                    <a:pt x="12" y="1201"/>
                  </a:lnTo>
                  <a:lnTo>
                    <a:pt x="89" y="1091"/>
                  </a:lnTo>
                  <a:lnTo>
                    <a:pt x="85" y="1082"/>
                  </a:lnTo>
                  <a:close/>
                  <a:moveTo>
                    <a:pt x="156" y="979"/>
                  </a:moveTo>
                  <a:lnTo>
                    <a:pt x="90" y="1074"/>
                  </a:lnTo>
                  <a:lnTo>
                    <a:pt x="94" y="1083"/>
                  </a:lnTo>
                  <a:lnTo>
                    <a:pt x="162" y="986"/>
                  </a:lnTo>
                  <a:lnTo>
                    <a:pt x="156" y="979"/>
                  </a:lnTo>
                  <a:close/>
                  <a:moveTo>
                    <a:pt x="222" y="885"/>
                  </a:moveTo>
                  <a:lnTo>
                    <a:pt x="162" y="971"/>
                  </a:lnTo>
                  <a:lnTo>
                    <a:pt x="167" y="979"/>
                  </a:lnTo>
                  <a:lnTo>
                    <a:pt x="228" y="891"/>
                  </a:lnTo>
                  <a:lnTo>
                    <a:pt x="222" y="885"/>
                  </a:lnTo>
                  <a:close/>
                  <a:moveTo>
                    <a:pt x="283" y="798"/>
                  </a:moveTo>
                  <a:lnTo>
                    <a:pt x="227" y="877"/>
                  </a:lnTo>
                  <a:lnTo>
                    <a:pt x="233" y="884"/>
                  </a:lnTo>
                  <a:lnTo>
                    <a:pt x="288" y="804"/>
                  </a:lnTo>
                  <a:lnTo>
                    <a:pt x="283" y="798"/>
                  </a:lnTo>
                  <a:close/>
                  <a:moveTo>
                    <a:pt x="339" y="717"/>
                  </a:moveTo>
                  <a:lnTo>
                    <a:pt x="287" y="791"/>
                  </a:lnTo>
                  <a:lnTo>
                    <a:pt x="293" y="797"/>
                  </a:lnTo>
                  <a:lnTo>
                    <a:pt x="345" y="722"/>
                  </a:lnTo>
                  <a:lnTo>
                    <a:pt x="339" y="717"/>
                  </a:lnTo>
                  <a:close/>
                  <a:moveTo>
                    <a:pt x="393" y="639"/>
                  </a:moveTo>
                  <a:lnTo>
                    <a:pt x="344" y="710"/>
                  </a:lnTo>
                  <a:lnTo>
                    <a:pt x="350" y="715"/>
                  </a:lnTo>
                  <a:lnTo>
                    <a:pt x="400" y="644"/>
                  </a:lnTo>
                  <a:lnTo>
                    <a:pt x="393" y="639"/>
                  </a:lnTo>
                  <a:close/>
                  <a:moveTo>
                    <a:pt x="445" y="565"/>
                  </a:moveTo>
                  <a:lnTo>
                    <a:pt x="398" y="633"/>
                  </a:lnTo>
                  <a:lnTo>
                    <a:pt x="405" y="637"/>
                  </a:lnTo>
                  <a:lnTo>
                    <a:pt x="453" y="569"/>
                  </a:lnTo>
                  <a:lnTo>
                    <a:pt x="445" y="565"/>
                  </a:lnTo>
                  <a:close/>
                  <a:moveTo>
                    <a:pt x="839" y="0"/>
                  </a:moveTo>
                  <a:lnTo>
                    <a:pt x="787" y="74"/>
                  </a:lnTo>
                  <a:lnTo>
                    <a:pt x="450" y="558"/>
                  </a:lnTo>
                  <a:lnTo>
                    <a:pt x="457" y="562"/>
                  </a:lnTo>
                  <a:lnTo>
                    <a:pt x="796" y="76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6" name="Freeform 53"/>
            <p:cNvSpPr>
              <a:spLocks noEditPoints="1"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6515136" y="3417775"/>
              <a:ext cx="2264682" cy="3251227"/>
            </a:xfrm>
            <a:custGeom>
              <a:avLst/>
              <a:gdLst>
                <a:gd name="T0" fmla="*/ 2 w 839"/>
                <a:gd name="T1" fmla="*/ 1200 h 1204"/>
                <a:gd name="T2" fmla="*/ 0 w 839"/>
                <a:gd name="T3" fmla="*/ 1204 h 1204"/>
                <a:gd name="T4" fmla="*/ 4 w 839"/>
                <a:gd name="T5" fmla="*/ 1204 h 1204"/>
                <a:gd name="T6" fmla="*/ 2 w 839"/>
                <a:gd name="T7" fmla="*/ 1200 h 1204"/>
                <a:gd name="T8" fmla="*/ 85 w 839"/>
                <a:gd name="T9" fmla="*/ 1082 h 1204"/>
                <a:gd name="T10" fmla="*/ 8 w 839"/>
                <a:gd name="T11" fmla="*/ 1192 h 1204"/>
                <a:gd name="T12" fmla="*/ 12 w 839"/>
                <a:gd name="T13" fmla="*/ 1201 h 1204"/>
                <a:gd name="T14" fmla="*/ 89 w 839"/>
                <a:gd name="T15" fmla="*/ 1091 h 1204"/>
                <a:gd name="T16" fmla="*/ 85 w 839"/>
                <a:gd name="T17" fmla="*/ 1082 h 1204"/>
                <a:gd name="T18" fmla="*/ 156 w 839"/>
                <a:gd name="T19" fmla="*/ 979 h 1204"/>
                <a:gd name="T20" fmla="*/ 90 w 839"/>
                <a:gd name="T21" fmla="*/ 1074 h 1204"/>
                <a:gd name="T22" fmla="*/ 94 w 839"/>
                <a:gd name="T23" fmla="*/ 1083 h 1204"/>
                <a:gd name="T24" fmla="*/ 162 w 839"/>
                <a:gd name="T25" fmla="*/ 986 h 1204"/>
                <a:gd name="T26" fmla="*/ 156 w 839"/>
                <a:gd name="T27" fmla="*/ 979 h 1204"/>
                <a:gd name="T28" fmla="*/ 222 w 839"/>
                <a:gd name="T29" fmla="*/ 885 h 1204"/>
                <a:gd name="T30" fmla="*/ 162 w 839"/>
                <a:gd name="T31" fmla="*/ 971 h 1204"/>
                <a:gd name="T32" fmla="*/ 167 w 839"/>
                <a:gd name="T33" fmla="*/ 979 h 1204"/>
                <a:gd name="T34" fmla="*/ 228 w 839"/>
                <a:gd name="T35" fmla="*/ 891 h 1204"/>
                <a:gd name="T36" fmla="*/ 222 w 839"/>
                <a:gd name="T37" fmla="*/ 885 h 1204"/>
                <a:gd name="T38" fmla="*/ 283 w 839"/>
                <a:gd name="T39" fmla="*/ 798 h 1204"/>
                <a:gd name="T40" fmla="*/ 227 w 839"/>
                <a:gd name="T41" fmla="*/ 877 h 1204"/>
                <a:gd name="T42" fmla="*/ 233 w 839"/>
                <a:gd name="T43" fmla="*/ 884 h 1204"/>
                <a:gd name="T44" fmla="*/ 288 w 839"/>
                <a:gd name="T45" fmla="*/ 804 h 1204"/>
                <a:gd name="T46" fmla="*/ 283 w 839"/>
                <a:gd name="T47" fmla="*/ 798 h 1204"/>
                <a:gd name="T48" fmla="*/ 339 w 839"/>
                <a:gd name="T49" fmla="*/ 717 h 1204"/>
                <a:gd name="T50" fmla="*/ 287 w 839"/>
                <a:gd name="T51" fmla="*/ 791 h 1204"/>
                <a:gd name="T52" fmla="*/ 293 w 839"/>
                <a:gd name="T53" fmla="*/ 797 h 1204"/>
                <a:gd name="T54" fmla="*/ 345 w 839"/>
                <a:gd name="T55" fmla="*/ 722 h 1204"/>
                <a:gd name="T56" fmla="*/ 339 w 839"/>
                <a:gd name="T57" fmla="*/ 717 h 1204"/>
                <a:gd name="T58" fmla="*/ 393 w 839"/>
                <a:gd name="T59" fmla="*/ 639 h 1204"/>
                <a:gd name="T60" fmla="*/ 344 w 839"/>
                <a:gd name="T61" fmla="*/ 710 h 1204"/>
                <a:gd name="T62" fmla="*/ 350 w 839"/>
                <a:gd name="T63" fmla="*/ 715 h 1204"/>
                <a:gd name="T64" fmla="*/ 400 w 839"/>
                <a:gd name="T65" fmla="*/ 644 h 1204"/>
                <a:gd name="T66" fmla="*/ 393 w 839"/>
                <a:gd name="T67" fmla="*/ 639 h 1204"/>
                <a:gd name="T68" fmla="*/ 445 w 839"/>
                <a:gd name="T69" fmla="*/ 565 h 1204"/>
                <a:gd name="T70" fmla="*/ 398 w 839"/>
                <a:gd name="T71" fmla="*/ 633 h 1204"/>
                <a:gd name="T72" fmla="*/ 405 w 839"/>
                <a:gd name="T73" fmla="*/ 637 h 1204"/>
                <a:gd name="T74" fmla="*/ 453 w 839"/>
                <a:gd name="T75" fmla="*/ 569 h 1204"/>
                <a:gd name="T76" fmla="*/ 445 w 839"/>
                <a:gd name="T77" fmla="*/ 565 h 1204"/>
                <a:gd name="T78" fmla="*/ 839 w 839"/>
                <a:gd name="T79" fmla="*/ 0 h 1204"/>
                <a:gd name="T80" fmla="*/ 787 w 839"/>
                <a:gd name="T81" fmla="*/ 74 h 1204"/>
                <a:gd name="T82" fmla="*/ 450 w 839"/>
                <a:gd name="T83" fmla="*/ 558 h 1204"/>
                <a:gd name="T84" fmla="*/ 457 w 839"/>
                <a:gd name="T85" fmla="*/ 562 h 1204"/>
                <a:gd name="T86" fmla="*/ 796 w 839"/>
                <a:gd name="T87" fmla="*/ 76 h 1204"/>
                <a:gd name="T88" fmla="*/ 839 w 839"/>
                <a:gd name="T8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9" h="1204">
                  <a:moveTo>
                    <a:pt x="2" y="1200"/>
                  </a:moveTo>
                  <a:lnTo>
                    <a:pt x="0" y="1204"/>
                  </a:lnTo>
                  <a:lnTo>
                    <a:pt x="4" y="1204"/>
                  </a:lnTo>
                  <a:lnTo>
                    <a:pt x="2" y="1200"/>
                  </a:lnTo>
                  <a:moveTo>
                    <a:pt x="85" y="1082"/>
                  </a:moveTo>
                  <a:lnTo>
                    <a:pt x="8" y="1192"/>
                  </a:lnTo>
                  <a:lnTo>
                    <a:pt x="12" y="1201"/>
                  </a:lnTo>
                  <a:lnTo>
                    <a:pt x="89" y="1091"/>
                  </a:lnTo>
                  <a:lnTo>
                    <a:pt x="85" y="1082"/>
                  </a:lnTo>
                  <a:moveTo>
                    <a:pt x="156" y="979"/>
                  </a:moveTo>
                  <a:lnTo>
                    <a:pt x="90" y="1074"/>
                  </a:lnTo>
                  <a:lnTo>
                    <a:pt x="94" y="1083"/>
                  </a:lnTo>
                  <a:lnTo>
                    <a:pt x="162" y="986"/>
                  </a:lnTo>
                  <a:lnTo>
                    <a:pt x="156" y="979"/>
                  </a:lnTo>
                  <a:moveTo>
                    <a:pt x="222" y="885"/>
                  </a:moveTo>
                  <a:lnTo>
                    <a:pt x="162" y="971"/>
                  </a:lnTo>
                  <a:lnTo>
                    <a:pt x="167" y="979"/>
                  </a:lnTo>
                  <a:lnTo>
                    <a:pt x="228" y="891"/>
                  </a:lnTo>
                  <a:lnTo>
                    <a:pt x="222" y="885"/>
                  </a:lnTo>
                  <a:moveTo>
                    <a:pt x="283" y="798"/>
                  </a:moveTo>
                  <a:lnTo>
                    <a:pt x="227" y="877"/>
                  </a:lnTo>
                  <a:lnTo>
                    <a:pt x="233" y="884"/>
                  </a:lnTo>
                  <a:lnTo>
                    <a:pt x="288" y="804"/>
                  </a:lnTo>
                  <a:lnTo>
                    <a:pt x="283" y="798"/>
                  </a:lnTo>
                  <a:moveTo>
                    <a:pt x="339" y="717"/>
                  </a:moveTo>
                  <a:lnTo>
                    <a:pt x="287" y="791"/>
                  </a:lnTo>
                  <a:lnTo>
                    <a:pt x="293" y="797"/>
                  </a:lnTo>
                  <a:lnTo>
                    <a:pt x="345" y="722"/>
                  </a:lnTo>
                  <a:lnTo>
                    <a:pt x="339" y="717"/>
                  </a:lnTo>
                  <a:moveTo>
                    <a:pt x="393" y="639"/>
                  </a:moveTo>
                  <a:lnTo>
                    <a:pt x="344" y="710"/>
                  </a:lnTo>
                  <a:lnTo>
                    <a:pt x="350" y="715"/>
                  </a:lnTo>
                  <a:lnTo>
                    <a:pt x="400" y="644"/>
                  </a:lnTo>
                  <a:lnTo>
                    <a:pt x="393" y="639"/>
                  </a:lnTo>
                  <a:moveTo>
                    <a:pt x="445" y="565"/>
                  </a:moveTo>
                  <a:lnTo>
                    <a:pt x="398" y="633"/>
                  </a:lnTo>
                  <a:lnTo>
                    <a:pt x="405" y="637"/>
                  </a:lnTo>
                  <a:lnTo>
                    <a:pt x="453" y="569"/>
                  </a:lnTo>
                  <a:lnTo>
                    <a:pt x="445" y="565"/>
                  </a:lnTo>
                  <a:moveTo>
                    <a:pt x="839" y="0"/>
                  </a:moveTo>
                  <a:lnTo>
                    <a:pt x="787" y="74"/>
                  </a:lnTo>
                  <a:lnTo>
                    <a:pt x="450" y="558"/>
                  </a:lnTo>
                  <a:lnTo>
                    <a:pt x="457" y="562"/>
                  </a:lnTo>
                  <a:lnTo>
                    <a:pt x="796" y="76"/>
                  </a:lnTo>
                  <a:lnTo>
                    <a:pt x="8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7" name="Freeform 54"/>
            <p:cNvSpPr>
              <a:spLocks noEditPoints="1"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6950358" y="3417775"/>
              <a:ext cx="1829460" cy="3251227"/>
            </a:xfrm>
            <a:custGeom>
              <a:avLst/>
              <a:gdLst>
                <a:gd name="T0" fmla="*/ 68 w 678"/>
                <a:gd name="T1" fmla="*/ 1083 h 1204"/>
                <a:gd name="T2" fmla="*/ 0 w 678"/>
                <a:gd name="T3" fmla="*/ 1202 h 1204"/>
                <a:gd name="T4" fmla="*/ 1 w 678"/>
                <a:gd name="T5" fmla="*/ 1204 h 1204"/>
                <a:gd name="T6" fmla="*/ 10 w 678"/>
                <a:gd name="T7" fmla="*/ 1204 h 1204"/>
                <a:gd name="T8" fmla="*/ 74 w 678"/>
                <a:gd name="T9" fmla="*/ 1091 h 1204"/>
                <a:gd name="T10" fmla="*/ 68 w 678"/>
                <a:gd name="T11" fmla="*/ 1083 h 1204"/>
                <a:gd name="T12" fmla="*/ 132 w 678"/>
                <a:gd name="T13" fmla="*/ 969 h 1204"/>
                <a:gd name="T14" fmla="*/ 73 w 678"/>
                <a:gd name="T15" fmla="*/ 1074 h 1204"/>
                <a:gd name="T16" fmla="*/ 78 w 678"/>
                <a:gd name="T17" fmla="*/ 1082 h 1204"/>
                <a:gd name="T18" fmla="*/ 138 w 678"/>
                <a:gd name="T19" fmla="*/ 976 h 1204"/>
                <a:gd name="T20" fmla="*/ 132 w 678"/>
                <a:gd name="T21" fmla="*/ 969 h 1204"/>
                <a:gd name="T22" fmla="*/ 190 w 678"/>
                <a:gd name="T23" fmla="*/ 866 h 1204"/>
                <a:gd name="T24" fmla="*/ 136 w 678"/>
                <a:gd name="T25" fmla="*/ 961 h 1204"/>
                <a:gd name="T26" fmla="*/ 143 w 678"/>
                <a:gd name="T27" fmla="*/ 968 h 1204"/>
                <a:gd name="T28" fmla="*/ 196 w 678"/>
                <a:gd name="T29" fmla="*/ 872 h 1204"/>
                <a:gd name="T30" fmla="*/ 190 w 678"/>
                <a:gd name="T31" fmla="*/ 866 h 1204"/>
                <a:gd name="T32" fmla="*/ 244 w 678"/>
                <a:gd name="T33" fmla="*/ 772 h 1204"/>
                <a:gd name="T34" fmla="*/ 194 w 678"/>
                <a:gd name="T35" fmla="*/ 858 h 1204"/>
                <a:gd name="T36" fmla="*/ 201 w 678"/>
                <a:gd name="T37" fmla="*/ 865 h 1204"/>
                <a:gd name="T38" fmla="*/ 250 w 678"/>
                <a:gd name="T39" fmla="*/ 777 h 1204"/>
                <a:gd name="T40" fmla="*/ 244 w 678"/>
                <a:gd name="T41" fmla="*/ 772 h 1204"/>
                <a:gd name="T42" fmla="*/ 294 w 678"/>
                <a:gd name="T43" fmla="*/ 682 h 1204"/>
                <a:gd name="T44" fmla="*/ 248 w 678"/>
                <a:gd name="T45" fmla="*/ 764 h 1204"/>
                <a:gd name="T46" fmla="*/ 254 w 678"/>
                <a:gd name="T47" fmla="*/ 770 h 1204"/>
                <a:gd name="T48" fmla="*/ 301 w 678"/>
                <a:gd name="T49" fmla="*/ 687 h 1204"/>
                <a:gd name="T50" fmla="*/ 294 w 678"/>
                <a:gd name="T51" fmla="*/ 682 h 1204"/>
                <a:gd name="T52" fmla="*/ 342 w 678"/>
                <a:gd name="T53" fmla="*/ 598 h 1204"/>
                <a:gd name="T54" fmla="*/ 298 w 678"/>
                <a:gd name="T55" fmla="*/ 675 h 1204"/>
                <a:gd name="T56" fmla="*/ 305 w 678"/>
                <a:gd name="T57" fmla="*/ 680 h 1204"/>
                <a:gd name="T58" fmla="*/ 349 w 678"/>
                <a:gd name="T59" fmla="*/ 602 h 1204"/>
                <a:gd name="T60" fmla="*/ 342 w 678"/>
                <a:gd name="T61" fmla="*/ 598 h 1204"/>
                <a:gd name="T62" fmla="*/ 678 w 678"/>
                <a:gd name="T63" fmla="*/ 0 h 1204"/>
                <a:gd name="T64" fmla="*/ 635 w 678"/>
                <a:gd name="T65" fmla="*/ 76 h 1204"/>
                <a:gd name="T66" fmla="*/ 346 w 678"/>
                <a:gd name="T67" fmla="*/ 590 h 1204"/>
                <a:gd name="T68" fmla="*/ 353 w 678"/>
                <a:gd name="T69" fmla="*/ 594 h 1204"/>
                <a:gd name="T70" fmla="*/ 643 w 678"/>
                <a:gd name="T71" fmla="*/ 78 h 1204"/>
                <a:gd name="T72" fmla="*/ 678 w 678"/>
                <a:gd name="T7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8" h="1204">
                  <a:moveTo>
                    <a:pt x="68" y="1083"/>
                  </a:moveTo>
                  <a:lnTo>
                    <a:pt x="0" y="1202"/>
                  </a:lnTo>
                  <a:lnTo>
                    <a:pt x="1" y="1204"/>
                  </a:lnTo>
                  <a:lnTo>
                    <a:pt x="10" y="1204"/>
                  </a:lnTo>
                  <a:lnTo>
                    <a:pt x="74" y="1091"/>
                  </a:lnTo>
                  <a:lnTo>
                    <a:pt x="68" y="1083"/>
                  </a:lnTo>
                  <a:close/>
                  <a:moveTo>
                    <a:pt x="132" y="969"/>
                  </a:moveTo>
                  <a:lnTo>
                    <a:pt x="73" y="1074"/>
                  </a:lnTo>
                  <a:lnTo>
                    <a:pt x="78" y="1082"/>
                  </a:lnTo>
                  <a:lnTo>
                    <a:pt x="138" y="976"/>
                  </a:lnTo>
                  <a:lnTo>
                    <a:pt x="132" y="969"/>
                  </a:lnTo>
                  <a:close/>
                  <a:moveTo>
                    <a:pt x="190" y="866"/>
                  </a:moveTo>
                  <a:lnTo>
                    <a:pt x="136" y="961"/>
                  </a:lnTo>
                  <a:lnTo>
                    <a:pt x="143" y="968"/>
                  </a:lnTo>
                  <a:lnTo>
                    <a:pt x="196" y="872"/>
                  </a:lnTo>
                  <a:lnTo>
                    <a:pt x="190" y="866"/>
                  </a:lnTo>
                  <a:close/>
                  <a:moveTo>
                    <a:pt x="244" y="772"/>
                  </a:moveTo>
                  <a:lnTo>
                    <a:pt x="194" y="858"/>
                  </a:lnTo>
                  <a:lnTo>
                    <a:pt x="201" y="865"/>
                  </a:lnTo>
                  <a:lnTo>
                    <a:pt x="250" y="777"/>
                  </a:lnTo>
                  <a:lnTo>
                    <a:pt x="244" y="772"/>
                  </a:lnTo>
                  <a:close/>
                  <a:moveTo>
                    <a:pt x="294" y="682"/>
                  </a:moveTo>
                  <a:lnTo>
                    <a:pt x="248" y="764"/>
                  </a:lnTo>
                  <a:lnTo>
                    <a:pt x="254" y="770"/>
                  </a:lnTo>
                  <a:lnTo>
                    <a:pt x="301" y="687"/>
                  </a:lnTo>
                  <a:lnTo>
                    <a:pt x="294" y="682"/>
                  </a:lnTo>
                  <a:close/>
                  <a:moveTo>
                    <a:pt x="342" y="598"/>
                  </a:moveTo>
                  <a:lnTo>
                    <a:pt x="298" y="675"/>
                  </a:lnTo>
                  <a:lnTo>
                    <a:pt x="305" y="680"/>
                  </a:lnTo>
                  <a:lnTo>
                    <a:pt x="349" y="602"/>
                  </a:lnTo>
                  <a:lnTo>
                    <a:pt x="342" y="598"/>
                  </a:lnTo>
                  <a:close/>
                  <a:moveTo>
                    <a:pt x="678" y="0"/>
                  </a:moveTo>
                  <a:lnTo>
                    <a:pt x="635" y="76"/>
                  </a:lnTo>
                  <a:lnTo>
                    <a:pt x="346" y="590"/>
                  </a:lnTo>
                  <a:lnTo>
                    <a:pt x="353" y="594"/>
                  </a:lnTo>
                  <a:lnTo>
                    <a:pt x="643" y="78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8" name="Freeform 55"/>
            <p:cNvSpPr>
              <a:spLocks noEditPoints="1"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6950358" y="3417775"/>
              <a:ext cx="1829460" cy="3251227"/>
            </a:xfrm>
            <a:custGeom>
              <a:avLst/>
              <a:gdLst>
                <a:gd name="T0" fmla="*/ 68 w 678"/>
                <a:gd name="T1" fmla="*/ 1083 h 1204"/>
                <a:gd name="T2" fmla="*/ 0 w 678"/>
                <a:gd name="T3" fmla="*/ 1202 h 1204"/>
                <a:gd name="T4" fmla="*/ 1 w 678"/>
                <a:gd name="T5" fmla="*/ 1204 h 1204"/>
                <a:gd name="T6" fmla="*/ 10 w 678"/>
                <a:gd name="T7" fmla="*/ 1204 h 1204"/>
                <a:gd name="T8" fmla="*/ 74 w 678"/>
                <a:gd name="T9" fmla="*/ 1091 h 1204"/>
                <a:gd name="T10" fmla="*/ 68 w 678"/>
                <a:gd name="T11" fmla="*/ 1083 h 1204"/>
                <a:gd name="T12" fmla="*/ 132 w 678"/>
                <a:gd name="T13" fmla="*/ 969 h 1204"/>
                <a:gd name="T14" fmla="*/ 73 w 678"/>
                <a:gd name="T15" fmla="*/ 1074 h 1204"/>
                <a:gd name="T16" fmla="*/ 78 w 678"/>
                <a:gd name="T17" fmla="*/ 1082 h 1204"/>
                <a:gd name="T18" fmla="*/ 138 w 678"/>
                <a:gd name="T19" fmla="*/ 976 h 1204"/>
                <a:gd name="T20" fmla="*/ 132 w 678"/>
                <a:gd name="T21" fmla="*/ 969 h 1204"/>
                <a:gd name="T22" fmla="*/ 190 w 678"/>
                <a:gd name="T23" fmla="*/ 866 h 1204"/>
                <a:gd name="T24" fmla="*/ 136 w 678"/>
                <a:gd name="T25" fmla="*/ 961 h 1204"/>
                <a:gd name="T26" fmla="*/ 143 w 678"/>
                <a:gd name="T27" fmla="*/ 968 h 1204"/>
                <a:gd name="T28" fmla="*/ 196 w 678"/>
                <a:gd name="T29" fmla="*/ 872 h 1204"/>
                <a:gd name="T30" fmla="*/ 190 w 678"/>
                <a:gd name="T31" fmla="*/ 866 h 1204"/>
                <a:gd name="T32" fmla="*/ 244 w 678"/>
                <a:gd name="T33" fmla="*/ 772 h 1204"/>
                <a:gd name="T34" fmla="*/ 194 w 678"/>
                <a:gd name="T35" fmla="*/ 858 h 1204"/>
                <a:gd name="T36" fmla="*/ 201 w 678"/>
                <a:gd name="T37" fmla="*/ 865 h 1204"/>
                <a:gd name="T38" fmla="*/ 250 w 678"/>
                <a:gd name="T39" fmla="*/ 777 h 1204"/>
                <a:gd name="T40" fmla="*/ 244 w 678"/>
                <a:gd name="T41" fmla="*/ 772 h 1204"/>
                <a:gd name="T42" fmla="*/ 294 w 678"/>
                <a:gd name="T43" fmla="*/ 682 h 1204"/>
                <a:gd name="T44" fmla="*/ 248 w 678"/>
                <a:gd name="T45" fmla="*/ 764 h 1204"/>
                <a:gd name="T46" fmla="*/ 254 w 678"/>
                <a:gd name="T47" fmla="*/ 770 h 1204"/>
                <a:gd name="T48" fmla="*/ 301 w 678"/>
                <a:gd name="T49" fmla="*/ 687 h 1204"/>
                <a:gd name="T50" fmla="*/ 294 w 678"/>
                <a:gd name="T51" fmla="*/ 682 h 1204"/>
                <a:gd name="T52" fmla="*/ 342 w 678"/>
                <a:gd name="T53" fmla="*/ 598 h 1204"/>
                <a:gd name="T54" fmla="*/ 298 w 678"/>
                <a:gd name="T55" fmla="*/ 675 h 1204"/>
                <a:gd name="T56" fmla="*/ 305 w 678"/>
                <a:gd name="T57" fmla="*/ 680 h 1204"/>
                <a:gd name="T58" fmla="*/ 349 w 678"/>
                <a:gd name="T59" fmla="*/ 602 h 1204"/>
                <a:gd name="T60" fmla="*/ 342 w 678"/>
                <a:gd name="T61" fmla="*/ 598 h 1204"/>
                <a:gd name="T62" fmla="*/ 678 w 678"/>
                <a:gd name="T63" fmla="*/ 0 h 1204"/>
                <a:gd name="T64" fmla="*/ 635 w 678"/>
                <a:gd name="T65" fmla="*/ 76 h 1204"/>
                <a:gd name="T66" fmla="*/ 346 w 678"/>
                <a:gd name="T67" fmla="*/ 590 h 1204"/>
                <a:gd name="T68" fmla="*/ 353 w 678"/>
                <a:gd name="T69" fmla="*/ 594 h 1204"/>
                <a:gd name="T70" fmla="*/ 643 w 678"/>
                <a:gd name="T71" fmla="*/ 78 h 1204"/>
                <a:gd name="T72" fmla="*/ 678 w 678"/>
                <a:gd name="T7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8" h="1204">
                  <a:moveTo>
                    <a:pt x="68" y="1083"/>
                  </a:moveTo>
                  <a:lnTo>
                    <a:pt x="0" y="1202"/>
                  </a:lnTo>
                  <a:lnTo>
                    <a:pt x="1" y="1204"/>
                  </a:lnTo>
                  <a:lnTo>
                    <a:pt x="10" y="1204"/>
                  </a:lnTo>
                  <a:lnTo>
                    <a:pt x="74" y="1091"/>
                  </a:lnTo>
                  <a:lnTo>
                    <a:pt x="68" y="1083"/>
                  </a:lnTo>
                  <a:moveTo>
                    <a:pt x="132" y="969"/>
                  </a:moveTo>
                  <a:lnTo>
                    <a:pt x="73" y="1074"/>
                  </a:lnTo>
                  <a:lnTo>
                    <a:pt x="78" y="1082"/>
                  </a:lnTo>
                  <a:lnTo>
                    <a:pt x="138" y="976"/>
                  </a:lnTo>
                  <a:lnTo>
                    <a:pt x="132" y="969"/>
                  </a:lnTo>
                  <a:moveTo>
                    <a:pt x="190" y="866"/>
                  </a:moveTo>
                  <a:lnTo>
                    <a:pt x="136" y="961"/>
                  </a:lnTo>
                  <a:lnTo>
                    <a:pt x="143" y="968"/>
                  </a:lnTo>
                  <a:lnTo>
                    <a:pt x="196" y="872"/>
                  </a:lnTo>
                  <a:lnTo>
                    <a:pt x="190" y="866"/>
                  </a:lnTo>
                  <a:moveTo>
                    <a:pt x="244" y="772"/>
                  </a:moveTo>
                  <a:lnTo>
                    <a:pt x="194" y="858"/>
                  </a:lnTo>
                  <a:lnTo>
                    <a:pt x="201" y="865"/>
                  </a:lnTo>
                  <a:lnTo>
                    <a:pt x="250" y="777"/>
                  </a:lnTo>
                  <a:lnTo>
                    <a:pt x="244" y="772"/>
                  </a:lnTo>
                  <a:moveTo>
                    <a:pt x="294" y="682"/>
                  </a:moveTo>
                  <a:lnTo>
                    <a:pt x="248" y="764"/>
                  </a:lnTo>
                  <a:lnTo>
                    <a:pt x="254" y="770"/>
                  </a:lnTo>
                  <a:lnTo>
                    <a:pt x="301" y="687"/>
                  </a:lnTo>
                  <a:lnTo>
                    <a:pt x="294" y="682"/>
                  </a:lnTo>
                  <a:moveTo>
                    <a:pt x="342" y="598"/>
                  </a:moveTo>
                  <a:lnTo>
                    <a:pt x="298" y="675"/>
                  </a:lnTo>
                  <a:lnTo>
                    <a:pt x="305" y="680"/>
                  </a:lnTo>
                  <a:lnTo>
                    <a:pt x="349" y="602"/>
                  </a:lnTo>
                  <a:lnTo>
                    <a:pt x="342" y="598"/>
                  </a:lnTo>
                  <a:moveTo>
                    <a:pt x="678" y="0"/>
                  </a:moveTo>
                  <a:lnTo>
                    <a:pt x="635" y="76"/>
                  </a:lnTo>
                  <a:lnTo>
                    <a:pt x="346" y="590"/>
                  </a:lnTo>
                  <a:lnTo>
                    <a:pt x="353" y="594"/>
                  </a:lnTo>
                  <a:lnTo>
                    <a:pt x="643" y="78"/>
                  </a:lnTo>
                  <a:lnTo>
                    <a:pt x="6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59" name="Freeform 56"/>
            <p:cNvSpPr>
              <a:spLocks noEditPoints="1"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7351984" y="3417775"/>
              <a:ext cx="1427834" cy="3251227"/>
            </a:xfrm>
            <a:custGeom>
              <a:avLst/>
              <a:gdLst>
                <a:gd name="T0" fmla="*/ 2 w 529"/>
                <a:gd name="T1" fmla="*/ 1200 h 1204"/>
                <a:gd name="T2" fmla="*/ 0 w 529"/>
                <a:gd name="T3" fmla="*/ 1204 h 1204"/>
                <a:gd name="T4" fmla="*/ 4 w 529"/>
                <a:gd name="T5" fmla="*/ 1204 h 1204"/>
                <a:gd name="T6" fmla="*/ 2 w 529"/>
                <a:gd name="T7" fmla="*/ 1200 h 1204"/>
                <a:gd name="T8" fmla="*/ 62 w 529"/>
                <a:gd name="T9" fmla="*/ 1062 h 1204"/>
                <a:gd name="T10" fmla="*/ 5 w 529"/>
                <a:gd name="T11" fmla="*/ 1191 h 1204"/>
                <a:gd name="T12" fmla="*/ 11 w 529"/>
                <a:gd name="T13" fmla="*/ 1200 h 1204"/>
                <a:gd name="T14" fmla="*/ 69 w 529"/>
                <a:gd name="T15" fmla="*/ 1069 h 1204"/>
                <a:gd name="T16" fmla="*/ 62 w 529"/>
                <a:gd name="T17" fmla="*/ 1062 h 1204"/>
                <a:gd name="T18" fmla="*/ 116 w 529"/>
                <a:gd name="T19" fmla="*/ 940 h 1204"/>
                <a:gd name="T20" fmla="*/ 66 w 529"/>
                <a:gd name="T21" fmla="*/ 1054 h 1204"/>
                <a:gd name="T22" fmla="*/ 72 w 529"/>
                <a:gd name="T23" fmla="*/ 1061 h 1204"/>
                <a:gd name="T24" fmla="*/ 122 w 529"/>
                <a:gd name="T25" fmla="*/ 946 h 1204"/>
                <a:gd name="T26" fmla="*/ 116 w 529"/>
                <a:gd name="T27" fmla="*/ 940 h 1204"/>
                <a:gd name="T28" fmla="*/ 164 w 529"/>
                <a:gd name="T29" fmla="*/ 829 h 1204"/>
                <a:gd name="T30" fmla="*/ 119 w 529"/>
                <a:gd name="T31" fmla="*/ 931 h 1204"/>
                <a:gd name="T32" fmla="*/ 126 w 529"/>
                <a:gd name="T33" fmla="*/ 938 h 1204"/>
                <a:gd name="T34" fmla="*/ 171 w 529"/>
                <a:gd name="T35" fmla="*/ 835 h 1204"/>
                <a:gd name="T36" fmla="*/ 164 w 529"/>
                <a:gd name="T37" fmla="*/ 829 h 1204"/>
                <a:gd name="T38" fmla="*/ 209 w 529"/>
                <a:gd name="T39" fmla="*/ 727 h 1204"/>
                <a:gd name="T40" fmla="*/ 168 w 529"/>
                <a:gd name="T41" fmla="*/ 822 h 1204"/>
                <a:gd name="T42" fmla="*/ 175 w 529"/>
                <a:gd name="T43" fmla="*/ 827 h 1204"/>
                <a:gd name="T44" fmla="*/ 217 w 529"/>
                <a:gd name="T45" fmla="*/ 732 h 1204"/>
                <a:gd name="T46" fmla="*/ 209 w 529"/>
                <a:gd name="T47" fmla="*/ 727 h 1204"/>
                <a:gd name="T48" fmla="*/ 251 w 529"/>
                <a:gd name="T49" fmla="*/ 632 h 1204"/>
                <a:gd name="T50" fmla="*/ 212 w 529"/>
                <a:gd name="T51" fmla="*/ 720 h 1204"/>
                <a:gd name="T52" fmla="*/ 219 w 529"/>
                <a:gd name="T53" fmla="*/ 725 h 1204"/>
                <a:gd name="T54" fmla="*/ 259 w 529"/>
                <a:gd name="T55" fmla="*/ 636 h 1204"/>
                <a:gd name="T56" fmla="*/ 251 w 529"/>
                <a:gd name="T57" fmla="*/ 632 h 1204"/>
                <a:gd name="T58" fmla="*/ 529 w 529"/>
                <a:gd name="T59" fmla="*/ 0 h 1204"/>
                <a:gd name="T60" fmla="*/ 494 w 529"/>
                <a:gd name="T61" fmla="*/ 78 h 1204"/>
                <a:gd name="T62" fmla="*/ 255 w 529"/>
                <a:gd name="T63" fmla="*/ 624 h 1204"/>
                <a:gd name="T64" fmla="*/ 262 w 529"/>
                <a:gd name="T65" fmla="*/ 628 h 1204"/>
                <a:gd name="T66" fmla="*/ 503 w 529"/>
                <a:gd name="T67" fmla="*/ 79 h 1204"/>
                <a:gd name="T68" fmla="*/ 529 w 529"/>
                <a:gd name="T6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1204">
                  <a:moveTo>
                    <a:pt x="2" y="1200"/>
                  </a:moveTo>
                  <a:lnTo>
                    <a:pt x="0" y="1204"/>
                  </a:lnTo>
                  <a:lnTo>
                    <a:pt x="4" y="1204"/>
                  </a:lnTo>
                  <a:lnTo>
                    <a:pt x="2" y="1200"/>
                  </a:lnTo>
                  <a:close/>
                  <a:moveTo>
                    <a:pt x="62" y="1062"/>
                  </a:moveTo>
                  <a:lnTo>
                    <a:pt x="5" y="1191"/>
                  </a:lnTo>
                  <a:lnTo>
                    <a:pt x="11" y="1200"/>
                  </a:lnTo>
                  <a:lnTo>
                    <a:pt x="69" y="1069"/>
                  </a:lnTo>
                  <a:lnTo>
                    <a:pt x="62" y="1062"/>
                  </a:lnTo>
                  <a:close/>
                  <a:moveTo>
                    <a:pt x="116" y="940"/>
                  </a:moveTo>
                  <a:lnTo>
                    <a:pt x="66" y="1054"/>
                  </a:lnTo>
                  <a:lnTo>
                    <a:pt x="72" y="1061"/>
                  </a:lnTo>
                  <a:lnTo>
                    <a:pt x="122" y="946"/>
                  </a:lnTo>
                  <a:lnTo>
                    <a:pt x="116" y="940"/>
                  </a:lnTo>
                  <a:close/>
                  <a:moveTo>
                    <a:pt x="164" y="829"/>
                  </a:moveTo>
                  <a:lnTo>
                    <a:pt x="119" y="931"/>
                  </a:lnTo>
                  <a:lnTo>
                    <a:pt x="126" y="938"/>
                  </a:lnTo>
                  <a:lnTo>
                    <a:pt x="171" y="835"/>
                  </a:lnTo>
                  <a:lnTo>
                    <a:pt x="164" y="829"/>
                  </a:lnTo>
                  <a:close/>
                  <a:moveTo>
                    <a:pt x="209" y="727"/>
                  </a:moveTo>
                  <a:lnTo>
                    <a:pt x="168" y="822"/>
                  </a:lnTo>
                  <a:lnTo>
                    <a:pt x="175" y="827"/>
                  </a:lnTo>
                  <a:lnTo>
                    <a:pt x="217" y="732"/>
                  </a:lnTo>
                  <a:lnTo>
                    <a:pt x="209" y="727"/>
                  </a:lnTo>
                  <a:close/>
                  <a:moveTo>
                    <a:pt x="251" y="632"/>
                  </a:moveTo>
                  <a:lnTo>
                    <a:pt x="212" y="720"/>
                  </a:lnTo>
                  <a:lnTo>
                    <a:pt x="219" y="725"/>
                  </a:lnTo>
                  <a:lnTo>
                    <a:pt x="259" y="636"/>
                  </a:lnTo>
                  <a:lnTo>
                    <a:pt x="251" y="632"/>
                  </a:lnTo>
                  <a:close/>
                  <a:moveTo>
                    <a:pt x="529" y="0"/>
                  </a:moveTo>
                  <a:lnTo>
                    <a:pt x="494" y="78"/>
                  </a:lnTo>
                  <a:lnTo>
                    <a:pt x="255" y="624"/>
                  </a:lnTo>
                  <a:lnTo>
                    <a:pt x="262" y="628"/>
                  </a:lnTo>
                  <a:lnTo>
                    <a:pt x="503" y="79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0" name="Freeform 57"/>
            <p:cNvSpPr>
              <a:spLocks noEditPoints="1" noChangeArrowheads="1"/>
            </p:cNvSpPr>
            <p:nvPr>
              <p:custDataLst>
                <p:tags r:id="rId67"/>
              </p:custDataLst>
            </p:nvPr>
          </p:nvSpPr>
          <p:spPr bwMode="auto">
            <a:xfrm>
              <a:off x="7351984" y="3417775"/>
              <a:ext cx="1427834" cy="3251227"/>
            </a:xfrm>
            <a:custGeom>
              <a:avLst/>
              <a:gdLst>
                <a:gd name="T0" fmla="*/ 2 w 529"/>
                <a:gd name="T1" fmla="*/ 1200 h 1204"/>
                <a:gd name="T2" fmla="*/ 0 w 529"/>
                <a:gd name="T3" fmla="*/ 1204 h 1204"/>
                <a:gd name="T4" fmla="*/ 4 w 529"/>
                <a:gd name="T5" fmla="*/ 1204 h 1204"/>
                <a:gd name="T6" fmla="*/ 2 w 529"/>
                <a:gd name="T7" fmla="*/ 1200 h 1204"/>
                <a:gd name="T8" fmla="*/ 62 w 529"/>
                <a:gd name="T9" fmla="*/ 1062 h 1204"/>
                <a:gd name="T10" fmla="*/ 5 w 529"/>
                <a:gd name="T11" fmla="*/ 1191 h 1204"/>
                <a:gd name="T12" fmla="*/ 11 w 529"/>
                <a:gd name="T13" fmla="*/ 1200 h 1204"/>
                <a:gd name="T14" fmla="*/ 69 w 529"/>
                <a:gd name="T15" fmla="*/ 1069 h 1204"/>
                <a:gd name="T16" fmla="*/ 62 w 529"/>
                <a:gd name="T17" fmla="*/ 1062 h 1204"/>
                <a:gd name="T18" fmla="*/ 116 w 529"/>
                <a:gd name="T19" fmla="*/ 940 h 1204"/>
                <a:gd name="T20" fmla="*/ 66 w 529"/>
                <a:gd name="T21" fmla="*/ 1054 h 1204"/>
                <a:gd name="T22" fmla="*/ 72 w 529"/>
                <a:gd name="T23" fmla="*/ 1061 h 1204"/>
                <a:gd name="T24" fmla="*/ 122 w 529"/>
                <a:gd name="T25" fmla="*/ 946 h 1204"/>
                <a:gd name="T26" fmla="*/ 116 w 529"/>
                <a:gd name="T27" fmla="*/ 940 h 1204"/>
                <a:gd name="T28" fmla="*/ 164 w 529"/>
                <a:gd name="T29" fmla="*/ 829 h 1204"/>
                <a:gd name="T30" fmla="*/ 119 w 529"/>
                <a:gd name="T31" fmla="*/ 931 h 1204"/>
                <a:gd name="T32" fmla="*/ 126 w 529"/>
                <a:gd name="T33" fmla="*/ 938 h 1204"/>
                <a:gd name="T34" fmla="*/ 171 w 529"/>
                <a:gd name="T35" fmla="*/ 835 h 1204"/>
                <a:gd name="T36" fmla="*/ 164 w 529"/>
                <a:gd name="T37" fmla="*/ 829 h 1204"/>
                <a:gd name="T38" fmla="*/ 209 w 529"/>
                <a:gd name="T39" fmla="*/ 727 h 1204"/>
                <a:gd name="T40" fmla="*/ 168 w 529"/>
                <a:gd name="T41" fmla="*/ 822 h 1204"/>
                <a:gd name="T42" fmla="*/ 175 w 529"/>
                <a:gd name="T43" fmla="*/ 827 h 1204"/>
                <a:gd name="T44" fmla="*/ 217 w 529"/>
                <a:gd name="T45" fmla="*/ 732 h 1204"/>
                <a:gd name="T46" fmla="*/ 209 w 529"/>
                <a:gd name="T47" fmla="*/ 727 h 1204"/>
                <a:gd name="T48" fmla="*/ 251 w 529"/>
                <a:gd name="T49" fmla="*/ 632 h 1204"/>
                <a:gd name="T50" fmla="*/ 212 w 529"/>
                <a:gd name="T51" fmla="*/ 720 h 1204"/>
                <a:gd name="T52" fmla="*/ 219 w 529"/>
                <a:gd name="T53" fmla="*/ 725 h 1204"/>
                <a:gd name="T54" fmla="*/ 259 w 529"/>
                <a:gd name="T55" fmla="*/ 636 h 1204"/>
                <a:gd name="T56" fmla="*/ 251 w 529"/>
                <a:gd name="T57" fmla="*/ 632 h 1204"/>
                <a:gd name="T58" fmla="*/ 529 w 529"/>
                <a:gd name="T59" fmla="*/ 0 h 1204"/>
                <a:gd name="T60" fmla="*/ 494 w 529"/>
                <a:gd name="T61" fmla="*/ 78 h 1204"/>
                <a:gd name="T62" fmla="*/ 255 w 529"/>
                <a:gd name="T63" fmla="*/ 624 h 1204"/>
                <a:gd name="T64" fmla="*/ 262 w 529"/>
                <a:gd name="T65" fmla="*/ 628 h 1204"/>
                <a:gd name="T66" fmla="*/ 503 w 529"/>
                <a:gd name="T67" fmla="*/ 79 h 1204"/>
                <a:gd name="T68" fmla="*/ 529 w 529"/>
                <a:gd name="T6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9" h="1204">
                  <a:moveTo>
                    <a:pt x="2" y="1200"/>
                  </a:moveTo>
                  <a:lnTo>
                    <a:pt x="0" y="1204"/>
                  </a:lnTo>
                  <a:lnTo>
                    <a:pt x="4" y="1204"/>
                  </a:lnTo>
                  <a:lnTo>
                    <a:pt x="2" y="1200"/>
                  </a:lnTo>
                  <a:moveTo>
                    <a:pt x="62" y="1062"/>
                  </a:moveTo>
                  <a:lnTo>
                    <a:pt x="5" y="1191"/>
                  </a:lnTo>
                  <a:lnTo>
                    <a:pt x="11" y="1200"/>
                  </a:lnTo>
                  <a:lnTo>
                    <a:pt x="69" y="1069"/>
                  </a:lnTo>
                  <a:lnTo>
                    <a:pt x="62" y="1062"/>
                  </a:lnTo>
                  <a:moveTo>
                    <a:pt x="116" y="940"/>
                  </a:moveTo>
                  <a:lnTo>
                    <a:pt x="66" y="1054"/>
                  </a:lnTo>
                  <a:lnTo>
                    <a:pt x="72" y="1061"/>
                  </a:lnTo>
                  <a:lnTo>
                    <a:pt x="122" y="946"/>
                  </a:lnTo>
                  <a:lnTo>
                    <a:pt x="116" y="940"/>
                  </a:lnTo>
                  <a:moveTo>
                    <a:pt x="164" y="829"/>
                  </a:moveTo>
                  <a:lnTo>
                    <a:pt x="119" y="931"/>
                  </a:lnTo>
                  <a:lnTo>
                    <a:pt x="126" y="938"/>
                  </a:lnTo>
                  <a:lnTo>
                    <a:pt x="171" y="835"/>
                  </a:lnTo>
                  <a:lnTo>
                    <a:pt x="164" y="829"/>
                  </a:lnTo>
                  <a:moveTo>
                    <a:pt x="209" y="727"/>
                  </a:moveTo>
                  <a:lnTo>
                    <a:pt x="168" y="822"/>
                  </a:lnTo>
                  <a:lnTo>
                    <a:pt x="175" y="827"/>
                  </a:lnTo>
                  <a:lnTo>
                    <a:pt x="217" y="732"/>
                  </a:lnTo>
                  <a:lnTo>
                    <a:pt x="209" y="727"/>
                  </a:lnTo>
                  <a:moveTo>
                    <a:pt x="251" y="632"/>
                  </a:moveTo>
                  <a:lnTo>
                    <a:pt x="212" y="720"/>
                  </a:lnTo>
                  <a:lnTo>
                    <a:pt x="219" y="725"/>
                  </a:lnTo>
                  <a:lnTo>
                    <a:pt x="259" y="636"/>
                  </a:lnTo>
                  <a:lnTo>
                    <a:pt x="251" y="632"/>
                  </a:lnTo>
                  <a:moveTo>
                    <a:pt x="529" y="0"/>
                  </a:moveTo>
                  <a:lnTo>
                    <a:pt x="494" y="78"/>
                  </a:lnTo>
                  <a:lnTo>
                    <a:pt x="255" y="624"/>
                  </a:lnTo>
                  <a:lnTo>
                    <a:pt x="262" y="628"/>
                  </a:lnTo>
                  <a:lnTo>
                    <a:pt x="503" y="79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1" name="Freeform 58"/>
            <p:cNvSpPr>
              <a:spLocks noEditPoints="1"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7730704" y="3417775"/>
              <a:ext cx="1049114" cy="3251227"/>
            </a:xfrm>
            <a:custGeom>
              <a:avLst/>
              <a:gdLst>
                <a:gd name="T0" fmla="*/ 11 w 389"/>
                <a:gd name="T1" fmla="*/ 1168 h 1204"/>
                <a:gd name="T2" fmla="*/ 0 w 389"/>
                <a:gd name="T3" fmla="*/ 1204 h 1204"/>
                <a:gd name="T4" fmla="*/ 8 w 389"/>
                <a:gd name="T5" fmla="*/ 1204 h 1204"/>
                <a:gd name="T6" fmla="*/ 17 w 389"/>
                <a:gd name="T7" fmla="*/ 1175 h 1204"/>
                <a:gd name="T8" fmla="*/ 11 w 389"/>
                <a:gd name="T9" fmla="*/ 1168 h 1204"/>
                <a:gd name="T10" fmla="*/ 58 w 389"/>
                <a:gd name="T11" fmla="*/ 1022 h 1204"/>
                <a:gd name="T12" fmla="*/ 14 w 389"/>
                <a:gd name="T13" fmla="*/ 1158 h 1204"/>
                <a:gd name="T14" fmla="*/ 21 w 389"/>
                <a:gd name="T15" fmla="*/ 1166 h 1204"/>
                <a:gd name="T16" fmla="*/ 65 w 389"/>
                <a:gd name="T17" fmla="*/ 1028 h 1204"/>
                <a:gd name="T18" fmla="*/ 58 w 389"/>
                <a:gd name="T19" fmla="*/ 1022 h 1204"/>
                <a:gd name="T20" fmla="*/ 100 w 389"/>
                <a:gd name="T21" fmla="*/ 892 h 1204"/>
                <a:gd name="T22" fmla="*/ 61 w 389"/>
                <a:gd name="T23" fmla="*/ 1012 h 1204"/>
                <a:gd name="T24" fmla="*/ 68 w 389"/>
                <a:gd name="T25" fmla="*/ 1019 h 1204"/>
                <a:gd name="T26" fmla="*/ 108 w 389"/>
                <a:gd name="T27" fmla="*/ 898 h 1204"/>
                <a:gd name="T28" fmla="*/ 100 w 389"/>
                <a:gd name="T29" fmla="*/ 892 h 1204"/>
                <a:gd name="T30" fmla="*/ 138 w 389"/>
                <a:gd name="T31" fmla="*/ 775 h 1204"/>
                <a:gd name="T32" fmla="*/ 103 w 389"/>
                <a:gd name="T33" fmla="*/ 884 h 1204"/>
                <a:gd name="T34" fmla="*/ 110 w 389"/>
                <a:gd name="T35" fmla="*/ 889 h 1204"/>
                <a:gd name="T36" fmla="*/ 146 w 389"/>
                <a:gd name="T37" fmla="*/ 780 h 1204"/>
                <a:gd name="T38" fmla="*/ 138 w 389"/>
                <a:gd name="T39" fmla="*/ 775 h 1204"/>
                <a:gd name="T40" fmla="*/ 173 w 389"/>
                <a:gd name="T41" fmla="*/ 668 h 1204"/>
                <a:gd name="T42" fmla="*/ 141 w 389"/>
                <a:gd name="T43" fmla="*/ 767 h 1204"/>
                <a:gd name="T44" fmla="*/ 148 w 389"/>
                <a:gd name="T45" fmla="*/ 772 h 1204"/>
                <a:gd name="T46" fmla="*/ 180 w 389"/>
                <a:gd name="T47" fmla="*/ 672 h 1204"/>
                <a:gd name="T48" fmla="*/ 173 w 389"/>
                <a:gd name="T49" fmla="*/ 668 h 1204"/>
                <a:gd name="T50" fmla="*/ 389 w 389"/>
                <a:gd name="T51" fmla="*/ 0 h 1204"/>
                <a:gd name="T52" fmla="*/ 363 w 389"/>
                <a:gd name="T53" fmla="*/ 79 h 1204"/>
                <a:gd name="T54" fmla="*/ 176 w 389"/>
                <a:gd name="T55" fmla="*/ 659 h 1204"/>
                <a:gd name="T56" fmla="*/ 183 w 389"/>
                <a:gd name="T57" fmla="*/ 663 h 1204"/>
                <a:gd name="T58" fmla="*/ 372 w 389"/>
                <a:gd name="T59" fmla="*/ 81 h 1204"/>
                <a:gd name="T60" fmla="*/ 389 w 389"/>
                <a:gd name="T6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9" h="1204">
                  <a:moveTo>
                    <a:pt x="11" y="1168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17" y="1175"/>
                  </a:lnTo>
                  <a:lnTo>
                    <a:pt x="11" y="1168"/>
                  </a:lnTo>
                  <a:close/>
                  <a:moveTo>
                    <a:pt x="58" y="1022"/>
                  </a:moveTo>
                  <a:lnTo>
                    <a:pt x="14" y="1158"/>
                  </a:lnTo>
                  <a:lnTo>
                    <a:pt x="21" y="1166"/>
                  </a:lnTo>
                  <a:lnTo>
                    <a:pt x="65" y="1028"/>
                  </a:lnTo>
                  <a:lnTo>
                    <a:pt x="58" y="1022"/>
                  </a:lnTo>
                  <a:close/>
                  <a:moveTo>
                    <a:pt x="100" y="892"/>
                  </a:moveTo>
                  <a:lnTo>
                    <a:pt x="61" y="1012"/>
                  </a:lnTo>
                  <a:lnTo>
                    <a:pt x="68" y="1019"/>
                  </a:lnTo>
                  <a:lnTo>
                    <a:pt x="108" y="898"/>
                  </a:lnTo>
                  <a:lnTo>
                    <a:pt x="100" y="892"/>
                  </a:lnTo>
                  <a:close/>
                  <a:moveTo>
                    <a:pt x="138" y="775"/>
                  </a:moveTo>
                  <a:lnTo>
                    <a:pt x="103" y="884"/>
                  </a:lnTo>
                  <a:lnTo>
                    <a:pt x="110" y="889"/>
                  </a:lnTo>
                  <a:lnTo>
                    <a:pt x="146" y="780"/>
                  </a:lnTo>
                  <a:lnTo>
                    <a:pt x="138" y="775"/>
                  </a:lnTo>
                  <a:close/>
                  <a:moveTo>
                    <a:pt x="173" y="668"/>
                  </a:moveTo>
                  <a:lnTo>
                    <a:pt x="141" y="767"/>
                  </a:lnTo>
                  <a:lnTo>
                    <a:pt x="148" y="772"/>
                  </a:lnTo>
                  <a:lnTo>
                    <a:pt x="180" y="672"/>
                  </a:lnTo>
                  <a:lnTo>
                    <a:pt x="173" y="668"/>
                  </a:lnTo>
                  <a:close/>
                  <a:moveTo>
                    <a:pt x="389" y="0"/>
                  </a:moveTo>
                  <a:lnTo>
                    <a:pt x="363" y="79"/>
                  </a:lnTo>
                  <a:lnTo>
                    <a:pt x="176" y="659"/>
                  </a:lnTo>
                  <a:lnTo>
                    <a:pt x="183" y="663"/>
                  </a:lnTo>
                  <a:lnTo>
                    <a:pt x="372" y="81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2" name="Freeform 59"/>
            <p:cNvSpPr>
              <a:spLocks noEditPoints="1"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7730704" y="3417775"/>
              <a:ext cx="1049114" cy="3251227"/>
            </a:xfrm>
            <a:custGeom>
              <a:avLst/>
              <a:gdLst>
                <a:gd name="T0" fmla="*/ 11 w 389"/>
                <a:gd name="T1" fmla="*/ 1168 h 1204"/>
                <a:gd name="T2" fmla="*/ 0 w 389"/>
                <a:gd name="T3" fmla="*/ 1204 h 1204"/>
                <a:gd name="T4" fmla="*/ 8 w 389"/>
                <a:gd name="T5" fmla="*/ 1204 h 1204"/>
                <a:gd name="T6" fmla="*/ 17 w 389"/>
                <a:gd name="T7" fmla="*/ 1175 h 1204"/>
                <a:gd name="T8" fmla="*/ 11 w 389"/>
                <a:gd name="T9" fmla="*/ 1168 h 1204"/>
                <a:gd name="T10" fmla="*/ 58 w 389"/>
                <a:gd name="T11" fmla="*/ 1022 h 1204"/>
                <a:gd name="T12" fmla="*/ 14 w 389"/>
                <a:gd name="T13" fmla="*/ 1158 h 1204"/>
                <a:gd name="T14" fmla="*/ 21 w 389"/>
                <a:gd name="T15" fmla="*/ 1166 h 1204"/>
                <a:gd name="T16" fmla="*/ 65 w 389"/>
                <a:gd name="T17" fmla="*/ 1028 h 1204"/>
                <a:gd name="T18" fmla="*/ 58 w 389"/>
                <a:gd name="T19" fmla="*/ 1022 h 1204"/>
                <a:gd name="T20" fmla="*/ 100 w 389"/>
                <a:gd name="T21" fmla="*/ 892 h 1204"/>
                <a:gd name="T22" fmla="*/ 61 w 389"/>
                <a:gd name="T23" fmla="*/ 1012 h 1204"/>
                <a:gd name="T24" fmla="*/ 68 w 389"/>
                <a:gd name="T25" fmla="*/ 1019 h 1204"/>
                <a:gd name="T26" fmla="*/ 108 w 389"/>
                <a:gd name="T27" fmla="*/ 898 h 1204"/>
                <a:gd name="T28" fmla="*/ 100 w 389"/>
                <a:gd name="T29" fmla="*/ 892 h 1204"/>
                <a:gd name="T30" fmla="*/ 138 w 389"/>
                <a:gd name="T31" fmla="*/ 775 h 1204"/>
                <a:gd name="T32" fmla="*/ 103 w 389"/>
                <a:gd name="T33" fmla="*/ 884 h 1204"/>
                <a:gd name="T34" fmla="*/ 110 w 389"/>
                <a:gd name="T35" fmla="*/ 889 h 1204"/>
                <a:gd name="T36" fmla="*/ 146 w 389"/>
                <a:gd name="T37" fmla="*/ 780 h 1204"/>
                <a:gd name="T38" fmla="*/ 138 w 389"/>
                <a:gd name="T39" fmla="*/ 775 h 1204"/>
                <a:gd name="T40" fmla="*/ 173 w 389"/>
                <a:gd name="T41" fmla="*/ 668 h 1204"/>
                <a:gd name="T42" fmla="*/ 141 w 389"/>
                <a:gd name="T43" fmla="*/ 767 h 1204"/>
                <a:gd name="T44" fmla="*/ 148 w 389"/>
                <a:gd name="T45" fmla="*/ 772 h 1204"/>
                <a:gd name="T46" fmla="*/ 180 w 389"/>
                <a:gd name="T47" fmla="*/ 672 h 1204"/>
                <a:gd name="T48" fmla="*/ 173 w 389"/>
                <a:gd name="T49" fmla="*/ 668 h 1204"/>
                <a:gd name="T50" fmla="*/ 389 w 389"/>
                <a:gd name="T51" fmla="*/ 0 h 1204"/>
                <a:gd name="T52" fmla="*/ 363 w 389"/>
                <a:gd name="T53" fmla="*/ 79 h 1204"/>
                <a:gd name="T54" fmla="*/ 176 w 389"/>
                <a:gd name="T55" fmla="*/ 659 h 1204"/>
                <a:gd name="T56" fmla="*/ 183 w 389"/>
                <a:gd name="T57" fmla="*/ 663 h 1204"/>
                <a:gd name="T58" fmla="*/ 372 w 389"/>
                <a:gd name="T59" fmla="*/ 81 h 1204"/>
                <a:gd name="T60" fmla="*/ 389 w 389"/>
                <a:gd name="T6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9" h="1204">
                  <a:moveTo>
                    <a:pt x="11" y="1168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17" y="1175"/>
                  </a:lnTo>
                  <a:lnTo>
                    <a:pt x="11" y="1168"/>
                  </a:lnTo>
                  <a:moveTo>
                    <a:pt x="58" y="1022"/>
                  </a:moveTo>
                  <a:lnTo>
                    <a:pt x="14" y="1158"/>
                  </a:lnTo>
                  <a:lnTo>
                    <a:pt x="21" y="1166"/>
                  </a:lnTo>
                  <a:lnTo>
                    <a:pt x="65" y="1028"/>
                  </a:lnTo>
                  <a:lnTo>
                    <a:pt x="58" y="1022"/>
                  </a:lnTo>
                  <a:moveTo>
                    <a:pt x="100" y="892"/>
                  </a:moveTo>
                  <a:lnTo>
                    <a:pt x="61" y="1012"/>
                  </a:lnTo>
                  <a:lnTo>
                    <a:pt x="68" y="1019"/>
                  </a:lnTo>
                  <a:lnTo>
                    <a:pt x="108" y="898"/>
                  </a:lnTo>
                  <a:lnTo>
                    <a:pt x="100" y="892"/>
                  </a:lnTo>
                  <a:moveTo>
                    <a:pt x="138" y="775"/>
                  </a:moveTo>
                  <a:lnTo>
                    <a:pt x="103" y="884"/>
                  </a:lnTo>
                  <a:lnTo>
                    <a:pt x="110" y="889"/>
                  </a:lnTo>
                  <a:lnTo>
                    <a:pt x="146" y="780"/>
                  </a:lnTo>
                  <a:lnTo>
                    <a:pt x="138" y="775"/>
                  </a:lnTo>
                  <a:moveTo>
                    <a:pt x="173" y="668"/>
                  </a:moveTo>
                  <a:lnTo>
                    <a:pt x="141" y="767"/>
                  </a:lnTo>
                  <a:lnTo>
                    <a:pt x="148" y="772"/>
                  </a:lnTo>
                  <a:lnTo>
                    <a:pt x="180" y="672"/>
                  </a:lnTo>
                  <a:lnTo>
                    <a:pt x="173" y="668"/>
                  </a:lnTo>
                  <a:moveTo>
                    <a:pt x="389" y="0"/>
                  </a:moveTo>
                  <a:lnTo>
                    <a:pt x="363" y="79"/>
                  </a:lnTo>
                  <a:lnTo>
                    <a:pt x="176" y="659"/>
                  </a:lnTo>
                  <a:lnTo>
                    <a:pt x="183" y="663"/>
                  </a:lnTo>
                  <a:lnTo>
                    <a:pt x="372" y="81"/>
                  </a:lnTo>
                  <a:lnTo>
                    <a:pt x="3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3" name="Freeform 60"/>
            <p:cNvSpPr>
              <a:spLocks noEditPoints="1"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8089571" y="3417775"/>
              <a:ext cx="690247" cy="3251227"/>
            </a:xfrm>
            <a:custGeom>
              <a:avLst/>
              <a:gdLst>
                <a:gd name="T0" fmla="*/ 19 w 256"/>
                <a:gd name="T1" fmla="*/ 1114 h 1204"/>
                <a:gd name="T2" fmla="*/ 0 w 256"/>
                <a:gd name="T3" fmla="*/ 1204 h 1204"/>
                <a:gd name="T4" fmla="*/ 8 w 256"/>
                <a:gd name="T5" fmla="*/ 1204 h 1204"/>
                <a:gd name="T6" fmla="*/ 26 w 256"/>
                <a:gd name="T7" fmla="*/ 1121 h 1204"/>
                <a:gd name="T8" fmla="*/ 19 w 256"/>
                <a:gd name="T9" fmla="*/ 1114 h 1204"/>
                <a:gd name="T10" fmla="*/ 51 w 256"/>
                <a:gd name="T11" fmla="*/ 962 h 1204"/>
                <a:gd name="T12" fmla="*/ 21 w 256"/>
                <a:gd name="T13" fmla="*/ 1104 h 1204"/>
                <a:gd name="T14" fmla="*/ 28 w 256"/>
                <a:gd name="T15" fmla="*/ 1111 h 1204"/>
                <a:gd name="T16" fmla="*/ 58 w 256"/>
                <a:gd name="T17" fmla="*/ 968 h 1204"/>
                <a:gd name="T18" fmla="*/ 51 w 256"/>
                <a:gd name="T19" fmla="*/ 962 h 1204"/>
                <a:gd name="T20" fmla="*/ 80 w 256"/>
                <a:gd name="T21" fmla="*/ 827 h 1204"/>
                <a:gd name="T22" fmla="*/ 53 w 256"/>
                <a:gd name="T23" fmla="*/ 953 h 1204"/>
                <a:gd name="T24" fmla="*/ 61 w 256"/>
                <a:gd name="T25" fmla="*/ 958 h 1204"/>
                <a:gd name="T26" fmla="*/ 87 w 256"/>
                <a:gd name="T27" fmla="*/ 833 h 1204"/>
                <a:gd name="T28" fmla="*/ 80 w 256"/>
                <a:gd name="T29" fmla="*/ 827 h 1204"/>
                <a:gd name="T30" fmla="*/ 106 w 256"/>
                <a:gd name="T31" fmla="*/ 706 h 1204"/>
                <a:gd name="T32" fmla="*/ 82 w 256"/>
                <a:gd name="T33" fmla="*/ 818 h 1204"/>
                <a:gd name="T34" fmla="*/ 89 w 256"/>
                <a:gd name="T35" fmla="*/ 824 h 1204"/>
                <a:gd name="T36" fmla="*/ 113 w 256"/>
                <a:gd name="T37" fmla="*/ 710 h 1204"/>
                <a:gd name="T38" fmla="*/ 106 w 256"/>
                <a:gd name="T39" fmla="*/ 706 h 1204"/>
                <a:gd name="T40" fmla="*/ 256 w 256"/>
                <a:gd name="T41" fmla="*/ 0 h 1204"/>
                <a:gd name="T42" fmla="*/ 239 w 256"/>
                <a:gd name="T43" fmla="*/ 81 h 1204"/>
                <a:gd name="T44" fmla="*/ 108 w 256"/>
                <a:gd name="T45" fmla="*/ 697 h 1204"/>
                <a:gd name="T46" fmla="*/ 116 w 256"/>
                <a:gd name="T47" fmla="*/ 701 h 1204"/>
                <a:gd name="T48" fmla="*/ 247 w 256"/>
                <a:gd name="T49" fmla="*/ 81 h 1204"/>
                <a:gd name="T50" fmla="*/ 256 w 256"/>
                <a:gd name="T5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1204">
                  <a:moveTo>
                    <a:pt x="19" y="1114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26" y="1121"/>
                  </a:lnTo>
                  <a:lnTo>
                    <a:pt x="19" y="1114"/>
                  </a:lnTo>
                  <a:close/>
                  <a:moveTo>
                    <a:pt x="51" y="962"/>
                  </a:moveTo>
                  <a:lnTo>
                    <a:pt x="21" y="1104"/>
                  </a:lnTo>
                  <a:lnTo>
                    <a:pt x="28" y="1111"/>
                  </a:lnTo>
                  <a:lnTo>
                    <a:pt x="58" y="968"/>
                  </a:lnTo>
                  <a:lnTo>
                    <a:pt x="51" y="962"/>
                  </a:lnTo>
                  <a:close/>
                  <a:moveTo>
                    <a:pt x="80" y="827"/>
                  </a:moveTo>
                  <a:lnTo>
                    <a:pt x="53" y="953"/>
                  </a:lnTo>
                  <a:lnTo>
                    <a:pt x="61" y="958"/>
                  </a:lnTo>
                  <a:lnTo>
                    <a:pt x="87" y="833"/>
                  </a:lnTo>
                  <a:lnTo>
                    <a:pt x="80" y="827"/>
                  </a:lnTo>
                  <a:close/>
                  <a:moveTo>
                    <a:pt x="106" y="706"/>
                  </a:moveTo>
                  <a:lnTo>
                    <a:pt x="82" y="818"/>
                  </a:lnTo>
                  <a:lnTo>
                    <a:pt x="89" y="824"/>
                  </a:lnTo>
                  <a:lnTo>
                    <a:pt x="113" y="710"/>
                  </a:lnTo>
                  <a:lnTo>
                    <a:pt x="106" y="706"/>
                  </a:lnTo>
                  <a:close/>
                  <a:moveTo>
                    <a:pt x="256" y="0"/>
                  </a:moveTo>
                  <a:lnTo>
                    <a:pt x="239" y="81"/>
                  </a:lnTo>
                  <a:lnTo>
                    <a:pt x="108" y="697"/>
                  </a:lnTo>
                  <a:lnTo>
                    <a:pt x="116" y="701"/>
                  </a:lnTo>
                  <a:lnTo>
                    <a:pt x="247" y="81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4" name="Freeform 61"/>
            <p:cNvSpPr>
              <a:spLocks noEditPoints="1"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8089571" y="3417775"/>
              <a:ext cx="690247" cy="3251227"/>
            </a:xfrm>
            <a:custGeom>
              <a:avLst/>
              <a:gdLst>
                <a:gd name="T0" fmla="*/ 19 w 256"/>
                <a:gd name="T1" fmla="*/ 1114 h 1204"/>
                <a:gd name="T2" fmla="*/ 0 w 256"/>
                <a:gd name="T3" fmla="*/ 1204 h 1204"/>
                <a:gd name="T4" fmla="*/ 8 w 256"/>
                <a:gd name="T5" fmla="*/ 1204 h 1204"/>
                <a:gd name="T6" fmla="*/ 26 w 256"/>
                <a:gd name="T7" fmla="*/ 1121 h 1204"/>
                <a:gd name="T8" fmla="*/ 19 w 256"/>
                <a:gd name="T9" fmla="*/ 1114 h 1204"/>
                <a:gd name="T10" fmla="*/ 51 w 256"/>
                <a:gd name="T11" fmla="*/ 962 h 1204"/>
                <a:gd name="T12" fmla="*/ 21 w 256"/>
                <a:gd name="T13" fmla="*/ 1104 h 1204"/>
                <a:gd name="T14" fmla="*/ 28 w 256"/>
                <a:gd name="T15" fmla="*/ 1111 h 1204"/>
                <a:gd name="T16" fmla="*/ 58 w 256"/>
                <a:gd name="T17" fmla="*/ 968 h 1204"/>
                <a:gd name="T18" fmla="*/ 51 w 256"/>
                <a:gd name="T19" fmla="*/ 962 h 1204"/>
                <a:gd name="T20" fmla="*/ 80 w 256"/>
                <a:gd name="T21" fmla="*/ 827 h 1204"/>
                <a:gd name="T22" fmla="*/ 53 w 256"/>
                <a:gd name="T23" fmla="*/ 953 h 1204"/>
                <a:gd name="T24" fmla="*/ 61 w 256"/>
                <a:gd name="T25" fmla="*/ 958 h 1204"/>
                <a:gd name="T26" fmla="*/ 87 w 256"/>
                <a:gd name="T27" fmla="*/ 833 h 1204"/>
                <a:gd name="T28" fmla="*/ 80 w 256"/>
                <a:gd name="T29" fmla="*/ 827 h 1204"/>
                <a:gd name="T30" fmla="*/ 106 w 256"/>
                <a:gd name="T31" fmla="*/ 706 h 1204"/>
                <a:gd name="T32" fmla="*/ 82 w 256"/>
                <a:gd name="T33" fmla="*/ 818 h 1204"/>
                <a:gd name="T34" fmla="*/ 89 w 256"/>
                <a:gd name="T35" fmla="*/ 824 h 1204"/>
                <a:gd name="T36" fmla="*/ 113 w 256"/>
                <a:gd name="T37" fmla="*/ 710 h 1204"/>
                <a:gd name="T38" fmla="*/ 106 w 256"/>
                <a:gd name="T39" fmla="*/ 706 h 1204"/>
                <a:gd name="T40" fmla="*/ 256 w 256"/>
                <a:gd name="T41" fmla="*/ 0 h 1204"/>
                <a:gd name="T42" fmla="*/ 239 w 256"/>
                <a:gd name="T43" fmla="*/ 81 h 1204"/>
                <a:gd name="T44" fmla="*/ 108 w 256"/>
                <a:gd name="T45" fmla="*/ 697 h 1204"/>
                <a:gd name="T46" fmla="*/ 116 w 256"/>
                <a:gd name="T47" fmla="*/ 701 h 1204"/>
                <a:gd name="T48" fmla="*/ 247 w 256"/>
                <a:gd name="T49" fmla="*/ 81 h 1204"/>
                <a:gd name="T50" fmla="*/ 256 w 256"/>
                <a:gd name="T5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1204">
                  <a:moveTo>
                    <a:pt x="19" y="1114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26" y="1121"/>
                  </a:lnTo>
                  <a:lnTo>
                    <a:pt x="19" y="1114"/>
                  </a:lnTo>
                  <a:moveTo>
                    <a:pt x="51" y="962"/>
                  </a:moveTo>
                  <a:lnTo>
                    <a:pt x="21" y="1104"/>
                  </a:lnTo>
                  <a:lnTo>
                    <a:pt x="28" y="1111"/>
                  </a:lnTo>
                  <a:lnTo>
                    <a:pt x="58" y="968"/>
                  </a:lnTo>
                  <a:lnTo>
                    <a:pt x="51" y="962"/>
                  </a:lnTo>
                  <a:moveTo>
                    <a:pt x="80" y="827"/>
                  </a:moveTo>
                  <a:lnTo>
                    <a:pt x="53" y="953"/>
                  </a:lnTo>
                  <a:lnTo>
                    <a:pt x="61" y="958"/>
                  </a:lnTo>
                  <a:lnTo>
                    <a:pt x="87" y="833"/>
                  </a:lnTo>
                  <a:lnTo>
                    <a:pt x="80" y="827"/>
                  </a:lnTo>
                  <a:moveTo>
                    <a:pt x="106" y="706"/>
                  </a:moveTo>
                  <a:lnTo>
                    <a:pt x="82" y="818"/>
                  </a:lnTo>
                  <a:lnTo>
                    <a:pt x="89" y="824"/>
                  </a:lnTo>
                  <a:lnTo>
                    <a:pt x="113" y="710"/>
                  </a:lnTo>
                  <a:lnTo>
                    <a:pt x="106" y="706"/>
                  </a:lnTo>
                  <a:moveTo>
                    <a:pt x="256" y="0"/>
                  </a:moveTo>
                  <a:lnTo>
                    <a:pt x="239" y="81"/>
                  </a:lnTo>
                  <a:lnTo>
                    <a:pt x="108" y="697"/>
                  </a:lnTo>
                  <a:lnTo>
                    <a:pt x="116" y="701"/>
                  </a:lnTo>
                  <a:lnTo>
                    <a:pt x="247" y="81"/>
                  </a:lnTo>
                  <a:lnTo>
                    <a:pt x="2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5" name="Freeform 62"/>
            <p:cNvSpPr>
              <a:spLocks noEditPoints="1"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8437749" y="3417775"/>
              <a:ext cx="348178" cy="3251227"/>
            </a:xfrm>
            <a:custGeom>
              <a:avLst/>
              <a:gdLst>
                <a:gd name="T0" fmla="*/ 17 w 129"/>
                <a:gd name="T1" fmla="*/ 1041 h 1204"/>
                <a:gd name="T2" fmla="*/ 0 w 129"/>
                <a:gd name="T3" fmla="*/ 1204 h 1204"/>
                <a:gd name="T4" fmla="*/ 8 w 129"/>
                <a:gd name="T5" fmla="*/ 1204 h 1204"/>
                <a:gd name="T6" fmla="*/ 25 w 129"/>
                <a:gd name="T7" fmla="*/ 1047 h 1204"/>
                <a:gd name="T8" fmla="*/ 17 w 129"/>
                <a:gd name="T9" fmla="*/ 1041 h 1204"/>
                <a:gd name="T10" fmla="*/ 33 w 129"/>
                <a:gd name="T11" fmla="*/ 885 h 1204"/>
                <a:gd name="T12" fmla="*/ 18 w 129"/>
                <a:gd name="T13" fmla="*/ 1030 h 1204"/>
                <a:gd name="T14" fmla="*/ 26 w 129"/>
                <a:gd name="T15" fmla="*/ 1036 h 1204"/>
                <a:gd name="T16" fmla="*/ 41 w 129"/>
                <a:gd name="T17" fmla="*/ 891 h 1204"/>
                <a:gd name="T18" fmla="*/ 33 w 129"/>
                <a:gd name="T19" fmla="*/ 885 h 1204"/>
                <a:gd name="T20" fmla="*/ 48 w 129"/>
                <a:gd name="T21" fmla="*/ 747 h 1204"/>
                <a:gd name="T22" fmla="*/ 34 w 129"/>
                <a:gd name="T23" fmla="*/ 875 h 1204"/>
                <a:gd name="T24" fmla="*/ 42 w 129"/>
                <a:gd name="T25" fmla="*/ 881 h 1204"/>
                <a:gd name="T26" fmla="*/ 56 w 129"/>
                <a:gd name="T27" fmla="*/ 751 h 1204"/>
                <a:gd name="T28" fmla="*/ 48 w 129"/>
                <a:gd name="T29" fmla="*/ 747 h 1204"/>
                <a:gd name="T30" fmla="*/ 127 w 129"/>
                <a:gd name="T31" fmla="*/ 0 h 1204"/>
                <a:gd name="T32" fmla="*/ 127 w 129"/>
                <a:gd name="T33" fmla="*/ 0 h 1204"/>
                <a:gd name="T34" fmla="*/ 118 w 129"/>
                <a:gd name="T35" fmla="*/ 81 h 1204"/>
                <a:gd name="T36" fmla="*/ 49 w 129"/>
                <a:gd name="T37" fmla="*/ 738 h 1204"/>
                <a:gd name="T38" fmla="*/ 57 w 129"/>
                <a:gd name="T39" fmla="*/ 742 h 1204"/>
                <a:gd name="T40" fmla="*/ 129 w 129"/>
                <a:gd name="T41" fmla="*/ 61 h 1204"/>
                <a:gd name="T42" fmla="*/ 129 w 129"/>
                <a:gd name="T43" fmla="*/ 16 h 1204"/>
                <a:gd name="T44" fmla="*/ 127 w 129"/>
                <a:gd name="T45" fmla="*/ 1 h 1204"/>
                <a:gd name="T46" fmla="*/ 129 w 129"/>
                <a:gd name="T47" fmla="*/ 1 h 1204"/>
                <a:gd name="T48" fmla="*/ 129 w 129"/>
                <a:gd name="T49" fmla="*/ 0 h 1204"/>
                <a:gd name="T50" fmla="*/ 127 w 129"/>
                <a:gd name="T5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1204">
                  <a:moveTo>
                    <a:pt x="17" y="1041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25" y="1047"/>
                  </a:lnTo>
                  <a:lnTo>
                    <a:pt x="17" y="1041"/>
                  </a:lnTo>
                  <a:close/>
                  <a:moveTo>
                    <a:pt x="33" y="885"/>
                  </a:moveTo>
                  <a:lnTo>
                    <a:pt x="18" y="1030"/>
                  </a:lnTo>
                  <a:lnTo>
                    <a:pt x="26" y="1036"/>
                  </a:lnTo>
                  <a:lnTo>
                    <a:pt x="41" y="891"/>
                  </a:lnTo>
                  <a:lnTo>
                    <a:pt x="33" y="885"/>
                  </a:lnTo>
                  <a:close/>
                  <a:moveTo>
                    <a:pt x="48" y="747"/>
                  </a:moveTo>
                  <a:lnTo>
                    <a:pt x="34" y="875"/>
                  </a:lnTo>
                  <a:lnTo>
                    <a:pt x="42" y="881"/>
                  </a:lnTo>
                  <a:lnTo>
                    <a:pt x="56" y="751"/>
                  </a:lnTo>
                  <a:lnTo>
                    <a:pt x="48" y="747"/>
                  </a:lnTo>
                  <a:close/>
                  <a:moveTo>
                    <a:pt x="127" y="0"/>
                  </a:moveTo>
                  <a:lnTo>
                    <a:pt x="127" y="0"/>
                  </a:lnTo>
                  <a:lnTo>
                    <a:pt x="118" y="81"/>
                  </a:lnTo>
                  <a:lnTo>
                    <a:pt x="49" y="738"/>
                  </a:lnTo>
                  <a:lnTo>
                    <a:pt x="57" y="742"/>
                  </a:lnTo>
                  <a:lnTo>
                    <a:pt x="129" y="61"/>
                  </a:lnTo>
                  <a:lnTo>
                    <a:pt x="129" y="16"/>
                  </a:lnTo>
                  <a:lnTo>
                    <a:pt x="127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6" name="Freeform 63"/>
            <p:cNvSpPr>
              <a:spLocks noEditPoints="1" noChangeArrowheads="1"/>
            </p:cNvSpPr>
            <p:nvPr>
              <p:custDataLst>
                <p:tags r:id="rId73"/>
              </p:custDataLst>
            </p:nvPr>
          </p:nvSpPr>
          <p:spPr bwMode="auto">
            <a:xfrm>
              <a:off x="8437749" y="3417775"/>
              <a:ext cx="348178" cy="3251227"/>
            </a:xfrm>
            <a:custGeom>
              <a:avLst/>
              <a:gdLst>
                <a:gd name="T0" fmla="*/ 17 w 129"/>
                <a:gd name="T1" fmla="*/ 1041 h 1204"/>
                <a:gd name="T2" fmla="*/ 0 w 129"/>
                <a:gd name="T3" fmla="*/ 1204 h 1204"/>
                <a:gd name="T4" fmla="*/ 8 w 129"/>
                <a:gd name="T5" fmla="*/ 1204 h 1204"/>
                <a:gd name="T6" fmla="*/ 25 w 129"/>
                <a:gd name="T7" fmla="*/ 1047 h 1204"/>
                <a:gd name="T8" fmla="*/ 17 w 129"/>
                <a:gd name="T9" fmla="*/ 1041 h 1204"/>
                <a:gd name="T10" fmla="*/ 33 w 129"/>
                <a:gd name="T11" fmla="*/ 885 h 1204"/>
                <a:gd name="T12" fmla="*/ 18 w 129"/>
                <a:gd name="T13" fmla="*/ 1030 h 1204"/>
                <a:gd name="T14" fmla="*/ 26 w 129"/>
                <a:gd name="T15" fmla="*/ 1036 h 1204"/>
                <a:gd name="T16" fmla="*/ 41 w 129"/>
                <a:gd name="T17" fmla="*/ 891 h 1204"/>
                <a:gd name="T18" fmla="*/ 33 w 129"/>
                <a:gd name="T19" fmla="*/ 885 h 1204"/>
                <a:gd name="T20" fmla="*/ 48 w 129"/>
                <a:gd name="T21" fmla="*/ 747 h 1204"/>
                <a:gd name="T22" fmla="*/ 34 w 129"/>
                <a:gd name="T23" fmla="*/ 875 h 1204"/>
                <a:gd name="T24" fmla="*/ 42 w 129"/>
                <a:gd name="T25" fmla="*/ 881 h 1204"/>
                <a:gd name="T26" fmla="*/ 56 w 129"/>
                <a:gd name="T27" fmla="*/ 751 h 1204"/>
                <a:gd name="T28" fmla="*/ 48 w 129"/>
                <a:gd name="T29" fmla="*/ 747 h 1204"/>
                <a:gd name="T30" fmla="*/ 127 w 129"/>
                <a:gd name="T31" fmla="*/ 0 h 1204"/>
                <a:gd name="T32" fmla="*/ 127 w 129"/>
                <a:gd name="T33" fmla="*/ 0 h 1204"/>
                <a:gd name="T34" fmla="*/ 118 w 129"/>
                <a:gd name="T35" fmla="*/ 81 h 1204"/>
                <a:gd name="T36" fmla="*/ 49 w 129"/>
                <a:gd name="T37" fmla="*/ 738 h 1204"/>
                <a:gd name="T38" fmla="*/ 57 w 129"/>
                <a:gd name="T39" fmla="*/ 742 h 1204"/>
                <a:gd name="T40" fmla="*/ 129 w 129"/>
                <a:gd name="T41" fmla="*/ 61 h 1204"/>
                <a:gd name="T42" fmla="*/ 129 w 129"/>
                <a:gd name="T43" fmla="*/ 16 h 1204"/>
                <a:gd name="T44" fmla="*/ 127 w 129"/>
                <a:gd name="T45" fmla="*/ 1 h 1204"/>
                <a:gd name="T46" fmla="*/ 129 w 129"/>
                <a:gd name="T47" fmla="*/ 1 h 1204"/>
                <a:gd name="T48" fmla="*/ 129 w 129"/>
                <a:gd name="T49" fmla="*/ 0 h 1204"/>
                <a:gd name="T50" fmla="*/ 127 w 129"/>
                <a:gd name="T5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1204">
                  <a:moveTo>
                    <a:pt x="17" y="1041"/>
                  </a:moveTo>
                  <a:lnTo>
                    <a:pt x="0" y="1204"/>
                  </a:lnTo>
                  <a:lnTo>
                    <a:pt x="8" y="1204"/>
                  </a:lnTo>
                  <a:lnTo>
                    <a:pt x="25" y="1047"/>
                  </a:lnTo>
                  <a:lnTo>
                    <a:pt x="17" y="1041"/>
                  </a:lnTo>
                  <a:moveTo>
                    <a:pt x="33" y="885"/>
                  </a:moveTo>
                  <a:lnTo>
                    <a:pt x="18" y="1030"/>
                  </a:lnTo>
                  <a:lnTo>
                    <a:pt x="26" y="1036"/>
                  </a:lnTo>
                  <a:lnTo>
                    <a:pt x="41" y="891"/>
                  </a:lnTo>
                  <a:lnTo>
                    <a:pt x="33" y="885"/>
                  </a:lnTo>
                  <a:moveTo>
                    <a:pt x="48" y="747"/>
                  </a:moveTo>
                  <a:lnTo>
                    <a:pt x="34" y="875"/>
                  </a:lnTo>
                  <a:lnTo>
                    <a:pt x="42" y="881"/>
                  </a:lnTo>
                  <a:lnTo>
                    <a:pt x="56" y="751"/>
                  </a:lnTo>
                  <a:lnTo>
                    <a:pt x="48" y="747"/>
                  </a:lnTo>
                  <a:moveTo>
                    <a:pt x="127" y="0"/>
                  </a:moveTo>
                  <a:lnTo>
                    <a:pt x="127" y="0"/>
                  </a:lnTo>
                  <a:lnTo>
                    <a:pt x="118" y="81"/>
                  </a:lnTo>
                  <a:lnTo>
                    <a:pt x="49" y="738"/>
                  </a:lnTo>
                  <a:lnTo>
                    <a:pt x="57" y="742"/>
                  </a:lnTo>
                  <a:lnTo>
                    <a:pt x="129" y="61"/>
                  </a:lnTo>
                  <a:lnTo>
                    <a:pt x="129" y="16"/>
                  </a:lnTo>
                  <a:lnTo>
                    <a:pt x="127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7" name="Freeform 64"/>
            <p:cNvSpPr>
              <a:spLocks noEditPoints="1" noChangeArrowheads="1"/>
            </p:cNvSpPr>
            <p:nvPr>
              <p:custDataLst>
                <p:tags r:id="rId74"/>
              </p:custDataLst>
            </p:nvPr>
          </p:nvSpPr>
          <p:spPr bwMode="auto">
            <a:xfrm>
              <a:off x="8785926" y="3461044"/>
              <a:ext cx="21379" cy="3207958"/>
            </a:xfrm>
            <a:custGeom>
              <a:avLst/>
              <a:gdLst>
                <a:gd name="T0" fmla="*/ 0 w 8"/>
                <a:gd name="T1" fmla="*/ 1117 h 1188"/>
                <a:gd name="T2" fmla="*/ 0 w 8"/>
                <a:gd name="T3" fmla="*/ 1188 h 1188"/>
                <a:gd name="T4" fmla="*/ 8 w 8"/>
                <a:gd name="T5" fmla="*/ 1188 h 1188"/>
                <a:gd name="T6" fmla="*/ 8 w 8"/>
                <a:gd name="T7" fmla="*/ 1124 h 1188"/>
                <a:gd name="T8" fmla="*/ 0 w 8"/>
                <a:gd name="T9" fmla="*/ 1117 h 1188"/>
                <a:gd name="T10" fmla="*/ 0 w 8"/>
                <a:gd name="T11" fmla="*/ 935 h 1188"/>
                <a:gd name="T12" fmla="*/ 0 w 8"/>
                <a:gd name="T13" fmla="*/ 1106 h 1188"/>
                <a:gd name="T14" fmla="*/ 8 w 8"/>
                <a:gd name="T15" fmla="*/ 1113 h 1188"/>
                <a:gd name="T16" fmla="*/ 8 w 8"/>
                <a:gd name="T17" fmla="*/ 941 h 1188"/>
                <a:gd name="T18" fmla="*/ 0 w 8"/>
                <a:gd name="T19" fmla="*/ 935 h 1188"/>
                <a:gd name="T20" fmla="*/ 0 w 8"/>
                <a:gd name="T21" fmla="*/ 778 h 1188"/>
                <a:gd name="T22" fmla="*/ 0 w 8"/>
                <a:gd name="T23" fmla="*/ 925 h 1188"/>
                <a:gd name="T24" fmla="*/ 8 w 8"/>
                <a:gd name="T25" fmla="*/ 931 h 1188"/>
                <a:gd name="T26" fmla="*/ 8 w 8"/>
                <a:gd name="T27" fmla="*/ 783 h 1188"/>
                <a:gd name="T28" fmla="*/ 0 w 8"/>
                <a:gd name="T29" fmla="*/ 778 h 1188"/>
                <a:gd name="T30" fmla="*/ 0 w 8"/>
                <a:gd name="T31" fmla="*/ 0 h 1188"/>
                <a:gd name="T32" fmla="*/ 0 w 8"/>
                <a:gd name="T33" fmla="*/ 45 h 1188"/>
                <a:gd name="T34" fmla="*/ 0 w 8"/>
                <a:gd name="T35" fmla="*/ 768 h 1188"/>
                <a:gd name="T36" fmla="*/ 8 w 8"/>
                <a:gd name="T37" fmla="*/ 773 h 1188"/>
                <a:gd name="T38" fmla="*/ 8 w 8"/>
                <a:gd name="T39" fmla="*/ 79 h 1188"/>
                <a:gd name="T40" fmla="*/ 0 w 8"/>
                <a:gd name="T41" fmla="*/ 0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188">
                  <a:moveTo>
                    <a:pt x="0" y="1117"/>
                  </a:moveTo>
                  <a:lnTo>
                    <a:pt x="0" y="1188"/>
                  </a:lnTo>
                  <a:lnTo>
                    <a:pt x="8" y="1188"/>
                  </a:lnTo>
                  <a:lnTo>
                    <a:pt x="8" y="1124"/>
                  </a:lnTo>
                  <a:lnTo>
                    <a:pt x="0" y="1117"/>
                  </a:lnTo>
                  <a:close/>
                  <a:moveTo>
                    <a:pt x="0" y="935"/>
                  </a:moveTo>
                  <a:lnTo>
                    <a:pt x="0" y="1106"/>
                  </a:lnTo>
                  <a:lnTo>
                    <a:pt x="8" y="1113"/>
                  </a:lnTo>
                  <a:lnTo>
                    <a:pt x="8" y="941"/>
                  </a:lnTo>
                  <a:lnTo>
                    <a:pt x="0" y="935"/>
                  </a:lnTo>
                  <a:close/>
                  <a:moveTo>
                    <a:pt x="0" y="778"/>
                  </a:moveTo>
                  <a:lnTo>
                    <a:pt x="0" y="925"/>
                  </a:lnTo>
                  <a:lnTo>
                    <a:pt x="8" y="931"/>
                  </a:lnTo>
                  <a:lnTo>
                    <a:pt x="8" y="783"/>
                  </a:lnTo>
                  <a:lnTo>
                    <a:pt x="0" y="778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768"/>
                  </a:lnTo>
                  <a:lnTo>
                    <a:pt x="8" y="773"/>
                  </a:lnTo>
                  <a:lnTo>
                    <a:pt x="8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8" name="Freeform 65"/>
            <p:cNvSpPr>
              <a:spLocks noEditPoints="1"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8785926" y="3461044"/>
              <a:ext cx="21379" cy="3207958"/>
            </a:xfrm>
            <a:custGeom>
              <a:avLst/>
              <a:gdLst>
                <a:gd name="T0" fmla="*/ 0 w 8"/>
                <a:gd name="T1" fmla="*/ 1117 h 1188"/>
                <a:gd name="T2" fmla="*/ 0 w 8"/>
                <a:gd name="T3" fmla="*/ 1188 h 1188"/>
                <a:gd name="T4" fmla="*/ 8 w 8"/>
                <a:gd name="T5" fmla="*/ 1188 h 1188"/>
                <a:gd name="T6" fmla="*/ 8 w 8"/>
                <a:gd name="T7" fmla="*/ 1124 h 1188"/>
                <a:gd name="T8" fmla="*/ 0 w 8"/>
                <a:gd name="T9" fmla="*/ 1117 h 1188"/>
                <a:gd name="T10" fmla="*/ 0 w 8"/>
                <a:gd name="T11" fmla="*/ 935 h 1188"/>
                <a:gd name="T12" fmla="*/ 0 w 8"/>
                <a:gd name="T13" fmla="*/ 1106 h 1188"/>
                <a:gd name="T14" fmla="*/ 8 w 8"/>
                <a:gd name="T15" fmla="*/ 1113 h 1188"/>
                <a:gd name="T16" fmla="*/ 8 w 8"/>
                <a:gd name="T17" fmla="*/ 941 h 1188"/>
                <a:gd name="T18" fmla="*/ 0 w 8"/>
                <a:gd name="T19" fmla="*/ 935 h 1188"/>
                <a:gd name="T20" fmla="*/ 0 w 8"/>
                <a:gd name="T21" fmla="*/ 778 h 1188"/>
                <a:gd name="T22" fmla="*/ 0 w 8"/>
                <a:gd name="T23" fmla="*/ 925 h 1188"/>
                <a:gd name="T24" fmla="*/ 8 w 8"/>
                <a:gd name="T25" fmla="*/ 931 h 1188"/>
                <a:gd name="T26" fmla="*/ 8 w 8"/>
                <a:gd name="T27" fmla="*/ 783 h 1188"/>
                <a:gd name="T28" fmla="*/ 0 w 8"/>
                <a:gd name="T29" fmla="*/ 778 h 1188"/>
                <a:gd name="T30" fmla="*/ 0 w 8"/>
                <a:gd name="T31" fmla="*/ 0 h 1188"/>
                <a:gd name="T32" fmla="*/ 0 w 8"/>
                <a:gd name="T33" fmla="*/ 45 h 1188"/>
                <a:gd name="T34" fmla="*/ 0 w 8"/>
                <a:gd name="T35" fmla="*/ 768 h 1188"/>
                <a:gd name="T36" fmla="*/ 8 w 8"/>
                <a:gd name="T37" fmla="*/ 773 h 1188"/>
                <a:gd name="T38" fmla="*/ 8 w 8"/>
                <a:gd name="T39" fmla="*/ 79 h 1188"/>
                <a:gd name="T40" fmla="*/ 0 w 8"/>
                <a:gd name="T41" fmla="*/ 0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188">
                  <a:moveTo>
                    <a:pt x="0" y="1117"/>
                  </a:moveTo>
                  <a:lnTo>
                    <a:pt x="0" y="1188"/>
                  </a:lnTo>
                  <a:lnTo>
                    <a:pt x="8" y="1188"/>
                  </a:lnTo>
                  <a:lnTo>
                    <a:pt x="8" y="1124"/>
                  </a:lnTo>
                  <a:lnTo>
                    <a:pt x="0" y="1117"/>
                  </a:lnTo>
                  <a:moveTo>
                    <a:pt x="0" y="935"/>
                  </a:moveTo>
                  <a:lnTo>
                    <a:pt x="0" y="1106"/>
                  </a:lnTo>
                  <a:lnTo>
                    <a:pt x="8" y="1113"/>
                  </a:lnTo>
                  <a:lnTo>
                    <a:pt x="8" y="941"/>
                  </a:lnTo>
                  <a:lnTo>
                    <a:pt x="0" y="935"/>
                  </a:lnTo>
                  <a:moveTo>
                    <a:pt x="0" y="778"/>
                  </a:moveTo>
                  <a:lnTo>
                    <a:pt x="0" y="925"/>
                  </a:lnTo>
                  <a:lnTo>
                    <a:pt x="8" y="931"/>
                  </a:lnTo>
                  <a:lnTo>
                    <a:pt x="8" y="783"/>
                  </a:lnTo>
                  <a:lnTo>
                    <a:pt x="0" y="778"/>
                  </a:lnTo>
                  <a:moveTo>
                    <a:pt x="0" y="0"/>
                  </a:moveTo>
                  <a:lnTo>
                    <a:pt x="0" y="45"/>
                  </a:lnTo>
                  <a:lnTo>
                    <a:pt x="0" y="768"/>
                  </a:lnTo>
                  <a:lnTo>
                    <a:pt x="8" y="773"/>
                  </a:lnTo>
                  <a:lnTo>
                    <a:pt x="8" y="7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69" name="Freeform 66"/>
            <p:cNvSpPr>
              <a:spLocks noEditPoints="1" noChangeArrowheads="1"/>
            </p:cNvSpPr>
            <p:nvPr>
              <p:custDataLst>
                <p:tags r:id="rId76"/>
              </p:custDataLst>
            </p:nvPr>
          </p:nvSpPr>
          <p:spPr bwMode="auto">
            <a:xfrm>
              <a:off x="8779818" y="3420759"/>
              <a:ext cx="368030" cy="3248243"/>
            </a:xfrm>
            <a:custGeom>
              <a:avLst/>
              <a:gdLst>
                <a:gd name="T0" fmla="*/ 108 w 136"/>
                <a:gd name="T1" fmla="*/ 1024 h 1203"/>
                <a:gd name="T2" fmla="*/ 127 w 136"/>
                <a:gd name="T3" fmla="*/ 1203 h 1203"/>
                <a:gd name="T4" fmla="*/ 136 w 136"/>
                <a:gd name="T5" fmla="*/ 1203 h 1203"/>
                <a:gd name="T6" fmla="*/ 117 w 136"/>
                <a:gd name="T7" fmla="*/ 1030 h 1203"/>
                <a:gd name="T8" fmla="*/ 108 w 136"/>
                <a:gd name="T9" fmla="*/ 1024 h 1203"/>
                <a:gd name="T10" fmla="*/ 89 w 136"/>
                <a:gd name="T11" fmla="*/ 844 h 1203"/>
                <a:gd name="T12" fmla="*/ 108 w 136"/>
                <a:gd name="T13" fmla="*/ 1014 h 1203"/>
                <a:gd name="T14" fmla="*/ 117 w 136"/>
                <a:gd name="T15" fmla="*/ 1020 h 1203"/>
                <a:gd name="T16" fmla="*/ 98 w 136"/>
                <a:gd name="T17" fmla="*/ 849 h 1203"/>
                <a:gd name="T18" fmla="*/ 89 w 136"/>
                <a:gd name="T19" fmla="*/ 844 h 1203"/>
                <a:gd name="T20" fmla="*/ 2 w 136"/>
                <a:gd name="T21" fmla="*/ 0 h 1203"/>
                <a:gd name="T22" fmla="*/ 2 w 136"/>
                <a:gd name="T23" fmla="*/ 0 h 1203"/>
                <a:gd name="T24" fmla="*/ 0 w 136"/>
                <a:gd name="T25" fmla="*/ 0 h 1203"/>
                <a:gd name="T26" fmla="*/ 2 w 136"/>
                <a:gd name="T27" fmla="*/ 15 h 1203"/>
                <a:gd name="T28" fmla="*/ 10 w 136"/>
                <a:gd name="T29" fmla="*/ 94 h 1203"/>
                <a:gd name="T30" fmla="*/ 89 w 136"/>
                <a:gd name="T31" fmla="*/ 833 h 1203"/>
                <a:gd name="T32" fmla="*/ 98 w 136"/>
                <a:gd name="T33" fmla="*/ 838 h 1203"/>
                <a:gd name="T34" fmla="*/ 17 w 136"/>
                <a:gd name="T35" fmla="*/ 80 h 1203"/>
                <a:gd name="T36" fmla="*/ 0 w 136"/>
                <a:gd name="T37" fmla="*/ 1 h 1203"/>
                <a:gd name="T38" fmla="*/ 2 w 136"/>
                <a:gd name="T39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203">
                  <a:moveTo>
                    <a:pt x="108" y="1024"/>
                  </a:moveTo>
                  <a:lnTo>
                    <a:pt x="127" y="1203"/>
                  </a:lnTo>
                  <a:lnTo>
                    <a:pt x="136" y="1203"/>
                  </a:lnTo>
                  <a:lnTo>
                    <a:pt x="117" y="1030"/>
                  </a:lnTo>
                  <a:lnTo>
                    <a:pt x="108" y="1024"/>
                  </a:lnTo>
                  <a:close/>
                  <a:moveTo>
                    <a:pt x="89" y="844"/>
                  </a:moveTo>
                  <a:lnTo>
                    <a:pt x="108" y="1014"/>
                  </a:lnTo>
                  <a:lnTo>
                    <a:pt x="117" y="1020"/>
                  </a:lnTo>
                  <a:lnTo>
                    <a:pt x="98" y="849"/>
                  </a:lnTo>
                  <a:lnTo>
                    <a:pt x="89" y="844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5"/>
                  </a:lnTo>
                  <a:lnTo>
                    <a:pt x="10" y="94"/>
                  </a:lnTo>
                  <a:lnTo>
                    <a:pt x="89" y="833"/>
                  </a:lnTo>
                  <a:lnTo>
                    <a:pt x="98" y="838"/>
                  </a:lnTo>
                  <a:lnTo>
                    <a:pt x="17" y="80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0" name="Freeform 67"/>
            <p:cNvSpPr>
              <a:spLocks noEditPoints="1" noChangeArrowheads="1"/>
            </p:cNvSpPr>
            <p:nvPr>
              <p:custDataLst>
                <p:tags r:id="rId77"/>
              </p:custDataLst>
            </p:nvPr>
          </p:nvSpPr>
          <p:spPr bwMode="auto">
            <a:xfrm>
              <a:off x="8779818" y="3420759"/>
              <a:ext cx="368030" cy="3248243"/>
            </a:xfrm>
            <a:custGeom>
              <a:avLst/>
              <a:gdLst>
                <a:gd name="T0" fmla="*/ 108 w 136"/>
                <a:gd name="T1" fmla="*/ 1024 h 1203"/>
                <a:gd name="T2" fmla="*/ 127 w 136"/>
                <a:gd name="T3" fmla="*/ 1203 h 1203"/>
                <a:gd name="T4" fmla="*/ 136 w 136"/>
                <a:gd name="T5" fmla="*/ 1203 h 1203"/>
                <a:gd name="T6" fmla="*/ 117 w 136"/>
                <a:gd name="T7" fmla="*/ 1030 h 1203"/>
                <a:gd name="T8" fmla="*/ 108 w 136"/>
                <a:gd name="T9" fmla="*/ 1024 h 1203"/>
                <a:gd name="T10" fmla="*/ 89 w 136"/>
                <a:gd name="T11" fmla="*/ 844 h 1203"/>
                <a:gd name="T12" fmla="*/ 108 w 136"/>
                <a:gd name="T13" fmla="*/ 1014 h 1203"/>
                <a:gd name="T14" fmla="*/ 117 w 136"/>
                <a:gd name="T15" fmla="*/ 1020 h 1203"/>
                <a:gd name="T16" fmla="*/ 98 w 136"/>
                <a:gd name="T17" fmla="*/ 849 h 1203"/>
                <a:gd name="T18" fmla="*/ 89 w 136"/>
                <a:gd name="T19" fmla="*/ 844 h 1203"/>
                <a:gd name="T20" fmla="*/ 2 w 136"/>
                <a:gd name="T21" fmla="*/ 0 h 1203"/>
                <a:gd name="T22" fmla="*/ 2 w 136"/>
                <a:gd name="T23" fmla="*/ 0 h 1203"/>
                <a:gd name="T24" fmla="*/ 0 w 136"/>
                <a:gd name="T25" fmla="*/ 0 h 1203"/>
                <a:gd name="T26" fmla="*/ 2 w 136"/>
                <a:gd name="T27" fmla="*/ 15 h 1203"/>
                <a:gd name="T28" fmla="*/ 10 w 136"/>
                <a:gd name="T29" fmla="*/ 94 h 1203"/>
                <a:gd name="T30" fmla="*/ 89 w 136"/>
                <a:gd name="T31" fmla="*/ 833 h 1203"/>
                <a:gd name="T32" fmla="*/ 98 w 136"/>
                <a:gd name="T33" fmla="*/ 838 h 1203"/>
                <a:gd name="T34" fmla="*/ 17 w 136"/>
                <a:gd name="T35" fmla="*/ 80 h 1203"/>
                <a:gd name="T36" fmla="*/ 0 w 136"/>
                <a:gd name="T37" fmla="*/ 1 h 1203"/>
                <a:gd name="T38" fmla="*/ 2 w 136"/>
                <a:gd name="T39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203">
                  <a:moveTo>
                    <a:pt x="108" y="1024"/>
                  </a:moveTo>
                  <a:lnTo>
                    <a:pt x="127" y="1203"/>
                  </a:lnTo>
                  <a:lnTo>
                    <a:pt x="136" y="1203"/>
                  </a:lnTo>
                  <a:lnTo>
                    <a:pt x="117" y="1030"/>
                  </a:lnTo>
                  <a:lnTo>
                    <a:pt x="108" y="1024"/>
                  </a:lnTo>
                  <a:moveTo>
                    <a:pt x="89" y="844"/>
                  </a:moveTo>
                  <a:lnTo>
                    <a:pt x="108" y="1014"/>
                  </a:lnTo>
                  <a:lnTo>
                    <a:pt x="117" y="1020"/>
                  </a:lnTo>
                  <a:lnTo>
                    <a:pt x="98" y="849"/>
                  </a:lnTo>
                  <a:lnTo>
                    <a:pt x="89" y="844"/>
                  </a:lnTo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5"/>
                  </a:lnTo>
                  <a:lnTo>
                    <a:pt x="10" y="94"/>
                  </a:lnTo>
                  <a:lnTo>
                    <a:pt x="89" y="833"/>
                  </a:lnTo>
                  <a:lnTo>
                    <a:pt x="98" y="838"/>
                  </a:lnTo>
                  <a:lnTo>
                    <a:pt x="17" y="80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1" name="Freeform 68"/>
            <p:cNvSpPr>
              <a:spLocks noEditPoints="1"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8779818" y="3420759"/>
              <a:ext cx="716208" cy="3248243"/>
            </a:xfrm>
            <a:custGeom>
              <a:avLst/>
              <a:gdLst>
                <a:gd name="T0" fmla="*/ 237 w 265"/>
                <a:gd name="T1" fmla="*/ 1114 h 1203"/>
                <a:gd name="T2" fmla="*/ 256 w 265"/>
                <a:gd name="T3" fmla="*/ 1203 h 1203"/>
                <a:gd name="T4" fmla="*/ 265 w 265"/>
                <a:gd name="T5" fmla="*/ 1203 h 1203"/>
                <a:gd name="T6" fmla="*/ 248 w 265"/>
                <a:gd name="T7" fmla="*/ 1121 h 1203"/>
                <a:gd name="T8" fmla="*/ 237 w 265"/>
                <a:gd name="T9" fmla="*/ 1114 h 1203"/>
                <a:gd name="T10" fmla="*/ 193 w 265"/>
                <a:gd name="T11" fmla="*/ 904 h 1203"/>
                <a:gd name="T12" fmla="*/ 235 w 265"/>
                <a:gd name="T13" fmla="*/ 1102 h 1203"/>
                <a:gd name="T14" fmla="*/ 245 w 265"/>
                <a:gd name="T15" fmla="*/ 1109 h 1203"/>
                <a:gd name="T16" fmla="*/ 203 w 265"/>
                <a:gd name="T17" fmla="*/ 909 h 1203"/>
                <a:gd name="T18" fmla="*/ 193 w 265"/>
                <a:gd name="T19" fmla="*/ 904 h 1203"/>
                <a:gd name="T20" fmla="*/ 2 w 265"/>
                <a:gd name="T21" fmla="*/ 0 h 1203"/>
                <a:gd name="T22" fmla="*/ 0 w 265"/>
                <a:gd name="T23" fmla="*/ 1 h 1203"/>
                <a:gd name="T24" fmla="*/ 17 w 265"/>
                <a:gd name="T25" fmla="*/ 80 h 1203"/>
                <a:gd name="T26" fmla="*/ 190 w 265"/>
                <a:gd name="T27" fmla="*/ 892 h 1203"/>
                <a:gd name="T28" fmla="*/ 200 w 265"/>
                <a:gd name="T29" fmla="*/ 898 h 1203"/>
                <a:gd name="T30" fmla="*/ 26 w 265"/>
                <a:gd name="T31" fmla="*/ 79 h 1203"/>
                <a:gd name="T32" fmla="*/ 2 w 265"/>
                <a:gd name="T33" fmla="*/ 6 h 1203"/>
                <a:gd name="T34" fmla="*/ 2 w 265"/>
                <a:gd name="T35" fmla="*/ 5 h 1203"/>
                <a:gd name="T36" fmla="*/ 0 w 265"/>
                <a:gd name="T37" fmla="*/ 1 h 1203"/>
                <a:gd name="T38" fmla="*/ 2 w 265"/>
                <a:gd name="T39" fmla="*/ 1 h 1203"/>
                <a:gd name="T40" fmla="*/ 2 w 265"/>
                <a:gd name="T4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5" h="1203">
                  <a:moveTo>
                    <a:pt x="237" y="1114"/>
                  </a:moveTo>
                  <a:lnTo>
                    <a:pt x="256" y="1203"/>
                  </a:lnTo>
                  <a:lnTo>
                    <a:pt x="265" y="1203"/>
                  </a:lnTo>
                  <a:lnTo>
                    <a:pt x="248" y="1121"/>
                  </a:lnTo>
                  <a:lnTo>
                    <a:pt x="237" y="1114"/>
                  </a:lnTo>
                  <a:close/>
                  <a:moveTo>
                    <a:pt x="193" y="904"/>
                  </a:moveTo>
                  <a:lnTo>
                    <a:pt x="235" y="1102"/>
                  </a:lnTo>
                  <a:lnTo>
                    <a:pt x="245" y="1109"/>
                  </a:lnTo>
                  <a:lnTo>
                    <a:pt x="203" y="909"/>
                  </a:lnTo>
                  <a:lnTo>
                    <a:pt x="193" y="904"/>
                  </a:lnTo>
                  <a:close/>
                  <a:moveTo>
                    <a:pt x="2" y="0"/>
                  </a:moveTo>
                  <a:lnTo>
                    <a:pt x="0" y="1"/>
                  </a:lnTo>
                  <a:lnTo>
                    <a:pt x="17" y="80"/>
                  </a:lnTo>
                  <a:lnTo>
                    <a:pt x="190" y="892"/>
                  </a:lnTo>
                  <a:lnTo>
                    <a:pt x="200" y="898"/>
                  </a:lnTo>
                  <a:lnTo>
                    <a:pt x="26" y="79"/>
                  </a:lnTo>
                  <a:lnTo>
                    <a:pt x="2" y="6"/>
                  </a:lnTo>
                  <a:lnTo>
                    <a:pt x="2" y="5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2" name="Freeform 69"/>
            <p:cNvSpPr>
              <a:spLocks noEditPoints="1" noChangeArrowheads="1"/>
            </p:cNvSpPr>
            <p:nvPr>
              <p:custDataLst>
                <p:tags r:id="rId79"/>
              </p:custDataLst>
            </p:nvPr>
          </p:nvSpPr>
          <p:spPr bwMode="auto">
            <a:xfrm>
              <a:off x="8779818" y="3420759"/>
              <a:ext cx="716208" cy="3248243"/>
            </a:xfrm>
            <a:custGeom>
              <a:avLst/>
              <a:gdLst>
                <a:gd name="T0" fmla="*/ 237 w 265"/>
                <a:gd name="T1" fmla="*/ 1114 h 1203"/>
                <a:gd name="T2" fmla="*/ 256 w 265"/>
                <a:gd name="T3" fmla="*/ 1203 h 1203"/>
                <a:gd name="T4" fmla="*/ 265 w 265"/>
                <a:gd name="T5" fmla="*/ 1203 h 1203"/>
                <a:gd name="T6" fmla="*/ 248 w 265"/>
                <a:gd name="T7" fmla="*/ 1121 h 1203"/>
                <a:gd name="T8" fmla="*/ 237 w 265"/>
                <a:gd name="T9" fmla="*/ 1114 h 1203"/>
                <a:gd name="T10" fmla="*/ 193 w 265"/>
                <a:gd name="T11" fmla="*/ 904 h 1203"/>
                <a:gd name="T12" fmla="*/ 235 w 265"/>
                <a:gd name="T13" fmla="*/ 1102 h 1203"/>
                <a:gd name="T14" fmla="*/ 245 w 265"/>
                <a:gd name="T15" fmla="*/ 1109 h 1203"/>
                <a:gd name="T16" fmla="*/ 203 w 265"/>
                <a:gd name="T17" fmla="*/ 909 h 1203"/>
                <a:gd name="T18" fmla="*/ 193 w 265"/>
                <a:gd name="T19" fmla="*/ 904 h 1203"/>
                <a:gd name="T20" fmla="*/ 2 w 265"/>
                <a:gd name="T21" fmla="*/ 0 h 1203"/>
                <a:gd name="T22" fmla="*/ 0 w 265"/>
                <a:gd name="T23" fmla="*/ 1 h 1203"/>
                <a:gd name="T24" fmla="*/ 17 w 265"/>
                <a:gd name="T25" fmla="*/ 80 h 1203"/>
                <a:gd name="T26" fmla="*/ 190 w 265"/>
                <a:gd name="T27" fmla="*/ 892 h 1203"/>
                <a:gd name="T28" fmla="*/ 200 w 265"/>
                <a:gd name="T29" fmla="*/ 898 h 1203"/>
                <a:gd name="T30" fmla="*/ 26 w 265"/>
                <a:gd name="T31" fmla="*/ 79 h 1203"/>
                <a:gd name="T32" fmla="*/ 2 w 265"/>
                <a:gd name="T33" fmla="*/ 6 h 1203"/>
                <a:gd name="T34" fmla="*/ 2 w 265"/>
                <a:gd name="T35" fmla="*/ 5 h 1203"/>
                <a:gd name="T36" fmla="*/ 0 w 265"/>
                <a:gd name="T37" fmla="*/ 1 h 1203"/>
                <a:gd name="T38" fmla="*/ 2 w 265"/>
                <a:gd name="T39" fmla="*/ 1 h 1203"/>
                <a:gd name="T40" fmla="*/ 2 w 265"/>
                <a:gd name="T4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5" h="1203">
                  <a:moveTo>
                    <a:pt x="237" y="1114"/>
                  </a:moveTo>
                  <a:lnTo>
                    <a:pt x="256" y="1203"/>
                  </a:lnTo>
                  <a:lnTo>
                    <a:pt x="265" y="1203"/>
                  </a:lnTo>
                  <a:lnTo>
                    <a:pt x="248" y="1121"/>
                  </a:lnTo>
                  <a:lnTo>
                    <a:pt x="237" y="1114"/>
                  </a:lnTo>
                  <a:moveTo>
                    <a:pt x="193" y="904"/>
                  </a:moveTo>
                  <a:lnTo>
                    <a:pt x="235" y="1102"/>
                  </a:lnTo>
                  <a:lnTo>
                    <a:pt x="245" y="1109"/>
                  </a:lnTo>
                  <a:lnTo>
                    <a:pt x="203" y="909"/>
                  </a:lnTo>
                  <a:lnTo>
                    <a:pt x="193" y="904"/>
                  </a:lnTo>
                  <a:moveTo>
                    <a:pt x="2" y="0"/>
                  </a:moveTo>
                  <a:lnTo>
                    <a:pt x="0" y="1"/>
                  </a:lnTo>
                  <a:lnTo>
                    <a:pt x="17" y="80"/>
                  </a:lnTo>
                  <a:lnTo>
                    <a:pt x="190" y="892"/>
                  </a:lnTo>
                  <a:lnTo>
                    <a:pt x="200" y="898"/>
                  </a:lnTo>
                  <a:lnTo>
                    <a:pt x="26" y="79"/>
                  </a:lnTo>
                  <a:lnTo>
                    <a:pt x="2" y="6"/>
                  </a:lnTo>
                  <a:lnTo>
                    <a:pt x="2" y="5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3" name="Freeform 70"/>
            <p:cNvSpPr>
              <a:spLocks noEditPoints="1" noChangeArrowheads="1"/>
            </p:cNvSpPr>
            <p:nvPr>
              <p:custDataLst>
                <p:tags r:id="rId80"/>
              </p:custDataLst>
            </p:nvPr>
          </p:nvSpPr>
          <p:spPr bwMode="auto">
            <a:xfrm>
              <a:off x="8779818" y="3423743"/>
              <a:ext cx="1075075" cy="3245259"/>
            </a:xfrm>
            <a:custGeom>
              <a:avLst/>
              <a:gdLst>
                <a:gd name="T0" fmla="*/ 316 w 398"/>
                <a:gd name="T1" fmla="*/ 974 h 1202"/>
                <a:gd name="T2" fmla="*/ 390 w 398"/>
                <a:gd name="T3" fmla="*/ 1202 h 1202"/>
                <a:gd name="T4" fmla="*/ 398 w 398"/>
                <a:gd name="T5" fmla="*/ 1202 h 1202"/>
                <a:gd name="T6" fmla="*/ 326 w 398"/>
                <a:gd name="T7" fmla="*/ 980 h 1202"/>
                <a:gd name="T8" fmla="*/ 316 w 398"/>
                <a:gd name="T9" fmla="*/ 974 h 1202"/>
                <a:gd name="T10" fmla="*/ 3 w 398"/>
                <a:gd name="T11" fmla="*/ 5 h 1202"/>
                <a:gd name="T12" fmla="*/ 2 w 398"/>
                <a:gd name="T13" fmla="*/ 5 h 1202"/>
                <a:gd name="T14" fmla="*/ 26 w 398"/>
                <a:gd name="T15" fmla="*/ 78 h 1202"/>
                <a:gd name="T16" fmla="*/ 311 w 398"/>
                <a:gd name="T17" fmla="*/ 962 h 1202"/>
                <a:gd name="T18" fmla="*/ 323 w 398"/>
                <a:gd name="T19" fmla="*/ 968 h 1202"/>
                <a:gd name="T20" fmla="*/ 34 w 398"/>
                <a:gd name="T21" fmla="*/ 77 h 1202"/>
                <a:gd name="T22" fmla="*/ 3 w 398"/>
                <a:gd name="T23" fmla="*/ 5 h 1202"/>
                <a:gd name="T24" fmla="*/ 2 w 398"/>
                <a:gd name="T25" fmla="*/ 0 h 1202"/>
                <a:gd name="T26" fmla="*/ 0 w 398"/>
                <a:gd name="T27" fmla="*/ 0 h 1202"/>
                <a:gd name="T28" fmla="*/ 2 w 398"/>
                <a:gd name="T29" fmla="*/ 4 h 1202"/>
                <a:gd name="T30" fmla="*/ 2 w 398"/>
                <a:gd name="T31" fmla="*/ 3 h 1202"/>
                <a:gd name="T32" fmla="*/ 0 w 398"/>
                <a:gd name="T33" fmla="*/ 0 h 1202"/>
                <a:gd name="T34" fmla="*/ 2 w 398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8" h="1202">
                  <a:moveTo>
                    <a:pt x="316" y="974"/>
                  </a:moveTo>
                  <a:lnTo>
                    <a:pt x="390" y="1202"/>
                  </a:lnTo>
                  <a:lnTo>
                    <a:pt x="398" y="1202"/>
                  </a:lnTo>
                  <a:lnTo>
                    <a:pt x="326" y="980"/>
                  </a:lnTo>
                  <a:lnTo>
                    <a:pt x="316" y="974"/>
                  </a:lnTo>
                  <a:close/>
                  <a:moveTo>
                    <a:pt x="3" y="5"/>
                  </a:moveTo>
                  <a:lnTo>
                    <a:pt x="2" y="5"/>
                  </a:lnTo>
                  <a:lnTo>
                    <a:pt x="26" y="78"/>
                  </a:lnTo>
                  <a:lnTo>
                    <a:pt x="311" y="962"/>
                  </a:lnTo>
                  <a:lnTo>
                    <a:pt x="323" y="968"/>
                  </a:lnTo>
                  <a:lnTo>
                    <a:pt x="34" y="77"/>
                  </a:lnTo>
                  <a:lnTo>
                    <a:pt x="3" y="5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4" name="Freeform 71"/>
            <p:cNvSpPr>
              <a:spLocks noEditPoints="1" noChangeArrowheads="1"/>
            </p:cNvSpPr>
            <p:nvPr>
              <p:custDataLst>
                <p:tags r:id="rId81"/>
              </p:custDataLst>
            </p:nvPr>
          </p:nvSpPr>
          <p:spPr bwMode="auto">
            <a:xfrm>
              <a:off x="8779818" y="3423743"/>
              <a:ext cx="1075075" cy="3245259"/>
            </a:xfrm>
            <a:custGeom>
              <a:avLst/>
              <a:gdLst>
                <a:gd name="T0" fmla="*/ 316 w 398"/>
                <a:gd name="T1" fmla="*/ 974 h 1202"/>
                <a:gd name="T2" fmla="*/ 390 w 398"/>
                <a:gd name="T3" fmla="*/ 1202 h 1202"/>
                <a:gd name="T4" fmla="*/ 398 w 398"/>
                <a:gd name="T5" fmla="*/ 1202 h 1202"/>
                <a:gd name="T6" fmla="*/ 326 w 398"/>
                <a:gd name="T7" fmla="*/ 980 h 1202"/>
                <a:gd name="T8" fmla="*/ 316 w 398"/>
                <a:gd name="T9" fmla="*/ 974 h 1202"/>
                <a:gd name="T10" fmla="*/ 3 w 398"/>
                <a:gd name="T11" fmla="*/ 5 h 1202"/>
                <a:gd name="T12" fmla="*/ 2 w 398"/>
                <a:gd name="T13" fmla="*/ 5 h 1202"/>
                <a:gd name="T14" fmla="*/ 26 w 398"/>
                <a:gd name="T15" fmla="*/ 78 h 1202"/>
                <a:gd name="T16" fmla="*/ 311 w 398"/>
                <a:gd name="T17" fmla="*/ 962 h 1202"/>
                <a:gd name="T18" fmla="*/ 323 w 398"/>
                <a:gd name="T19" fmla="*/ 968 h 1202"/>
                <a:gd name="T20" fmla="*/ 34 w 398"/>
                <a:gd name="T21" fmla="*/ 77 h 1202"/>
                <a:gd name="T22" fmla="*/ 3 w 398"/>
                <a:gd name="T23" fmla="*/ 5 h 1202"/>
                <a:gd name="T24" fmla="*/ 2 w 398"/>
                <a:gd name="T25" fmla="*/ 0 h 1202"/>
                <a:gd name="T26" fmla="*/ 0 w 398"/>
                <a:gd name="T27" fmla="*/ 0 h 1202"/>
                <a:gd name="T28" fmla="*/ 2 w 398"/>
                <a:gd name="T29" fmla="*/ 4 h 1202"/>
                <a:gd name="T30" fmla="*/ 2 w 398"/>
                <a:gd name="T31" fmla="*/ 3 h 1202"/>
                <a:gd name="T32" fmla="*/ 0 w 398"/>
                <a:gd name="T33" fmla="*/ 0 h 1202"/>
                <a:gd name="T34" fmla="*/ 2 w 398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8" h="1202">
                  <a:moveTo>
                    <a:pt x="316" y="974"/>
                  </a:moveTo>
                  <a:lnTo>
                    <a:pt x="390" y="1202"/>
                  </a:lnTo>
                  <a:lnTo>
                    <a:pt x="398" y="1202"/>
                  </a:lnTo>
                  <a:lnTo>
                    <a:pt x="326" y="980"/>
                  </a:lnTo>
                  <a:lnTo>
                    <a:pt x="316" y="974"/>
                  </a:lnTo>
                  <a:moveTo>
                    <a:pt x="3" y="5"/>
                  </a:moveTo>
                  <a:lnTo>
                    <a:pt x="2" y="5"/>
                  </a:lnTo>
                  <a:lnTo>
                    <a:pt x="26" y="78"/>
                  </a:lnTo>
                  <a:lnTo>
                    <a:pt x="311" y="962"/>
                  </a:lnTo>
                  <a:lnTo>
                    <a:pt x="323" y="968"/>
                  </a:lnTo>
                  <a:lnTo>
                    <a:pt x="34" y="77"/>
                  </a:lnTo>
                  <a:lnTo>
                    <a:pt x="3" y="5"/>
                  </a:lnTo>
                  <a:moveTo>
                    <a:pt x="2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5" name="Freeform 72"/>
            <p:cNvSpPr>
              <a:spLocks noEditPoints="1" noChangeArrowheads="1"/>
            </p:cNvSpPr>
            <p:nvPr>
              <p:custDataLst>
                <p:tags r:id="rId82"/>
              </p:custDataLst>
            </p:nvPr>
          </p:nvSpPr>
          <p:spPr bwMode="auto">
            <a:xfrm>
              <a:off x="8779818" y="3423743"/>
              <a:ext cx="1453795" cy="3245259"/>
            </a:xfrm>
            <a:custGeom>
              <a:avLst/>
              <a:gdLst>
                <a:gd name="T0" fmla="*/ 467 w 538"/>
                <a:gd name="T1" fmla="*/ 1062 h 1202"/>
                <a:gd name="T2" fmla="*/ 528 w 538"/>
                <a:gd name="T3" fmla="*/ 1202 h 1202"/>
                <a:gd name="T4" fmla="*/ 538 w 538"/>
                <a:gd name="T5" fmla="*/ 1202 h 1202"/>
                <a:gd name="T6" fmla="*/ 479 w 538"/>
                <a:gd name="T7" fmla="*/ 1069 h 1202"/>
                <a:gd name="T8" fmla="*/ 467 w 538"/>
                <a:gd name="T9" fmla="*/ 1062 h 1202"/>
                <a:gd name="T10" fmla="*/ 3 w 538"/>
                <a:gd name="T11" fmla="*/ 5 h 1202"/>
                <a:gd name="T12" fmla="*/ 3 w 538"/>
                <a:gd name="T13" fmla="*/ 5 h 1202"/>
                <a:gd name="T14" fmla="*/ 34 w 538"/>
                <a:gd name="T15" fmla="*/ 77 h 1202"/>
                <a:gd name="T16" fmla="*/ 461 w 538"/>
                <a:gd name="T17" fmla="*/ 1048 h 1202"/>
                <a:gd name="T18" fmla="*/ 473 w 538"/>
                <a:gd name="T19" fmla="*/ 1055 h 1202"/>
                <a:gd name="T20" fmla="*/ 43 w 538"/>
                <a:gd name="T21" fmla="*/ 75 h 1202"/>
                <a:gd name="T22" fmla="*/ 3 w 538"/>
                <a:gd name="T23" fmla="*/ 5 h 1202"/>
                <a:gd name="T24" fmla="*/ 2 w 538"/>
                <a:gd name="T25" fmla="*/ 0 h 1202"/>
                <a:gd name="T26" fmla="*/ 0 w 538"/>
                <a:gd name="T27" fmla="*/ 0 h 1202"/>
                <a:gd name="T28" fmla="*/ 2 w 538"/>
                <a:gd name="T29" fmla="*/ 3 h 1202"/>
                <a:gd name="T30" fmla="*/ 0 w 538"/>
                <a:gd name="T31" fmla="*/ 0 h 1202"/>
                <a:gd name="T32" fmla="*/ 2 w 538"/>
                <a:gd name="T3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8" h="1202">
                  <a:moveTo>
                    <a:pt x="467" y="1062"/>
                  </a:moveTo>
                  <a:lnTo>
                    <a:pt x="528" y="1202"/>
                  </a:lnTo>
                  <a:lnTo>
                    <a:pt x="538" y="1202"/>
                  </a:lnTo>
                  <a:lnTo>
                    <a:pt x="479" y="1069"/>
                  </a:lnTo>
                  <a:lnTo>
                    <a:pt x="467" y="1062"/>
                  </a:lnTo>
                  <a:close/>
                  <a:moveTo>
                    <a:pt x="3" y="5"/>
                  </a:moveTo>
                  <a:lnTo>
                    <a:pt x="3" y="5"/>
                  </a:lnTo>
                  <a:lnTo>
                    <a:pt x="34" y="77"/>
                  </a:lnTo>
                  <a:lnTo>
                    <a:pt x="461" y="1048"/>
                  </a:lnTo>
                  <a:lnTo>
                    <a:pt x="473" y="1055"/>
                  </a:lnTo>
                  <a:lnTo>
                    <a:pt x="43" y="75"/>
                  </a:lnTo>
                  <a:lnTo>
                    <a:pt x="3" y="5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6" name="Freeform 73"/>
            <p:cNvSpPr>
              <a:spLocks noEditPoints="1" noChangeArrowheads="1"/>
            </p:cNvSpPr>
            <p:nvPr>
              <p:custDataLst>
                <p:tags r:id="rId83"/>
              </p:custDataLst>
            </p:nvPr>
          </p:nvSpPr>
          <p:spPr bwMode="auto">
            <a:xfrm>
              <a:off x="8779818" y="3423743"/>
              <a:ext cx="1453795" cy="3245259"/>
            </a:xfrm>
            <a:custGeom>
              <a:avLst/>
              <a:gdLst>
                <a:gd name="T0" fmla="*/ 467 w 538"/>
                <a:gd name="T1" fmla="*/ 1062 h 1202"/>
                <a:gd name="T2" fmla="*/ 528 w 538"/>
                <a:gd name="T3" fmla="*/ 1202 h 1202"/>
                <a:gd name="T4" fmla="*/ 538 w 538"/>
                <a:gd name="T5" fmla="*/ 1202 h 1202"/>
                <a:gd name="T6" fmla="*/ 479 w 538"/>
                <a:gd name="T7" fmla="*/ 1069 h 1202"/>
                <a:gd name="T8" fmla="*/ 467 w 538"/>
                <a:gd name="T9" fmla="*/ 1062 h 1202"/>
                <a:gd name="T10" fmla="*/ 3 w 538"/>
                <a:gd name="T11" fmla="*/ 5 h 1202"/>
                <a:gd name="T12" fmla="*/ 3 w 538"/>
                <a:gd name="T13" fmla="*/ 5 h 1202"/>
                <a:gd name="T14" fmla="*/ 34 w 538"/>
                <a:gd name="T15" fmla="*/ 77 h 1202"/>
                <a:gd name="T16" fmla="*/ 461 w 538"/>
                <a:gd name="T17" fmla="*/ 1048 h 1202"/>
                <a:gd name="T18" fmla="*/ 473 w 538"/>
                <a:gd name="T19" fmla="*/ 1055 h 1202"/>
                <a:gd name="T20" fmla="*/ 43 w 538"/>
                <a:gd name="T21" fmla="*/ 75 h 1202"/>
                <a:gd name="T22" fmla="*/ 3 w 538"/>
                <a:gd name="T23" fmla="*/ 5 h 1202"/>
                <a:gd name="T24" fmla="*/ 2 w 538"/>
                <a:gd name="T25" fmla="*/ 0 h 1202"/>
                <a:gd name="T26" fmla="*/ 0 w 538"/>
                <a:gd name="T27" fmla="*/ 0 h 1202"/>
                <a:gd name="T28" fmla="*/ 2 w 538"/>
                <a:gd name="T29" fmla="*/ 3 h 1202"/>
                <a:gd name="T30" fmla="*/ 0 w 538"/>
                <a:gd name="T31" fmla="*/ 0 h 1202"/>
                <a:gd name="T32" fmla="*/ 2 w 538"/>
                <a:gd name="T3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8" h="1202">
                  <a:moveTo>
                    <a:pt x="467" y="1062"/>
                  </a:moveTo>
                  <a:lnTo>
                    <a:pt x="528" y="1202"/>
                  </a:lnTo>
                  <a:lnTo>
                    <a:pt x="538" y="1202"/>
                  </a:lnTo>
                  <a:lnTo>
                    <a:pt x="479" y="1069"/>
                  </a:lnTo>
                  <a:lnTo>
                    <a:pt x="467" y="1062"/>
                  </a:lnTo>
                  <a:moveTo>
                    <a:pt x="3" y="5"/>
                  </a:moveTo>
                  <a:lnTo>
                    <a:pt x="3" y="5"/>
                  </a:lnTo>
                  <a:lnTo>
                    <a:pt x="34" y="77"/>
                  </a:lnTo>
                  <a:lnTo>
                    <a:pt x="461" y="1048"/>
                  </a:lnTo>
                  <a:lnTo>
                    <a:pt x="473" y="1055"/>
                  </a:lnTo>
                  <a:lnTo>
                    <a:pt x="43" y="75"/>
                  </a:lnTo>
                  <a:lnTo>
                    <a:pt x="3" y="5"/>
                  </a:lnTo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7" name="Freeform 74"/>
            <p:cNvSpPr>
              <a:spLocks noEditPoints="1" noChangeArrowheads="1"/>
            </p:cNvSpPr>
            <p:nvPr>
              <p:custDataLst>
                <p:tags r:id="rId84"/>
              </p:custDataLst>
            </p:nvPr>
          </p:nvSpPr>
          <p:spPr bwMode="auto">
            <a:xfrm>
              <a:off x="8779818" y="3423743"/>
              <a:ext cx="1852367" cy="3245259"/>
            </a:xfrm>
            <a:custGeom>
              <a:avLst/>
              <a:gdLst>
                <a:gd name="T0" fmla="*/ 662 w 686"/>
                <a:gd name="T1" fmla="*/ 1174 h 1202"/>
                <a:gd name="T2" fmla="*/ 677 w 686"/>
                <a:gd name="T3" fmla="*/ 1202 h 1202"/>
                <a:gd name="T4" fmla="*/ 686 w 686"/>
                <a:gd name="T5" fmla="*/ 1202 h 1202"/>
                <a:gd name="T6" fmla="*/ 676 w 686"/>
                <a:gd name="T7" fmla="*/ 1183 h 1202"/>
                <a:gd name="T8" fmla="*/ 662 w 686"/>
                <a:gd name="T9" fmla="*/ 1174 h 1202"/>
                <a:gd name="T10" fmla="*/ 3 w 686"/>
                <a:gd name="T11" fmla="*/ 5 h 1202"/>
                <a:gd name="T12" fmla="*/ 3 w 686"/>
                <a:gd name="T13" fmla="*/ 5 h 1202"/>
                <a:gd name="T14" fmla="*/ 43 w 686"/>
                <a:gd name="T15" fmla="*/ 75 h 1202"/>
                <a:gd name="T16" fmla="*/ 653 w 686"/>
                <a:gd name="T17" fmla="*/ 1160 h 1202"/>
                <a:gd name="T18" fmla="*/ 668 w 686"/>
                <a:gd name="T19" fmla="*/ 1168 h 1202"/>
                <a:gd name="T20" fmla="*/ 51 w 686"/>
                <a:gd name="T21" fmla="*/ 73 h 1202"/>
                <a:gd name="T22" fmla="*/ 3 w 686"/>
                <a:gd name="T23" fmla="*/ 5 h 1202"/>
                <a:gd name="T24" fmla="*/ 2 w 686"/>
                <a:gd name="T25" fmla="*/ 0 h 1202"/>
                <a:gd name="T26" fmla="*/ 0 w 686"/>
                <a:gd name="T27" fmla="*/ 0 h 1202"/>
                <a:gd name="T28" fmla="*/ 2 w 686"/>
                <a:gd name="T29" fmla="*/ 3 h 1202"/>
                <a:gd name="T30" fmla="*/ 2 w 686"/>
                <a:gd name="T31" fmla="*/ 2 h 1202"/>
                <a:gd name="T32" fmla="*/ 1 w 686"/>
                <a:gd name="T33" fmla="*/ 1 h 1202"/>
                <a:gd name="T34" fmla="*/ 2 w 686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6" h="1202">
                  <a:moveTo>
                    <a:pt x="662" y="1174"/>
                  </a:moveTo>
                  <a:lnTo>
                    <a:pt x="677" y="1202"/>
                  </a:lnTo>
                  <a:lnTo>
                    <a:pt x="686" y="1202"/>
                  </a:lnTo>
                  <a:lnTo>
                    <a:pt x="676" y="1183"/>
                  </a:lnTo>
                  <a:lnTo>
                    <a:pt x="662" y="1174"/>
                  </a:lnTo>
                  <a:close/>
                  <a:moveTo>
                    <a:pt x="3" y="5"/>
                  </a:moveTo>
                  <a:lnTo>
                    <a:pt x="3" y="5"/>
                  </a:lnTo>
                  <a:lnTo>
                    <a:pt x="43" y="75"/>
                  </a:lnTo>
                  <a:lnTo>
                    <a:pt x="653" y="1160"/>
                  </a:lnTo>
                  <a:lnTo>
                    <a:pt x="668" y="1168"/>
                  </a:lnTo>
                  <a:lnTo>
                    <a:pt x="51" y="73"/>
                  </a:lnTo>
                  <a:lnTo>
                    <a:pt x="3" y="5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8" name="Freeform 75"/>
            <p:cNvSpPr>
              <a:spLocks noEditPoints="1"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8779818" y="3423743"/>
              <a:ext cx="1852367" cy="3245259"/>
            </a:xfrm>
            <a:custGeom>
              <a:avLst/>
              <a:gdLst>
                <a:gd name="T0" fmla="*/ 662 w 686"/>
                <a:gd name="T1" fmla="*/ 1174 h 1202"/>
                <a:gd name="T2" fmla="*/ 677 w 686"/>
                <a:gd name="T3" fmla="*/ 1202 h 1202"/>
                <a:gd name="T4" fmla="*/ 686 w 686"/>
                <a:gd name="T5" fmla="*/ 1202 h 1202"/>
                <a:gd name="T6" fmla="*/ 676 w 686"/>
                <a:gd name="T7" fmla="*/ 1183 h 1202"/>
                <a:gd name="T8" fmla="*/ 662 w 686"/>
                <a:gd name="T9" fmla="*/ 1174 h 1202"/>
                <a:gd name="T10" fmla="*/ 3 w 686"/>
                <a:gd name="T11" fmla="*/ 5 h 1202"/>
                <a:gd name="T12" fmla="*/ 3 w 686"/>
                <a:gd name="T13" fmla="*/ 5 h 1202"/>
                <a:gd name="T14" fmla="*/ 43 w 686"/>
                <a:gd name="T15" fmla="*/ 75 h 1202"/>
                <a:gd name="T16" fmla="*/ 653 w 686"/>
                <a:gd name="T17" fmla="*/ 1160 h 1202"/>
                <a:gd name="T18" fmla="*/ 668 w 686"/>
                <a:gd name="T19" fmla="*/ 1168 h 1202"/>
                <a:gd name="T20" fmla="*/ 51 w 686"/>
                <a:gd name="T21" fmla="*/ 73 h 1202"/>
                <a:gd name="T22" fmla="*/ 3 w 686"/>
                <a:gd name="T23" fmla="*/ 5 h 1202"/>
                <a:gd name="T24" fmla="*/ 2 w 686"/>
                <a:gd name="T25" fmla="*/ 0 h 1202"/>
                <a:gd name="T26" fmla="*/ 0 w 686"/>
                <a:gd name="T27" fmla="*/ 0 h 1202"/>
                <a:gd name="T28" fmla="*/ 2 w 686"/>
                <a:gd name="T29" fmla="*/ 3 h 1202"/>
                <a:gd name="T30" fmla="*/ 2 w 686"/>
                <a:gd name="T31" fmla="*/ 2 h 1202"/>
                <a:gd name="T32" fmla="*/ 1 w 686"/>
                <a:gd name="T33" fmla="*/ 1 h 1202"/>
                <a:gd name="T34" fmla="*/ 2 w 686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6" h="1202">
                  <a:moveTo>
                    <a:pt x="662" y="1174"/>
                  </a:moveTo>
                  <a:lnTo>
                    <a:pt x="677" y="1202"/>
                  </a:lnTo>
                  <a:lnTo>
                    <a:pt x="686" y="1202"/>
                  </a:lnTo>
                  <a:lnTo>
                    <a:pt x="676" y="1183"/>
                  </a:lnTo>
                  <a:lnTo>
                    <a:pt x="662" y="1174"/>
                  </a:lnTo>
                  <a:moveTo>
                    <a:pt x="3" y="5"/>
                  </a:moveTo>
                  <a:lnTo>
                    <a:pt x="3" y="5"/>
                  </a:lnTo>
                  <a:lnTo>
                    <a:pt x="43" y="75"/>
                  </a:lnTo>
                  <a:lnTo>
                    <a:pt x="653" y="1160"/>
                  </a:lnTo>
                  <a:lnTo>
                    <a:pt x="668" y="1168"/>
                  </a:lnTo>
                  <a:lnTo>
                    <a:pt x="51" y="73"/>
                  </a:lnTo>
                  <a:lnTo>
                    <a:pt x="3" y="5"/>
                  </a:lnTo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79" name="Freeform 76"/>
            <p:cNvSpPr>
              <a:spLocks noEditPoints="1" noChangeArrowheads="1"/>
            </p:cNvSpPr>
            <p:nvPr>
              <p:custDataLst>
                <p:tags r:id="rId86"/>
              </p:custDataLst>
            </p:nvPr>
          </p:nvSpPr>
          <p:spPr bwMode="auto">
            <a:xfrm>
              <a:off x="8782872" y="3423743"/>
              <a:ext cx="2287589" cy="3245259"/>
            </a:xfrm>
            <a:custGeom>
              <a:avLst/>
              <a:gdLst>
                <a:gd name="T0" fmla="*/ 3 w 847"/>
                <a:gd name="T1" fmla="*/ 5 h 1202"/>
                <a:gd name="T2" fmla="*/ 2 w 847"/>
                <a:gd name="T3" fmla="*/ 5 h 1202"/>
                <a:gd name="T4" fmla="*/ 50 w 847"/>
                <a:gd name="T5" fmla="*/ 73 h 1202"/>
                <a:gd name="T6" fmla="*/ 837 w 847"/>
                <a:gd name="T7" fmla="*/ 1202 h 1202"/>
                <a:gd name="T8" fmla="*/ 847 w 847"/>
                <a:gd name="T9" fmla="*/ 1202 h 1202"/>
                <a:gd name="T10" fmla="*/ 59 w 847"/>
                <a:gd name="T11" fmla="*/ 70 h 1202"/>
                <a:gd name="T12" fmla="*/ 3 w 847"/>
                <a:gd name="T13" fmla="*/ 5 h 1202"/>
                <a:gd name="T14" fmla="*/ 1 w 847"/>
                <a:gd name="T15" fmla="*/ 0 h 1202"/>
                <a:gd name="T16" fmla="*/ 0 w 847"/>
                <a:gd name="T17" fmla="*/ 1 h 1202"/>
                <a:gd name="T18" fmla="*/ 1 w 847"/>
                <a:gd name="T19" fmla="*/ 2 h 1202"/>
                <a:gd name="T20" fmla="*/ 0 w 847"/>
                <a:gd name="T21" fmla="*/ 1 h 1202"/>
                <a:gd name="T22" fmla="*/ 1 w 847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7" h="1202">
                  <a:moveTo>
                    <a:pt x="3" y="5"/>
                  </a:moveTo>
                  <a:lnTo>
                    <a:pt x="2" y="5"/>
                  </a:lnTo>
                  <a:lnTo>
                    <a:pt x="50" y="73"/>
                  </a:lnTo>
                  <a:lnTo>
                    <a:pt x="837" y="1202"/>
                  </a:lnTo>
                  <a:lnTo>
                    <a:pt x="847" y="1202"/>
                  </a:lnTo>
                  <a:lnTo>
                    <a:pt x="59" y="70"/>
                  </a:lnTo>
                  <a:lnTo>
                    <a:pt x="3" y="5"/>
                  </a:lnTo>
                  <a:close/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0" name="Freeform 77"/>
            <p:cNvSpPr>
              <a:spLocks noEditPoints="1" noChangeArrowheads="1"/>
            </p:cNvSpPr>
            <p:nvPr>
              <p:custDataLst>
                <p:tags r:id="rId87"/>
              </p:custDataLst>
            </p:nvPr>
          </p:nvSpPr>
          <p:spPr bwMode="auto">
            <a:xfrm>
              <a:off x="8782872" y="3423743"/>
              <a:ext cx="2287589" cy="3245259"/>
            </a:xfrm>
            <a:custGeom>
              <a:avLst/>
              <a:gdLst>
                <a:gd name="T0" fmla="*/ 3 w 847"/>
                <a:gd name="T1" fmla="*/ 5 h 1202"/>
                <a:gd name="T2" fmla="*/ 2 w 847"/>
                <a:gd name="T3" fmla="*/ 5 h 1202"/>
                <a:gd name="T4" fmla="*/ 50 w 847"/>
                <a:gd name="T5" fmla="*/ 73 h 1202"/>
                <a:gd name="T6" fmla="*/ 837 w 847"/>
                <a:gd name="T7" fmla="*/ 1202 h 1202"/>
                <a:gd name="T8" fmla="*/ 847 w 847"/>
                <a:gd name="T9" fmla="*/ 1202 h 1202"/>
                <a:gd name="T10" fmla="*/ 59 w 847"/>
                <a:gd name="T11" fmla="*/ 70 h 1202"/>
                <a:gd name="T12" fmla="*/ 3 w 847"/>
                <a:gd name="T13" fmla="*/ 5 h 1202"/>
                <a:gd name="T14" fmla="*/ 1 w 847"/>
                <a:gd name="T15" fmla="*/ 0 h 1202"/>
                <a:gd name="T16" fmla="*/ 0 w 847"/>
                <a:gd name="T17" fmla="*/ 1 h 1202"/>
                <a:gd name="T18" fmla="*/ 1 w 847"/>
                <a:gd name="T19" fmla="*/ 2 h 1202"/>
                <a:gd name="T20" fmla="*/ 0 w 847"/>
                <a:gd name="T21" fmla="*/ 1 h 1202"/>
                <a:gd name="T22" fmla="*/ 1 w 847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7" h="1202">
                  <a:moveTo>
                    <a:pt x="3" y="5"/>
                  </a:moveTo>
                  <a:lnTo>
                    <a:pt x="2" y="5"/>
                  </a:lnTo>
                  <a:lnTo>
                    <a:pt x="50" y="73"/>
                  </a:lnTo>
                  <a:lnTo>
                    <a:pt x="837" y="1202"/>
                  </a:lnTo>
                  <a:lnTo>
                    <a:pt x="847" y="1202"/>
                  </a:lnTo>
                  <a:lnTo>
                    <a:pt x="59" y="70"/>
                  </a:lnTo>
                  <a:lnTo>
                    <a:pt x="3" y="5"/>
                  </a:lnTo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1" name="Freeform 78"/>
            <p:cNvSpPr>
              <a:spLocks noEditPoints="1" noChangeArrowheads="1"/>
            </p:cNvSpPr>
            <p:nvPr>
              <p:custDataLst>
                <p:tags r:id="rId88"/>
              </p:custDataLst>
            </p:nvPr>
          </p:nvSpPr>
          <p:spPr bwMode="auto">
            <a:xfrm>
              <a:off x="8782872" y="3423743"/>
              <a:ext cx="2770151" cy="3245259"/>
            </a:xfrm>
            <a:custGeom>
              <a:avLst/>
              <a:gdLst>
                <a:gd name="T0" fmla="*/ 4 w 1026"/>
                <a:gd name="T1" fmla="*/ 5 h 1202"/>
                <a:gd name="T2" fmla="*/ 3 w 1026"/>
                <a:gd name="T3" fmla="*/ 5 h 1202"/>
                <a:gd name="T4" fmla="*/ 59 w 1026"/>
                <a:gd name="T5" fmla="*/ 70 h 1202"/>
                <a:gd name="T6" fmla="*/ 1015 w 1026"/>
                <a:gd name="T7" fmla="*/ 1202 h 1202"/>
                <a:gd name="T8" fmla="*/ 1026 w 1026"/>
                <a:gd name="T9" fmla="*/ 1202 h 1202"/>
                <a:gd name="T10" fmla="*/ 67 w 1026"/>
                <a:gd name="T11" fmla="*/ 67 h 1202"/>
                <a:gd name="T12" fmla="*/ 4 w 1026"/>
                <a:gd name="T13" fmla="*/ 5 h 1202"/>
                <a:gd name="T14" fmla="*/ 1 w 1026"/>
                <a:gd name="T15" fmla="*/ 0 h 1202"/>
                <a:gd name="T16" fmla="*/ 0 w 1026"/>
                <a:gd name="T17" fmla="*/ 1 h 1202"/>
                <a:gd name="T18" fmla="*/ 1 w 1026"/>
                <a:gd name="T19" fmla="*/ 2 h 1202"/>
                <a:gd name="T20" fmla="*/ 0 w 1026"/>
                <a:gd name="T21" fmla="*/ 1 h 1202"/>
                <a:gd name="T22" fmla="*/ 1 w 1026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6" h="1202">
                  <a:moveTo>
                    <a:pt x="4" y="5"/>
                  </a:moveTo>
                  <a:lnTo>
                    <a:pt x="3" y="5"/>
                  </a:lnTo>
                  <a:lnTo>
                    <a:pt x="59" y="70"/>
                  </a:lnTo>
                  <a:lnTo>
                    <a:pt x="1015" y="1202"/>
                  </a:lnTo>
                  <a:lnTo>
                    <a:pt x="1026" y="1202"/>
                  </a:lnTo>
                  <a:lnTo>
                    <a:pt x="67" y="67"/>
                  </a:lnTo>
                  <a:lnTo>
                    <a:pt x="4" y="5"/>
                  </a:lnTo>
                  <a:close/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2" name="Freeform 79"/>
            <p:cNvSpPr>
              <a:spLocks noEditPoints="1"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8782872" y="3423743"/>
              <a:ext cx="2770151" cy="3245259"/>
            </a:xfrm>
            <a:custGeom>
              <a:avLst/>
              <a:gdLst>
                <a:gd name="T0" fmla="*/ 4 w 1026"/>
                <a:gd name="T1" fmla="*/ 5 h 1202"/>
                <a:gd name="T2" fmla="*/ 3 w 1026"/>
                <a:gd name="T3" fmla="*/ 5 h 1202"/>
                <a:gd name="T4" fmla="*/ 59 w 1026"/>
                <a:gd name="T5" fmla="*/ 70 h 1202"/>
                <a:gd name="T6" fmla="*/ 1015 w 1026"/>
                <a:gd name="T7" fmla="*/ 1202 h 1202"/>
                <a:gd name="T8" fmla="*/ 1026 w 1026"/>
                <a:gd name="T9" fmla="*/ 1202 h 1202"/>
                <a:gd name="T10" fmla="*/ 67 w 1026"/>
                <a:gd name="T11" fmla="*/ 67 h 1202"/>
                <a:gd name="T12" fmla="*/ 4 w 1026"/>
                <a:gd name="T13" fmla="*/ 5 h 1202"/>
                <a:gd name="T14" fmla="*/ 1 w 1026"/>
                <a:gd name="T15" fmla="*/ 0 h 1202"/>
                <a:gd name="T16" fmla="*/ 0 w 1026"/>
                <a:gd name="T17" fmla="*/ 1 h 1202"/>
                <a:gd name="T18" fmla="*/ 1 w 1026"/>
                <a:gd name="T19" fmla="*/ 2 h 1202"/>
                <a:gd name="T20" fmla="*/ 0 w 1026"/>
                <a:gd name="T21" fmla="*/ 1 h 1202"/>
                <a:gd name="T22" fmla="*/ 1 w 1026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6" h="1202">
                  <a:moveTo>
                    <a:pt x="4" y="5"/>
                  </a:moveTo>
                  <a:lnTo>
                    <a:pt x="3" y="5"/>
                  </a:lnTo>
                  <a:lnTo>
                    <a:pt x="59" y="70"/>
                  </a:lnTo>
                  <a:lnTo>
                    <a:pt x="1015" y="1202"/>
                  </a:lnTo>
                  <a:lnTo>
                    <a:pt x="1026" y="1202"/>
                  </a:lnTo>
                  <a:lnTo>
                    <a:pt x="67" y="67"/>
                  </a:lnTo>
                  <a:lnTo>
                    <a:pt x="4" y="5"/>
                  </a:lnTo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3" name="Freeform 80"/>
            <p:cNvSpPr>
              <a:spLocks noChangeArrowheads="1"/>
            </p:cNvSpPr>
            <p:nvPr>
              <p:custDataLst>
                <p:tags r:id="rId90"/>
              </p:custDataLst>
            </p:nvPr>
          </p:nvSpPr>
          <p:spPr bwMode="auto">
            <a:xfrm>
              <a:off x="8782872" y="3423743"/>
              <a:ext cx="3054" cy="596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1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4" name="Freeform 81"/>
            <p:cNvSpPr>
              <a:spLocks noChangeArrowheads="1"/>
            </p:cNvSpPr>
            <p:nvPr>
              <p:custDataLst>
                <p:tags r:id="rId91"/>
              </p:custDataLst>
            </p:nvPr>
          </p:nvSpPr>
          <p:spPr bwMode="auto">
            <a:xfrm>
              <a:off x="8782872" y="3423743"/>
              <a:ext cx="3054" cy="596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1 h 2"/>
                <a:gd name="T8" fmla="*/ 1 w 1"/>
                <a:gd name="T9" fmla="*/ 1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5" name="Freeform 82"/>
            <p:cNvSpPr>
              <a:spLocks noChangeArrowheads="1"/>
            </p:cNvSpPr>
            <p:nvPr>
              <p:custDataLst>
                <p:tags r:id="rId92"/>
              </p:custDataLst>
            </p:nvPr>
          </p:nvSpPr>
          <p:spPr bwMode="auto">
            <a:xfrm>
              <a:off x="8793562" y="3437171"/>
              <a:ext cx="3202319" cy="3161704"/>
            </a:xfrm>
            <a:custGeom>
              <a:avLst/>
              <a:gdLst>
                <a:gd name="T0" fmla="*/ 0 w 1186"/>
                <a:gd name="T1" fmla="*/ 0 h 1171"/>
                <a:gd name="T2" fmla="*/ 0 w 1186"/>
                <a:gd name="T3" fmla="*/ 0 h 1171"/>
                <a:gd name="T4" fmla="*/ 63 w 1186"/>
                <a:gd name="T5" fmla="*/ 62 h 1171"/>
                <a:gd name="T6" fmla="*/ 1186 w 1186"/>
                <a:gd name="T7" fmla="*/ 1171 h 1171"/>
                <a:gd name="T8" fmla="*/ 1186 w 1186"/>
                <a:gd name="T9" fmla="*/ 1160 h 1171"/>
                <a:gd name="T10" fmla="*/ 71 w 1186"/>
                <a:gd name="T11" fmla="*/ 58 h 1171"/>
                <a:gd name="T12" fmla="*/ 0 w 1186"/>
                <a:gd name="T13" fmla="*/ 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6" h="1171">
                  <a:moveTo>
                    <a:pt x="0" y="0"/>
                  </a:moveTo>
                  <a:lnTo>
                    <a:pt x="0" y="0"/>
                  </a:lnTo>
                  <a:lnTo>
                    <a:pt x="63" y="62"/>
                  </a:lnTo>
                  <a:lnTo>
                    <a:pt x="1186" y="1171"/>
                  </a:lnTo>
                  <a:lnTo>
                    <a:pt x="1186" y="1160"/>
                  </a:lnTo>
                  <a:lnTo>
                    <a:pt x="71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6" name="Freeform 83"/>
            <p:cNvSpPr>
              <a:spLocks noChangeArrowheads="1"/>
            </p:cNvSpPr>
            <p:nvPr>
              <p:custDataLst>
                <p:tags r:id="rId93"/>
              </p:custDataLst>
            </p:nvPr>
          </p:nvSpPr>
          <p:spPr bwMode="auto">
            <a:xfrm>
              <a:off x="8793562" y="3437171"/>
              <a:ext cx="3202319" cy="3161704"/>
            </a:xfrm>
            <a:custGeom>
              <a:avLst/>
              <a:gdLst>
                <a:gd name="T0" fmla="*/ 0 w 1186"/>
                <a:gd name="T1" fmla="*/ 0 h 1171"/>
                <a:gd name="T2" fmla="*/ 0 w 1186"/>
                <a:gd name="T3" fmla="*/ 0 h 1171"/>
                <a:gd name="T4" fmla="*/ 63 w 1186"/>
                <a:gd name="T5" fmla="*/ 62 h 1171"/>
                <a:gd name="T6" fmla="*/ 1186 w 1186"/>
                <a:gd name="T7" fmla="*/ 1171 h 1171"/>
                <a:gd name="T8" fmla="*/ 1186 w 1186"/>
                <a:gd name="T9" fmla="*/ 1160 h 1171"/>
                <a:gd name="T10" fmla="*/ 71 w 1186"/>
                <a:gd name="T11" fmla="*/ 58 h 1171"/>
                <a:gd name="T12" fmla="*/ 0 w 1186"/>
                <a:gd name="T13" fmla="*/ 0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6" h="1171">
                  <a:moveTo>
                    <a:pt x="0" y="0"/>
                  </a:moveTo>
                  <a:lnTo>
                    <a:pt x="0" y="0"/>
                  </a:lnTo>
                  <a:lnTo>
                    <a:pt x="63" y="62"/>
                  </a:lnTo>
                  <a:lnTo>
                    <a:pt x="1186" y="1171"/>
                  </a:lnTo>
                  <a:lnTo>
                    <a:pt x="1186" y="1160"/>
                  </a:lnTo>
                  <a:lnTo>
                    <a:pt x="71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7" name="Freeform 84"/>
            <p:cNvSpPr>
              <a:spLocks noChangeArrowheads="1"/>
            </p:cNvSpPr>
            <p:nvPr>
              <p:custDataLst>
                <p:tags r:id="rId94"/>
              </p:custDataLst>
            </p:nvPr>
          </p:nvSpPr>
          <p:spPr bwMode="auto">
            <a:xfrm>
              <a:off x="8782872" y="3426727"/>
              <a:ext cx="3054" cy="298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8" name="Freeform 85"/>
            <p:cNvSpPr>
              <a:spLocks noChangeArrowheads="1"/>
            </p:cNvSpPr>
            <p:nvPr>
              <p:custDataLst>
                <p:tags r:id="rId95"/>
              </p:custDataLst>
            </p:nvPr>
          </p:nvSpPr>
          <p:spPr bwMode="auto">
            <a:xfrm>
              <a:off x="8782872" y="3426727"/>
              <a:ext cx="3054" cy="298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89" name="Freeform 86"/>
            <p:cNvSpPr>
              <a:spLocks noChangeArrowheads="1"/>
            </p:cNvSpPr>
            <p:nvPr>
              <p:custDataLst>
                <p:tags r:id="rId96"/>
              </p:custDataLst>
            </p:nvPr>
          </p:nvSpPr>
          <p:spPr bwMode="auto">
            <a:xfrm>
              <a:off x="8793562" y="3437171"/>
              <a:ext cx="3202319" cy="2651415"/>
            </a:xfrm>
            <a:custGeom>
              <a:avLst/>
              <a:gdLst>
                <a:gd name="T0" fmla="*/ 1 w 1186"/>
                <a:gd name="T1" fmla="*/ 0 h 982"/>
                <a:gd name="T2" fmla="*/ 0 w 1186"/>
                <a:gd name="T3" fmla="*/ 0 h 982"/>
                <a:gd name="T4" fmla="*/ 71 w 1186"/>
                <a:gd name="T5" fmla="*/ 58 h 982"/>
                <a:gd name="T6" fmla="*/ 1186 w 1186"/>
                <a:gd name="T7" fmla="*/ 982 h 982"/>
                <a:gd name="T8" fmla="*/ 1186 w 1186"/>
                <a:gd name="T9" fmla="*/ 971 h 982"/>
                <a:gd name="T10" fmla="*/ 79 w 1186"/>
                <a:gd name="T11" fmla="*/ 54 h 982"/>
                <a:gd name="T12" fmla="*/ 1 w 1186"/>
                <a:gd name="T13" fmla="*/ 0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6" h="982">
                  <a:moveTo>
                    <a:pt x="1" y="0"/>
                  </a:moveTo>
                  <a:lnTo>
                    <a:pt x="0" y="0"/>
                  </a:lnTo>
                  <a:lnTo>
                    <a:pt x="71" y="58"/>
                  </a:lnTo>
                  <a:lnTo>
                    <a:pt x="1186" y="982"/>
                  </a:lnTo>
                  <a:lnTo>
                    <a:pt x="1186" y="971"/>
                  </a:lnTo>
                  <a:lnTo>
                    <a:pt x="79" y="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0" name="Freeform 87"/>
            <p:cNvSpPr>
              <a:spLocks noChangeArrowheads="1"/>
            </p:cNvSpPr>
            <p:nvPr>
              <p:custDataLst>
                <p:tags r:id="rId97"/>
              </p:custDataLst>
            </p:nvPr>
          </p:nvSpPr>
          <p:spPr bwMode="auto">
            <a:xfrm>
              <a:off x="8793562" y="3437171"/>
              <a:ext cx="3202319" cy="2651415"/>
            </a:xfrm>
            <a:custGeom>
              <a:avLst/>
              <a:gdLst>
                <a:gd name="T0" fmla="*/ 1 w 1186"/>
                <a:gd name="T1" fmla="*/ 0 h 982"/>
                <a:gd name="T2" fmla="*/ 0 w 1186"/>
                <a:gd name="T3" fmla="*/ 0 h 982"/>
                <a:gd name="T4" fmla="*/ 71 w 1186"/>
                <a:gd name="T5" fmla="*/ 58 h 982"/>
                <a:gd name="T6" fmla="*/ 1186 w 1186"/>
                <a:gd name="T7" fmla="*/ 982 h 982"/>
                <a:gd name="T8" fmla="*/ 1186 w 1186"/>
                <a:gd name="T9" fmla="*/ 971 h 982"/>
                <a:gd name="T10" fmla="*/ 79 w 1186"/>
                <a:gd name="T11" fmla="*/ 54 h 982"/>
                <a:gd name="T12" fmla="*/ 1 w 1186"/>
                <a:gd name="T13" fmla="*/ 0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6" h="982">
                  <a:moveTo>
                    <a:pt x="1" y="0"/>
                  </a:moveTo>
                  <a:lnTo>
                    <a:pt x="0" y="0"/>
                  </a:lnTo>
                  <a:lnTo>
                    <a:pt x="71" y="58"/>
                  </a:lnTo>
                  <a:lnTo>
                    <a:pt x="1186" y="982"/>
                  </a:lnTo>
                  <a:lnTo>
                    <a:pt x="1186" y="971"/>
                  </a:lnTo>
                  <a:lnTo>
                    <a:pt x="79" y="5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1" name="Rectangle 88"/>
            <p:cNvSpPr>
              <a:spLocks noChangeArrowheads="1"/>
            </p:cNvSpPr>
            <p:nvPr>
              <p:custDataLst>
                <p:tags r:id="rId98"/>
              </p:custDataLst>
            </p:nvPr>
          </p:nvSpPr>
          <p:spPr bwMode="auto">
            <a:xfrm>
              <a:off x="8785926" y="3426727"/>
              <a:ext cx="3054" cy="2984"/>
            </a:xfrm>
            <a:prstGeom prst="rect">
              <a:avLst/>
            </a:pr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92" name="Freeform 89"/>
            <p:cNvSpPr>
              <a:spLocks noChangeArrowheads="1"/>
            </p:cNvSpPr>
            <p:nvPr>
              <p:custDataLst>
                <p:tags r:id="rId99"/>
              </p:custDataLst>
            </p:nvPr>
          </p:nvSpPr>
          <p:spPr bwMode="auto">
            <a:xfrm>
              <a:off x="8785926" y="3426727"/>
              <a:ext cx="0" cy="298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3" name="Freeform 90"/>
            <p:cNvSpPr>
              <a:spLocks noChangeArrowheads="1"/>
            </p:cNvSpPr>
            <p:nvPr>
              <p:custDataLst>
                <p:tags r:id="rId100"/>
              </p:custDataLst>
            </p:nvPr>
          </p:nvSpPr>
          <p:spPr bwMode="auto">
            <a:xfrm>
              <a:off x="8796616" y="3437171"/>
              <a:ext cx="3199265" cy="2224682"/>
            </a:xfrm>
            <a:custGeom>
              <a:avLst/>
              <a:gdLst>
                <a:gd name="T0" fmla="*/ 1 w 1185"/>
                <a:gd name="T1" fmla="*/ 0 h 824"/>
                <a:gd name="T2" fmla="*/ 0 w 1185"/>
                <a:gd name="T3" fmla="*/ 0 h 824"/>
                <a:gd name="T4" fmla="*/ 78 w 1185"/>
                <a:gd name="T5" fmla="*/ 54 h 824"/>
                <a:gd name="T6" fmla="*/ 1185 w 1185"/>
                <a:gd name="T7" fmla="*/ 824 h 824"/>
                <a:gd name="T8" fmla="*/ 1185 w 1185"/>
                <a:gd name="T9" fmla="*/ 813 h 824"/>
                <a:gd name="T10" fmla="*/ 85 w 1185"/>
                <a:gd name="T11" fmla="*/ 48 h 824"/>
                <a:gd name="T12" fmla="*/ 1 w 1185"/>
                <a:gd name="T13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5" h="824">
                  <a:moveTo>
                    <a:pt x="1" y="0"/>
                  </a:moveTo>
                  <a:lnTo>
                    <a:pt x="0" y="0"/>
                  </a:lnTo>
                  <a:lnTo>
                    <a:pt x="78" y="54"/>
                  </a:lnTo>
                  <a:lnTo>
                    <a:pt x="1185" y="824"/>
                  </a:lnTo>
                  <a:lnTo>
                    <a:pt x="1185" y="813"/>
                  </a:lnTo>
                  <a:lnTo>
                    <a:pt x="8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4" name="Freeform 91"/>
            <p:cNvSpPr>
              <a:spLocks noChangeArrowheads="1"/>
            </p:cNvSpPr>
            <p:nvPr>
              <p:custDataLst>
                <p:tags r:id="rId101"/>
              </p:custDataLst>
            </p:nvPr>
          </p:nvSpPr>
          <p:spPr bwMode="auto">
            <a:xfrm>
              <a:off x="8796616" y="3437171"/>
              <a:ext cx="3199265" cy="2224682"/>
            </a:xfrm>
            <a:custGeom>
              <a:avLst/>
              <a:gdLst>
                <a:gd name="T0" fmla="*/ 1 w 1185"/>
                <a:gd name="T1" fmla="*/ 0 h 824"/>
                <a:gd name="T2" fmla="*/ 0 w 1185"/>
                <a:gd name="T3" fmla="*/ 0 h 824"/>
                <a:gd name="T4" fmla="*/ 78 w 1185"/>
                <a:gd name="T5" fmla="*/ 54 h 824"/>
                <a:gd name="T6" fmla="*/ 1185 w 1185"/>
                <a:gd name="T7" fmla="*/ 824 h 824"/>
                <a:gd name="T8" fmla="*/ 1185 w 1185"/>
                <a:gd name="T9" fmla="*/ 813 h 824"/>
                <a:gd name="T10" fmla="*/ 85 w 1185"/>
                <a:gd name="T11" fmla="*/ 48 h 824"/>
                <a:gd name="T12" fmla="*/ 1 w 1185"/>
                <a:gd name="T13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5" h="824">
                  <a:moveTo>
                    <a:pt x="1" y="0"/>
                  </a:moveTo>
                  <a:lnTo>
                    <a:pt x="0" y="0"/>
                  </a:lnTo>
                  <a:lnTo>
                    <a:pt x="78" y="54"/>
                  </a:lnTo>
                  <a:lnTo>
                    <a:pt x="1185" y="824"/>
                  </a:lnTo>
                  <a:lnTo>
                    <a:pt x="1185" y="813"/>
                  </a:lnTo>
                  <a:lnTo>
                    <a:pt x="8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5" name="Freeform 92"/>
            <p:cNvSpPr>
              <a:spLocks noChangeArrowheads="1"/>
            </p:cNvSpPr>
            <p:nvPr>
              <p:custDataLst>
                <p:tags r:id="rId102"/>
              </p:custDataLst>
            </p:nvPr>
          </p:nvSpPr>
          <p:spPr bwMode="auto">
            <a:xfrm>
              <a:off x="8799671" y="3437171"/>
              <a:ext cx="3196210" cy="1854648"/>
            </a:xfrm>
            <a:custGeom>
              <a:avLst/>
              <a:gdLst>
                <a:gd name="T0" fmla="*/ 1 w 1184"/>
                <a:gd name="T1" fmla="*/ 0 h 687"/>
                <a:gd name="T2" fmla="*/ 0 w 1184"/>
                <a:gd name="T3" fmla="*/ 0 h 687"/>
                <a:gd name="T4" fmla="*/ 84 w 1184"/>
                <a:gd name="T5" fmla="*/ 48 h 687"/>
                <a:gd name="T6" fmla="*/ 1184 w 1184"/>
                <a:gd name="T7" fmla="*/ 687 h 687"/>
                <a:gd name="T8" fmla="*/ 1184 w 1184"/>
                <a:gd name="T9" fmla="*/ 677 h 687"/>
                <a:gd name="T10" fmla="*/ 91 w 1184"/>
                <a:gd name="T11" fmla="*/ 43 h 687"/>
                <a:gd name="T12" fmla="*/ 1 w 1184"/>
                <a:gd name="T13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4" h="687">
                  <a:moveTo>
                    <a:pt x="1" y="0"/>
                  </a:moveTo>
                  <a:lnTo>
                    <a:pt x="0" y="0"/>
                  </a:lnTo>
                  <a:lnTo>
                    <a:pt x="84" y="48"/>
                  </a:lnTo>
                  <a:lnTo>
                    <a:pt x="1184" y="687"/>
                  </a:lnTo>
                  <a:lnTo>
                    <a:pt x="1184" y="677"/>
                  </a:lnTo>
                  <a:lnTo>
                    <a:pt x="91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6" name="Freeform 93"/>
            <p:cNvSpPr>
              <a:spLocks noChangeArrowheads="1"/>
            </p:cNvSpPr>
            <p:nvPr>
              <p:custDataLst>
                <p:tags r:id="rId103"/>
              </p:custDataLst>
            </p:nvPr>
          </p:nvSpPr>
          <p:spPr bwMode="auto">
            <a:xfrm>
              <a:off x="8799671" y="3437171"/>
              <a:ext cx="3196210" cy="1854648"/>
            </a:xfrm>
            <a:custGeom>
              <a:avLst/>
              <a:gdLst>
                <a:gd name="T0" fmla="*/ 1 w 1184"/>
                <a:gd name="T1" fmla="*/ 0 h 687"/>
                <a:gd name="T2" fmla="*/ 0 w 1184"/>
                <a:gd name="T3" fmla="*/ 0 h 687"/>
                <a:gd name="T4" fmla="*/ 84 w 1184"/>
                <a:gd name="T5" fmla="*/ 48 h 687"/>
                <a:gd name="T6" fmla="*/ 1184 w 1184"/>
                <a:gd name="T7" fmla="*/ 687 h 687"/>
                <a:gd name="T8" fmla="*/ 1184 w 1184"/>
                <a:gd name="T9" fmla="*/ 677 h 687"/>
                <a:gd name="T10" fmla="*/ 91 w 1184"/>
                <a:gd name="T11" fmla="*/ 43 h 687"/>
                <a:gd name="T12" fmla="*/ 1 w 1184"/>
                <a:gd name="T13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4" h="687">
                  <a:moveTo>
                    <a:pt x="1" y="0"/>
                  </a:moveTo>
                  <a:lnTo>
                    <a:pt x="0" y="0"/>
                  </a:lnTo>
                  <a:lnTo>
                    <a:pt x="84" y="48"/>
                  </a:lnTo>
                  <a:lnTo>
                    <a:pt x="1184" y="687"/>
                  </a:lnTo>
                  <a:lnTo>
                    <a:pt x="1184" y="677"/>
                  </a:lnTo>
                  <a:lnTo>
                    <a:pt x="91" y="4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7" name="Freeform 94"/>
            <p:cNvSpPr>
              <a:spLocks noChangeArrowheads="1"/>
            </p:cNvSpPr>
            <p:nvPr>
              <p:custDataLst>
                <p:tags r:id="rId104"/>
              </p:custDataLst>
            </p:nvPr>
          </p:nvSpPr>
          <p:spPr bwMode="auto">
            <a:xfrm>
              <a:off x="8802725" y="3437171"/>
              <a:ext cx="3193156" cy="1527883"/>
            </a:xfrm>
            <a:custGeom>
              <a:avLst/>
              <a:gdLst>
                <a:gd name="T0" fmla="*/ 2 w 1183"/>
                <a:gd name="T1" fmla="*/ 0 h 566"/>
                <a:gd name="T2" fmla="*/ 0 w 1183"/>
                <a:gd name="T3" fmla="*/ 0 h 566"/>
                <a:gd name="T4" fmla="*/ 90 w 1183"/>
                <a:gd name="T5" fmla="*/ 43 h 566"/>
                <a:gd name="T6" fmla="*/ 1183 w 1183"/>
                <a:gd name="T7" fmla="*/ 566 h 566"/>
                <a:gd name="T8" fmla="*/ 1183 w 1183"/>
                <a:gd name="T9" fmla="*/ 556 h 566"/>
                <a:gd name="T10" fmla="*/ 96 w 1183"/>
                <a:gd name="T11" fmla="*/ 36 h 566"/>
                <a:gd name="T12" fmla="*/ 2 w 1183"/>
                <a:gd name="T13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3" h="566">
                  <a:moveTo>
                    <a:pt x="2" y="0"/>
                  </a:moveTo>
                  <a:lnTo>
                    <a:pt x="0" y="0"/>
                  </a:lnTo>
                  <a:lnTo>
                    <a:pt x="90" y="43"/>
                  </a:lnTo>
                  <a:lnTo>
                    <a:pt x="1183" y="566"/>
                  </a:lnTo>
                  <a:lnTo>
                    <a:pt x="1183" y="556"/>
                  </a:lnTo>
                  <a:lnTo>
                    <a:pt x="96" y="3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8" name="Freeform 95"/>
            <p:cNvSpPr>
              <a:spLocks noChangeArrowheads="1"/>
            </p:cNvSpPr>
            <p:nvPr>
              <p:custDataLst>
                <p:tags r:id="rId105"/>
              </p:custDataLst>
            </p:nvPr>
          </p:nvSpPr>
          <p:spPr bwMode="auto">
            <a:xfrm>
              <a:off x="8802725" y="3437171"/>
              <a:ext cx="3193156" cy="1527883"/>
            </a:xfrm>
            <a:custGeom>
              <a:avLst/>
              <a:gdLst>
                <a:gd name="T0" fmla="*/ 2 w 1183"/>
                <a:gd name="T1" fmla="*/ 0 h 566"/>
                <a:gd name="T2" fmla="*/ 0 w 1183"/>
                <a:gd name="T3" fmla="*/ 0 h 566"/>
                <a:gd name="T4" fmla="*/ 90 w 1183"/>
                <a:gd name="T5" fmla="*/ 43 h 566"/>
                <a:gd name="T6" fmla="*/ 1183 w 1183"/>
                <a:gd name="T7" fmla="*/ 566 h 566"/>
                <a:gd name="T8" fmla="*/ 1183 w 1183"/>
                <a:gd name="T9" fmla="*/ 556 h 566"/>
                <a:gd name="T10" fmla="*/ 96 w 1183"/>
                <a:gd name="T11" fmla="*/ 36 h 566"/>
                <a:gd name="T12" fmla="*/ 2 w 1183"/>
                <a:gd name="T13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3" h="566">
                  <a:moveTo>
                    <a:pt x="2" y="0"/>
                  </a:moveTo>
                  <a:lnTo>
                    <a:pt x="0" y="0"/>
                  </a:lnTo>
                  <a:lnTo>
                    <a:pt x="90" y="43"/>
                  </a:lnTo>
                  <a:lnTo>
                    <a:pt x="1183" y="566"/>
                  </a:lnTo>
                  <a:lnTo>
                    <a:pt x="1183" y="556"/>
                  </a:lnTo>
                  <a:lnTo>
                    <a:pt x="96" y="36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99" name="Freeform 96"/>
            <p:cNvSpPr>
              <a:spLocks noChangeArrowheads="1"/>
            </p:cNvSpPr>
            <p:nvPr>
              <p:custDataLst>
                <p:tags r:id="rId106"/>
              </p:custDataLst>
            </p:nvPr>
          </p:nvSpPr>
          <p:spPr bwMode="auto">
            <a:xfrm>
              <a:off x="8807306" y="3437171"/>
              <a:ext cx="3188575" cy="1230961"/>
            </a:xfrm>
            <a:custGeom>
              <a:avLst/>
              <a:gdLst>
                <a:gd name="T0" fmla="*/ 2 w 1181"/>
                <a:gd name="T1" fmla="*/ 0 h 456"/>
                <a:gd name="T2" fmla="*/ 0 w 1181"/>
                <a:gd name="T3" fmla="*/ 0 h 456"/>
                <a:gd name="T4" fmla="*/ 94 w 1181"/>
                <a:gd name="T5" fmla="*/ 36 h 456"/>
                <a:gd name="T6" fmla="*/ 1181 w 1181"/>
                <a:gd name="T7" fmla="*/ 456 h 456"/>
                <a:gd name="T8" fmla="*/ 1181 w 1181"/>
                <a:gd name="T9" fmla="*/ 447 h 456"/>
                <a:gd name="T10" fmla="*/ 99 w 1181"/>
                <a:gd name="T11" fmla="*/ 29 h 456"/>
                <a:gd name="T12" fmla="*/ 2 w 1181"/>
                <a:gd name="T13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1" h="456">
                  <a:moveTo>
                    <a:pt x="2" y="0"/>
                  </a:moveTo>
                  <a:lnTo>
                    <a:pt x="0" y="0"/>
                  </a:lnTo>
                  <a:lnTo>
                    <a:pt x="94" y="36"/>
                  </a:lnTo>
                  <a:lnTo>
                    <a:pt x="1181" y="456"/>
                  </a:lnTo>
                  <a:lnTo>
                    <a:pt x="1181" y="447"/>
                  </a:lnTo>
                  <a:lnTo>
                    <a:pt x="99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0" name="Freeform 97"/>
            <p:cNvSpPr>
              <a:spLocks noChangeArrowheads="1"/>
            </p:cNvSpPr>
            <p:nvPr>
              <p:custDataLst>
                <p:tags r:id="rId107"/>
              </p:custDataLst>
            </p:nvPr>
          </p:nvSpPr>
          <p:spPr bwMode="auto">
            <a:xfrm>
              <a:off x="8807306" y="3437171"/>
              <a:ext cx="3188575" cy="1230961"/>
            </a:xfrm>
            <a:custGeom>
              <a:avLst/>
              <a:gdLst>
                <a:gd name="T0" fmla="*/ 2 w 1181"/>
                <a:gd name="T1" fmla="*/ 0 h 456"/>
                <a:gd name="T2" fmla="*/ 0 w 1181"/>
                <a:gd name="T3" fmla="*/ 0 h 456"/>
                <a:gd name="T4" fmla="*/ 94 w 1181"/>
                <a:gd name="T5" fmla="*/ 36 h 456"/>
                <a:gd name="T6" fmla="*/ 1181 w 1181"/>
                <a:gd name="T7" fmla="*/ 456 h 456"/>
                <a:gd name="T8" fmla="*/ 1181 w 1181"/>
                <a:gd name="T9" fmla="*/ 447 h 456"/>
                <a:gd name="T10" fmla="*/ 99 w 1181"/>
                <a:gd name="T11" fmla="*/ 29 h 456"/>
                <a:gd name="T12" fmla="*/ 2 w 1181"/>
                <a:gd name="T13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1" h="456">
                  <a:moveTo>
                    <a:pt x="2" y="0"/>
                  </a:moveTo>
                  <a:lnTo>
                    <a:pt x="0" y="0"/>
                  </a:lnTo>
                  <a:lnTo>
                    <a:pt x="94" y="36"/>
                  </a:lnTo>
                  <a:lnTo>
                    <a:pt x="1181" y="456"/>
                  </a:lnTo>
                  <a:lnTo>
                    <a:pt x="1181" y="447"/>
                  </a:lnTo>
                  <a:lnTo>
                    <a:pt x="99" y="29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1" name="Freeform 98"/>
            <p:cNvSpPr>
              <a:spLocks noChangeArrowheads="1"/>
            </p:cNvSpPr>
            <p:nvPr>
              <p:custDataLst>
                <p:tags r:id="rId108"/>
              </p:custDataLst>
            </p:nvPr>
          </p:nvSpPr>
          <p:spPr bwMode="auto">
            <a:xfrm>
              <a:off x="8813414" y="3437171"/>
              <a:ext cx="3182467" cy="957911"/>
            </a:xfrm>
            <a:custGeom>
              <a:avLst/>
              <a:gdLst>
                <a:gd name="T0" fmla="*/ 3 w 1179"/>
                <a:gd name="T1" fmla="*/ 0 h 355"/>
                <a:gd name="T2" fmla="*/ 0 w 1179"/>
                <a:gd name="T3" fmla="*/ 0 h 355"/>
                <a:gd name="T4" fmla="*/ 97 w 1179"/>
                <a:gd name="T5" fmla="*/ 29 h 355"/>
                <a:gd name="T6" fmla="*/ 1179 w 1179"/>
                <a:gd name="T7" fmla="*/ 355 h 355"/>
                <a:gd name="T8" fmla="*/ 1179 w 1179"/>
                <a:gd name="T9" fmla="*/ 347 h 355"/>
                <a:gd name="T10" fmla="*/ 101 w 1179"/>
                <a:gd name="T11" fmla="*/ 21 h 355"/>
                <a:gd name="T12" fmla="*/ 3 w 1179"/>
                <a:gd name="T13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9" h="355">
                  <a:moveTo>
                    <a:pt x="3" y="0"/>
                  </a:moveTo>
                  <a:lnTo>
                    <a:pt x="0" y="0"/>
                  </a:lnTo>
                  <a:lnTo>
                    <a:pt x="97" y="29"/>
                  </a:lnTo>
                  <a:lnTo>
                    <a:pt x="1179" y="355"/>
                  </a:lnTo>
                  <a:lnTo>
                    <a:pt x="1179" y="347"/>
                  </a:lnTo>
                  <a:lnTo>
                    <a:pt x="101" y="2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2" name="Freeform 99"/>
            <p:cNvSpPr>
              <a:spLocks noChangeArrowheads="1"/>
            </p:cNvSpPr>
            <p:nvPr>
              <p:custDataLst>
                <p:tags r:id="rId109"/>
              </p:custDataLst>
            </p:nvPr>
          </p:nvSpPr>
          <p:spPr bwMode="auto">
            <a:xfrm>
              <a:off x="8813414" y="3437171"/>
              <a:ext cx="3182467" cy="957911"/>
            </a:xfrm>
            <a:custGeom>
              <a:avLst/>
              <a:gdLst>
                <a:gd name="T0" fmla="*/ 3 w 1179"/>
                <a:gd name="T1" fmla="*/ 0 h 355"/>
                <a:gd name="T2" fmla="*/ 0 w 1179"/>
                <a:gd name="T3" fmla="*/ 0 h 355"/>
                <a:gd name="T4" fmla="*/ 97 w 1179"/>
                <a:gd name="T5" fmla="*/ 29 h 355"/>
                <a:gd name="T6" fmla="*/ 1179 w 1179"/>
                <a:gd name="T7" fmla="*/ 355 h 355"/>
                <a:gd name="T8" fmla="*/ 1179 w 1179"/>
                <a:gd name="T9" fmla="*/ 347 h 355"/>
                <a:gd name="T10" fmla="*/ 101 w 1179"/>
                <a:gd name="T11" fmla="*/ 21 h 355"/>
                <a:gd name="T12" fmla="*/ 3 w 1179"/>
                <a:gd name="T13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9" h="355">
                  <a:moveTo>
                    <a:pt x="3" y="0"/>
                  </a:moveTo>
                  <a:lnTo>
                    <a:pt x="0" y="0"/>
                  </a:lnTo>
                  <a:lnTo>
                    <a:pt x="97" y="29"/>
                  </a:lnTo>
                  <a:lnTo>
                    <a:pt x="1179" y="355"/>
                  </a:lnTo>
                  <a:lnTo>
                    <a:pt x="1179" y="347"/>
                  </a:lnTo>
                  <a:lnTo>
                    <a:pt x="101" y="21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3" name="Freeform 100"/>
            <p:cNvSpPr>
              <a:spLocks noChangeArrowheads="1"/>
            </p:cNvSpPr>
            <p:nvPr>
              <p:custDataLst>
                <p:tags r:id="rId110"/>
              </p:custDataLst>
            </p:nvPr>
          </p:nvSpPr>
          <p:spPr bwMode="auto">
            <a:xfrm>
              <a:off x="8821050" y="3437171"/>
              <a:ext cx="3174831" cy="704259"/>
            </a:xfrm>
            <a:custGeom>
              <a:avLst/>
              <a:gdLst>
                <a:gd name="T0" fmla="*/ 6 w 1176"/>
                <a:gd name="T1" fmla="*/ 0 h 261"/>
                <a:gd name="T2" fmla="*/ 0 w 1176"/>
                <a:gd name="T3" fmla="*/ 0 h 261"/>
                <a:gd name="T4" fmla="*/ 98 w 1176"/>
                <a:gd name="T5" fmla="*/ 21 h 261"/>
                <a:gd name="T6" fmla="*/ 1176 w 1176"/>
                <a:gd name="T7" fmla="*/ 261 h 261"/>
                <a:gd name="T8" fmla="*/ 1176 w 1176"/>
                <a:gd name="T9" fmla="*/ 252 h 261"/>
                <a:gd name="T10" fmla="*/ 102 w 1176"/>
                <a:gd name="T11" fmla="*/ 14 h 261"/>
                <a:gd name="T12" fmla="*/ 6 w 1176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6" h="261">
                  <a:moveTo>
                    <a:pt x="6" y="0"/>
                  </a:moveTo>
                  <a:lnTo>
                    <a:pt x="0" y="0"/>
                  </a:lnTo>
                  <a:lnTo>
                    <a:pt x="98" y="21"/>
                  </a:lnTo>
                  <a:lnTo>
                    <a:pt x="1176" y="261"/>
                  </a:lnTo>
                  <a:lnTo>
                    <a:pt x="1176" y="252"/>
                  </a:lnTo>
                  <a:lnTo>
                    <a:pt x="102" y="1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4" name="Freeform 101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8821050" y="3437171"/>
              <a:ext cx="3174831" cy="704259"/>
            </a:xfrm>
            <a:custGeom>
              <a:avLst/>
              <a:gdLst>
                <a:gd name="T0" fmla="*/ 6 w 1176"/>
                <a:gd name="T1" fmla="*/ 0 h 261"/>
                <a:gd name="T2" fmla="*/ 0 w 1176"/>
                <a:gd name="T3" fmla="*/ 0 h 261"/>
                <a:gd name="T4" fmla="*/ 98 w 1176"/>
                <a:gd name="T5" fmla="*/ 21 h 261"/>
                <a:gd name="T6" fmla="*/ 1176 w 1176"/>
                <a:gd name="T7" fmla="*/ 261 h 261"/>
                <a:gd name="T8" fmla="*/ 1176 w 1176"/>
                <a:gd name="T9" fmla="*/ 252 h 261"/>
                <a:gd name="T10" fmla="*/ 102 w 1176"/>
                <a:gd name="T11" fmla="*/ 14 h 261"/>
                <a:gd name="T12" fmla="*/ 6 w 1176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6" h="261">
                  <a:moveTo>
                    <a:pt x="6" y="0"/>
                  </a:moveTo>
                  <a:lnTo>
                    <a:pt x="0" y="0"/>
                  </a:lnTo>
                  <a:lnTo>
                    <a:pt x="98" y="21"/>
                  </a:lnTo>
                  <a:lnTo>
                    <a:pt x="1176" y="261"/>
                  </a:lnTo>
                  <a:lnTo>
                    <a:pt x="1176" y="252"/>
                  </a:lnTo>
                  <a:lnTo>
                    <a:pt x="102" y="1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5" name="Freeform 102"/>
            <p:cNvSpPr>
              <a:spLocks noChangeArrowheads="1"/>
            </p:cNvSpPr>
            <p:nvPr>
              <p:custDataLst>
                <p:tags r:id="rId112"/>
              </p:custDataLst>
            </p:nvPr>
          </p:nvSpPr>
          <p:spPr bwMode="auto">
            <a:xfrm>
              <a:off x="8837848" y="3437171"/>
              <a:ext cx="3158033" cy="461051"/>
            </a:xfrm>
            <a:custGeom>
              <a:avLst/>
              <a:gdLst>
                <a:gd name="T0" fmla="*/ 18 w 1170"/>
                <a:gd name="T1" fmla="*/ 0 h 171"/>
                <a:gd name="T2" fmla="*/ 0 w 1170"/>
                <a:gd name="T3" fmla="*/ 0 h 171"/>
                <a:gd name="T4" fmla="*/ 96 w 1170"/>
                <a:gd name="T5" fmla="*/ 14 h 171"/>
                <a:gd name="T6" fmla="*/ 1170 w 1170"/>
                <a:gd name="T7" fmla="*/ 171 h 171"/>
                <a:gd name="T8" fmla="*/ 1170 w 1170"/>
                <a:gd name="T9" fmla="*/ 162 h 171"/>
                <a:gd name="T10" fmla="*/ 98 w 1170"/>
                <a:gd name="T11" fmla="*/ 5 h 171"/>
                <a:gd name="T12" fmla="*/ 18 w 1170"/>
                <a:gd name="T1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0" h="171">
                  <a:moveTo>
                    <a:pt x="18" y="0"/>
                  </a:moveTo>
                  <a:lnTo>
                    <a:pt x="0" y="0"/>
                  </a:lnTo>
                  <a:lnTo>
                    <a:pt x="96" y="14"/>
                  </a:lnTo>
                  <a:lnTo>
                    <a:pt x="1170" y="171"/>
                  </a:lnTo>
                  <a:lnTo>
                    <a:pt x="1170" y="162"/>
                  </a:lnTo>
                  <a:lnTo>
                    <a:pt x="98" y="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6" name="Freeform 103"/>
            <p:cNvSpPr>
              <a:spLocks noChangeArrowheads="1"/>
            </p:cNvSpPr>
            <p:nvPr>
              <p:custDataLst>
                <p:tags r:id="rId113"/>
              </p:custDataLst>
            </p:nvPr>
          </p:nvSpPr>
          <p:spPr bwMode="auto">
            <a:xfrm>
              <a:off x="8837848" y="3437171"/>
              <a:ext cx="3158033" cy="461051"/>
            </a:xfrm>
            <a:custGeom>
              <a:avLst/>
              <a:gdLst>
                <a:gd name="T0" fmla="*/ 18 w 1170"/>
                <a:gd name="T1" fmla="*/ 0 h 171"/>
                <a:gd name="T2" fmla="*/ 0 w 1170"/>
                <a:gd name="T3" fmla="*/ 0 h 171"/>
                <a:gd name="T4" fmla="*/ 96 w 1170"/>
                <a:gd name="T5" fmla="*/ 14 h 171"/>
                <a:gd name="T6" fmla="*/ 1170 w 1170"/>
                <a:gd name="T7" fmla="*/ 171 h 171"/>
                <a:gd name="T8" fmla="*/ 1170 w 1170"/>
                <a:gd name="T9" fmla="*/ 162 h 171"/>
                <a:gd name="T10" fmla="*/ 98 w 1170"/>
                <a:gd name="T11" fmla="*/ 5 h 171"/>
                <a:gd name="T12" fmla="*/ 18 w 1170"/>
                <a:gd name="T1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0" h="171">
                  <a:moveTo>
                    <a:pt x="18" y="0"/>
                  </a:moveTo>
                  <a:lnTo>
                    <a:pt x="0" y="0"/>
                  </a:lnTo>
                  <a:lnTo>
                    <a:pt x="96" y="14"/>
                  </a:lnTo>
                  <a:lnTo>
                    <a:pt x="1170" y="171"/>
                  </a:lnTo>
                  <a:lnTo>
                    <a:pt x="1170" y="162"/>
                  </a:lnTo>
                  <a:lnTo>
                    <a:pt x="98" y="5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7" name="Freeform 104"/>
            <p:cNvSpPr>
              <a:spLocks noChangeArrowheads="1"/>
            </p:cNvSpPr>
            <p:nvPr>
              <p:custDataLst>
                <p:tags r:id="rId114"/>
              </p:custDataLst>
            </p:nvPr>
          </p:nvSpPr>
          <p:spPr bwMode="auto">
            <a:xfrm>
              <a:off x="8885188" y="3437171"/>
              <a:ext cx="3110693" cy="223811"/>
            </a:xfrm>
            <a:custGeom>
              <a:avLst/>
              <a:gdLst>
                <a:gd name="T0" fmla="*/ 117 w 1152"/>
                <a:gd name="T1" fmla="*/ 0 h 83"/>
                <a:gd name="T2" fmla="*/ 0 w 1152"/>
                <a:gd name="T3" fmla="*/ 0 h 83"/>
                <a:gd name="T4" fmla="*/ 80 w 1152"/>
                <a:gd name="T5" fmla="*/ 5 h 83"/>
                <a:gd name="T6" fmla="*/ 1152 w 1152"/>
                <a:gd name="T7" fmla="*/ 83 h 83"/>
                <a:gd name="T8" fmla="*/ 1152 w 1152"/>
                <a:gd name="T9" fmla="*/ 75 h 83"/>
                <a:gd name="T10" fmla="*/ 117 w 1152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2" h="83">
                  <a:moveTo>
                    <a:pt x="117" y="0"/>
                  </a:moveTo>
                  <a:lnTo>
                    <a:pt x="0" y="0"/>
                  </a:lnTo>
                  <a:lnTo>
                    <a:pt x="80" y="5"/>
                  </a:lnTo>
                  <a:lnTo>
                    <a:pt x="1152" y="83"/>
                  </a:lnTo>
                  <a:lnTo>
                    <a:pt x="1152" y="7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8" name="Freeform 105"/>
            <p:cNvSpPr>
              <a:spLocks noChangeArrowheads="1"/>
            </p:cNvSpPr>
            <p:nvPr>
              <p:custDataLst>
                <p:tags r:id="rId115"/>
              </p:custDataLst>
            </p:nvPr>
          </p:nvSpPr>
          <p:spPr bwMode="auto">
            <a:xfrm>
              <a:off x="8885188" y="3437171"/>
              <a:ext cx="3110693" cy="223811"/>
            </a:xfrm>
            <a:custGeom>
              <a:avLst/>
              <a:gdLst>
                <a:gd name="T0" fmla="*/ 117 w 1152"/>
                <a:gd name="T1" fmla="*/ 0 h 83"/>
                <a:gd name="T2" fmla="*/ 0 w 1152"/>
                <a:gd name="T3" fmla="*/ 0 h 83"/>
                <a:gd name="T4" fmla="*/ 80 w 1152"/>
                <a:gd name="T5" fmla="*/ 5 h 83"/>
                <a:gd name="T6" fmla="*/ 1152 w 1152"/>
                <a:gd name="T7" fmla="*/ 83 h 83"/>
                <a:gd name="T8" fmla="*/ 1152 w 1152"/>
                <a:gd name="T9" fmla="*/ 75 h 83"/>
                <a:gd name="T10" fmla="*/ 117 w 1152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2" h="83">
                  <a:moveTo>
                    <a:pt x="117" y="0"/>
                  </a:moveTo>
                  <a:lnTo>
                    <a:pt x="0" y="0"/>
                  </a:lnTo>
                  <a:lnTo>
                    <a:pt x="80" y="5"/>
                  </a:lnTo>
                  <a:lnTo>
                    <a:pt x="1152" y="83"/>
                  </a:lnTo>
                  <a:lnTo>
                    <a:pt x="1152" y="75"/>
                  </a:lnTo>
                  <a:lnTo>
                    <a:pt x="1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09" name="Freeform 106"/>
            <p:cNvSpPr>
              <a:spLocks noChangeArrowheads="1"/>
            </p:cNvSpPr>
            <p:nvPr>
              <p:custDataLst>
                <p:tags r:id="rId116"/>
              </p:custDataLst>
            </p:nvPr>
          </p:nvSpPr>
          <p:spPr bwMode="auto">
            <a:xfrm>
              <a:off x="8785926" y="3413298"/>
              <a:ext cx="3209955" cy="23873"/>
            </a:xfrm>
            <a:custGeom>
              <a:avLst/>
              <a:gdLst>
                <a:gd name="T0" fmla="*/ 1189 w 1189"/>
                <a:gd name="T1" fmla="*/ 0 h 9"/>
                <a:gd name="T2" fmla="*/ 89 w 1189"/>
                <a:gd name="T3" fmla="*/ 0 h 9"/>
                <a:gd name="T4" fmla="*/ 2 w 1189"/>
                <a:gd name="T5" fmla="*/ 7 h 9"/>
                <a:gd name="T6" fmla="*/ 2 w 1189"/>
                <a:gd name="T7" fmla="*/ 3 h 9"/>
                <a:gd name="T8" fmla="*/ 1 w 1189"/>
                <a:gd name="T9" fmla="*/ 2 h 9"/>
                <a:gd name="T10" fmla="*/ 0 w 1189"/>
                <a:gd name="T11" fmla="*/ 2 h 9"/>
                <a:gd name="T12" fmla="*/ 0 w 1189"/>
                <a:gd name="T13" fmla="*/ 3 h 9"/>
                <a:gd name="T14" fmla="*/ 0 w 1189"/>
                <a:gd name="T15" fmla="*/ 4 h 9"/>
                <a:gd name="T16" fmla="*/ 0 w 1189"/>
                <a:gd name="T17" fmla="*/ 5 h 9"/>
                <a:gd name="T18" fmla="*/ 0 w 1189"/>
                <a:gd name="T19" fmla="*/ 6 h 9"/>
                <a:gd name="T20" fmla="*/ 0 w 1189"/>
                <a:gd name="T21" fmla="*/ 7 h 9"/>
                <a:gd name="T22" fmla="*/ 0 w 1189"/>
                <a:gd name="T23" fmla="*/ 8 h 9"/>
                <a:gd name="T24" fmla="*/ 0 w 1189"/>
                <a:gd name="T25" fmla="*/ 9 h 9"/>
                <a:gd name="T26" fmla="*/ 1 w 1189"/>
                <a:gd name="T27" fmla="*/ 9 h 9"/>
                <a:gd name="T28" fmla="*/ 2 w 1189"/>
                <a:gd name="T29" fmla="*/ 9 h 9"/>
                <a:gd name="T30" fmla="*/ 3 w 1189"/>
                <a:gd name="T31" fmla="*/ 9 h 9"/>
                <a:gd name="T32" fmla="*/ 4 w 1189"/>
                <a:gd name="T33" fmla="*/ 9 h 9"/>
                <a:gd name="T34" fmla="*/ 5 w 1189"/>
                <a:gd name="T35" fmla="*/ 9 h 9"/>
                <a:gd name="T36" fmla="*/ 6 w 1189"/>
                <a:gd name="T37" fmla="*/ 9 h 9"/>
                <a:gd name="T38" fmla="*/ 8 w 1189"/>
                <a:gd name="T39" fmla="*/ 9 h 9"/>
                <a:gd name="T40" fmla="*/ 10 w 1189"/>
                <a:gd name="T41" fmla="*/ 9 h 9"/>
                <a:gd name="T42" fmla="*/ 13 w 1189"/>
                <a:gd name="T43" fmla="*/ 9 h 9"/>
                <a:gd name="T44" fmla="*/ 19 w 1189"/>
                <a:gd name="T45" fmla="*/ 9 h 9"/>
                <a:gd name="T46" fmla="*/ 37 w 1189"/>
                <a:gd name="T47" fmla="*/ 9 h 9"/>
                <a:gd name="T48" fmla="*/ 154 w 1189"/>
                <a:gd name="T49" fmla="*/ 9 h 9"/>
                <a:gd name="T50" fmla="*/ 1189 w 1189"/>
                <a:gd name="T51" fmla="*/ 9 h 9"/>
                <a:gd name="T52" fmla="*/ 1189 w 1189"/>
                <a:gd name="T5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9" h="9">
                  <a:moveTo>
                    <a:pt x="1189" y="0"/>
                  </a:moveTo>
                  <a:lnTo>
                    <a:pt x="89" y="0"/>
                  </a:lnTo>
                  <a:lnTo>
                    <a:pt x="2" y="7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37" y="9"/>
                  </a:lnTo>
                  <a:lnTo>
                    <a:pt x="154" y="9"/>
                  </a:lnTo>
                  <a:lnTo>
                    <a:pt x="1189" y="9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0" name="Freeform 107"/>
            <p:cNvSpPr>
              <a:spLocks noChangeArrowheads="1"/>
            </p:cNvSpPr>
            <p:nvPr>
              <p:custDataLst>
                <p:tags r:id="rId117"/>
              </p:custDataLst>
            </p:nvPr>
          </p:nvSpPr>
          <p:spPr bwMode="auto">
            <a:xfrm>
              <a:off x="8785926" y="3413298"/>
              <a:ext cx="3209955" cy="23873"/>
            </a:xfrm>
            <a:custGeom>
              <a:avLst/>
              <a:gdLst>
                <a:gd name="T0" fmla="*/ 1189 w 1189"/>
                <a:gd name="T1" fmla="*/ 0 h 9"/>
                <a:gd name="T2" fmla="*/ 89 w 1189"/>
                <a:gd name="T3" fmla="*/ 0 h 9"/>
                <a:gd name="T4" fmla="*/ 2 w 1189"/>
                <a:gd name="T5" fmla="*/ 7 h 9"/>
                <a:gd name="T6" fmla="*/ 2 w 1189"/>
                <a:gd name="T7" fmla="*/ 3 h 9"/>
                <a:gd name="T8" fmla="*/ 1 w 1189"/>
                <a:gd name="T9" fmla="*/ 2 h 9"/>
                <a:gd name="T10" fmla="*/ 0 w 1189"/>
                <a:gd name="T11" fmla="*/ 2 h 9"/>
                <a:gd name="T12" fmla="*/ 0 w 1189"/>
                <a:gd name="T13" fmla="*/ 3 h 9"/>
                <a:gd name="T14" fmla="*/ 0 w 1189"/>
                <a:gd name="T15" fmla="*/ 4 h 9"/>
                <a:gd name="T16" fmla="*/ 0 w 1189"/>
                <a:gd name="T17" fmla="*/ 5 h 9"/>
                <a:gd name="T18" fmla="*/ 0 w 1189"/>
                <a:gd name="T19" fmla="*/ 6 h 9"/>
                <a:gd name="T20" fmla="*/ 0 w 1189"/>
                <a:gd name="T21" fmla="*/ 7 h 9"/>
                <a:gd name="T22" fmla="*/ 0 w 1189"/>
                <a:gd name="T23" fmla="*/ 8 h 9"/>
                <a:gd name="T24" fmla="*/ 0 w 1189"/>
                <a:gd name="T25" fmla="*/ 9 h 9"/>
                <a:gd name="T26" fmla="*/ 1 w 1189"/>
                <a:gd name="T27" fmla="*/ 9 h 9"/>
                <a:gd name="T28" fmla="*/ 2 w 1189"/>
                <a:gd name="T29" fmla="*/ 9 h 9"/>
                <a:gd name="T30" fmla="*/ 3 w 1189"/>
                <a:gd name="T31" fmla="*/ 9 h 9"/>
                <a:gd name="T32" fmla="*/ 4 w 1189"/>
                <a:gd name="T33" fmla="*/ 9 h 9"/>
                <a:gd name="T34" fmla="*/ 5 w 1189"/>
                <a:gd name="T35" fmla="*/ 9 h 9"/>
                <a:gd name="T36" fmla="*/ 6 w 1189"/>
                <a:gd name="T37" fmla="*/ 9 h 9"/>
                <a:gd name="T38" fmla="*/ 8 w 1189"/>
                <a:gd name="T39" fmla="*/ 9 h 9"/>
                <a:gd name="T40" fmla="*/ 10 w 1189"/>
                <a:gd name="T41" fmla="*/ 9 h 9"/>
                <a:gd name="T42" fmla="*/ 13 w 1189"/>
                <a:gd name="T43" fmla="*/ 9 h 9"/>
                <a:gd name="T44" fmla="*/ 19 w 1189"/>
                <a:gd name="T45" fmla="*/ 9 h 9"/>
                <a:gd name="T46" fmla="*/ 37 w 1189"/>
                <a:gd name="T47" fmla="*/ 9 h 9"/>
                <a:gd name="T48" fmla="*/ 154 w 1189"/>
                <a:gd name="T49" fmla="*/ 9 h 9"/>
                <a:gd name="T50" fmla="*/ 1189 w 1189"/>
                <a:gd name="T51" fmla="*/ 9 h 9"/>
                <a:gd name="T52" fmla="*/ 1189 w 1189"/>
                <a:gd name="T5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9" h="9">
                  <a:moveTo>
                    <a:pt x="1189" y="0"/>
                  </a:moveTo>
                  <a:lnTo>
                    <a:pt x="89" y="0"/>
                  </a:lnTo>
                  <a:lnTo>
                    <a:pt x="2" y="7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9" y="9"/>
                  </a:lnTo>
                  <a:lnTo>
                    <a:pt x="37" y="9"/>
                  </a:lnTo>
                  <a:lnTo>
                    <a:pt x="154" y="9"/>
                  </a:lnTo>
                  <a:lnTo>
                    <a:pt x="1189" y="9"/>
                  </a:lnTo>
                  <a:lnTo>
                    <a:pt x="1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1" name="Freeform 108"/>
            <p:cNvSpPr>
              <a:spLocks noChangeArrowheads="1"/>
            </p:cNvSpPr>
            <p:nvPr>
              <p:custDataLst>
                <p:tags r:id="rId118"/>
              </p:custDataLst>
            </p:nvPr>
          </p:nvSpPr>
          <p:spPr bwMode="auto">
            <a:xfrm>
              <a:off x="8790508" y="3174566"/>
              <a:ext cx="3205373" cy="256637"/>
            </a:xfrm>
            <a:custGeom>
              <a:avLst/>
              <a:gdLst>
                <a:gd name="T0" fmla="*/ 1187 w 1187"/>
                <a:gd name="T1" fmla="*/ 0 h 95"/>
                <a:gd name="T2" fmla="*/ 115 w 1187"/>
                <a:gd name="T3" fmla="*/ 78 h 95"/>
                <a:gd name="T4" fmla="*/ 1 w 1187"/>
                <a:gd name="T5" fmla="*/ 95 h 95"/>
                <a:gd name="T6" fmla="*/ 0 w 1187"/>
                <a:gd name="T7" fmla="*/ 91 h 95"/>
                <a:gd name="T8" fmla="*/ 0 w 1187"/>
                <a:gd name="T9" fmla="*/ 95 h 95"/>
                <a:gd name="T10" fmla="*/ 87 w 1187"/>
                <a:gd name="T11" fmla="*/ 88 h 95"/>
                <a:gd name="T12" fmla="*/ 1187 w 1187"/>
                <a:gd name="T13" fmla="*/ 9 h 95"/>
                <a:gd name="T14" fmla="*/ 1187 w 1187"/>
                <a:gd name="T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95">
                  <a:moveTo>
                    <a:pt x="1187" y="0"/>
                  </a:moveTo>
                  <a:lnTo>
                    <a:pt x="115" y="78"/>
                  </a:lnTo>
                  <a:lnTo>
                    <a:pt x="1" y="95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87" y="88"/>
                  </a:lnTo>
                  <a:lnTo>
                    <a:pt x="1187" y="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2" name="Freeform 109"/>
            <p:cNvSpPr>
              <a:spLocks noChangeArrowheads="1"/>
            </p:cNvSpPr>
            <p:nvPr>
              <p:custDataLst>
                <p:tags r:id="rId119"/>
              </p:custDataLst>
            </p:nvPr>
          </p:nvSpPr>
          <p:spPr bwMode="auto">
            <a:xfrm>
              <a:off x="8790508" y="3174566"/>
              <a:ext cx="3205373" cy="256637"/>
            </a:xfrm>
            <a:custGeom>
              <a:avLst/>
              <a:gdLst>
                <a:gd name="T0" fmla="*/ 1187 w 1187"/>
                <a:gd name="T1" fmla="*/ 0 h 95"/>
                <a:gd name="T2" fmla="*/ 115 w 1187"/>
                <a:gd name="T3" fmla="*/ 78 h 95"/>
                <a:gd name="T4" fmla="*/ 1 w 1187"/>
                <a:gd name="T5" fmla="*/ 95 h 95"/>
                <a:gd name="T6" fmla="*/ 0 w 1187"/>
                <a:gd name="T7" fmla="*/ 91 h 95"/>
                <a:gd name="T8" fmla="*/ 0 w 1187"/>
                <a:gd name="T9" fmla="*/ 95 h 95"/>
                <a:gd name="T10" fmla="*/ 87 w 1187"/>
                <a:gd name="T11" fmla="*/ 88 h 95"/>
                <a:gd name="T12" fmla="*/ 1187 w 1187"/>
                <a:gd name="T13" fmla="*/ 9 h 95"/>
                <a:gd name="T14" fmla="*/ 1187 w 1187"/>
                <a:gd name="T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95">
                  <a:moveTo>
                    <a:pt x="1187" y="0"/>
                  </a:moveTo>
                  <a:lnTo>
                    <a:pt x="115" y="78"/>
                  </a:lnTo>
                  <a:lnTo>
                    <a:pt x="1" y="95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87" y="88"/>
                  </a:lnTo>
                  <a:lnTo>
                    <a:pt x="1187" y="9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3" name="Freeform 110"/>
            <p:cNvSpPr>
              <a:spLocks noChangeArrowheads="1"/>
            </p:cNvSpPr>
            <p:nvPr>
              <p:custDataLst>
                <p:tags r:id="rId120"/>
              </p:custDataLst>
            </p:nvPr>
          </p:nvSpPr>
          <p:spPr bwMode="auto">
            <a:xfrm>
              <a:off x="8790508" y="2937327"/>
              <a:ext cx="3205373" cy="493876"/>
            </a:xfrm>
            <a:custGeom>
              <a:avLst/>
              <a:gdLst>
                <a:gd name="T0" fmla="*/ 1187 w 1187"/>
                <a:gd name="T1" fmla="*/ 0 h 183"/>
                <a:gd name="T2" fmla="*/ 112 w 1187"/>
                <a:gd name="T3" fmla="*/ 158 h 183"/>
                <a:gd name="T4" fmla="*/ 1 w 1187"/>
                <a:gd name="T5" fmla="*/ 183 h 183"/>
                <a:gd name="T6" fmla="*/ 0 w 1187"/>
                <a:gd name="T7" fmla="*/ 179 h 183"/>
                <a:gd name="T8" fmla="*/ 1 w 1187"/>
                <a:gd name="T9" fmla="*/ 183 h 183"/>
                <a:gd name="T10" fmla="*/ 115 w 1187"/>
                <a:gd name="T11" fmla="*/ 166 h 183"/>
                <a:gd name="T12" fmla="*/ 1187 w 1187"/>
                <a:gd name="T13" fmla="*/ 9 h 183"/>
                <a:gd name="T14" fmla="*/ 1187 w 1187"/>
                <a:gd name="T1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183">
                  <a:moveTo>
                    <a:pt x="1187" y="0"/>
                  </a:moveTo>
                  <a:lnTo>
                    <a:pt x="112" y="158"/>
                  </a:lnTo>
                  <a:lnTo>
                    <a:pt x="1" y="183"/>
                  </a:lnTo>
                  <a:lnTo>
                    <a:pt x="0" y="179"/>
                  </a:lnTo>
                  <a:lnTo>
                    <a:pt x="1" y="183"/>
                  </a:lnTo>
                  <a:lnTo>
                    <a:pt x="115" y="166"/>
                  </a:lnTo>
                  <a:lnTo>
                    <a:pt x="1187" y="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4" name="Freeform 111"/>
            <p:cNvSpPr>
              <a:spLocks noChangeArrowheads="1"/>
            </p:cNvSpPr>
            <p:nvPr>
              <p:custDataLst>
                <p:tags r:id="rId121"/>
              </p:custDataLst>
            </p:nvPr>
          </p:nvSpPr>
          <p:spPr bwMode="auto">
            <a:xfrm>
              <a:off x="8790508" y="2937327"/>
              <a:ext cx="3205373" cy="493876"/>
            </a:xfrm>
            <a:custGeom>
              <a:avLst/>
              <a:gdLst>
                <a:gd name="T0" fmla="*/ 1187 w 1187"/>
                <a:gd name="T1" fmla="*/ 0 h 183"/>
                <a:gd name="T2" fmla="*/ 112 w 1187"/>
                <a:gd name="T3" fmla="*/ 158 h 183"/>
                <a:gd name="T4" fmla="*/ 1 w 1187"/>
                <a:gd name="T5" fmla="*/ 183 h 183"/>
                <a:gd name="T6" fmla="*/ 0 w 1187"/>
                <a:gd name="T7" fmla="*/ 179 h 183"/>
                <a:gd name="T8" fmla="*/ 1 w 1187"/>
                <a:gd name="T9" fmla="*/ 183 h 183"/>
                <a:gd name="T10" fmla="*/ 115 w 1187"/>
                <a:gd name="T11" fmla="*/ 166 h 183"/>
                <a:gd name="T12" fmla="*/ 1187 w 1187"/>
                <a:gd name="T13" fmla="*/ 9 h 183"/>
                <a:gd name="T14" fmla="*/ 1187 w 1187"/>
                <a:gd name="T1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183">
                  <a:moveTo>
                    <a:pt x="1187" y="0"/>
                  </a:moveTo>
                  <a:lnTo>
                    <a:pt x="112" y="158"/>
                  </a:lnTo>
                  <a:lnTo>
                    <a:pt x="1" y="183"/>
                  </a:lnTo>
                  <a:lnTo>
                    <a:pt x="0" y="179"/>
                  </a:lnTo>
                  <a:lnTo>
                    <a:pt x="1" y="183"/>
                  </a:lnTo>
                  <a:lnTo>
                    <a:pt x="115" y="166"/>
                  </a:lnTo>
                  <a:lnTo>
                    <a:pt x="1187" y="9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5" name="Freeform 112"/>
            <p:cNvSpPr>
              <a:spLocks noChangeArrowheads="1"/>
            </p:cNvSpPr>
            <p:nvPr>
              <p:custDataLst>
                <p:tags r:id="rId122"/>
              </p:custDataLst>
            </p:nvPr>
          </p:nvSpPr>
          <p:spPr bwMode="auto">
            <a:xfrm>
              <a:off x="8790508" y="2694119"/>
              <a:ext cx="3205373" cy="737084"/>
            </a:xfrm>
            <a:custGeom>
              <a:avLst/>
              <a:gdLst>
                <a:gd name="T0" fmla="*/ 1187 w 1187"/>
                <a:gd name="T1" fmla="*/ 0 h 273"/>
                <a:gd name="T2" fmla="*/ 109 w 1187"/>
                <a:gd name="T3" fmla="*/ 239 h 273"/>
                <a:gd name="T4" fmla="*/ 1 w 1187"/>
                <a:gd name="T5" fmla="*/ 273 h 273"/>
                <a:gd name="T6" fmla="*/ 0 w 1187"/>
                <a:gd name="T7" fmla="*/ 269 h 273"/>
                <a:gd name="T8" fmla="*/ 1 w 1187"/>
                <a:gd name="T9" fmla="*/ 273 h 273"/>
                <a:gd name="T10" fmla="*/ 112 w 1187"/>
                <a:gd name="T11" fmla="*/ 248 h 273"/>
                <a:gd name="T12" fmla="*/ 1187 w 1187"/>
                <a:gd name="T13" fmla="*/ 9 h 273"/>
                <a:gd name="T14" fmla="*/ 1187 w 1187"/>
                <a:gd name="T1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273">
                  <a:moveTo>
                    <a:pt x="1187" y="0"/>
                  </a:moveTo>
                  <a:lnTo>
                    <a:pt x="109" y="239"/>
                  </a:lnTo>
                  <a:lnTo>
                    <a:pt x="1" y="273"/>
                  </a:lnTo>
                  <a:lnTo>
                    <a:pt x="0" y="269"/>
                  </a:lnTo>
                  <a:lnTo>
                    <a:pt x="1" y="273"/>
                  </a:lnTo>
                  <a:lnTo>
                    <a:pt x="112" y="248"/>
                  </a:lnTo>
                  <a:lnTo>
                    <a:pt x="1187" y="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6" name="Freeform 113"/>
            <p:cNvSpPr>
              <a:spLocks noChangeArrowheads="1"/>
            </p:cNvSpPr>
            <p:nvPr>
              <p:custDataLst>
                <p:tags r:id="rId123"/>
              </p:custDataLst>
            </p:nvPr>
          </p:nvSpPr>
          <p:spPr bwMode="auto">
            <a:xfrm>
              <a:off x="8790508" y="2694119"/>
              <a:ext cx="3205373" cy="737084"/>
            </a:xfrm>
            <a:custGeom>
              <a:avLst/>
              <a:gdLst>
                <a:gd name="T0" fmla="*/ 1187 w 1187"/>
                <a:gd name="T1" fmla="*/ 0 h 273"/>
                <a:gd name="T2" fmla="*/ 109 w 1187"/>
                <a:gd name="T3" fmla="*/ 239 h 273"/>
                <a:gd name="T4" fmla="*/ 1 w 1187"/>
                <a:gd name="T5" fmla="*/ 273 h 273"/>
                <a:gd name="T6" fmla="*/ 0 w 1187"/>
                <a:gd name="T7" fmla="*/ 269 h 273"/>
                <a:gd name="T8" fmla="*/ 1 w 1187"/>
                <a:gd name="T9" fmla="*/ 273 h 273"/>
                <a:gd name="T10" fmla="*/ 112 w 1187"/>
                <a:gd name="T11" fmla="*/ 248 h 273"/>
                <a:gd name="T12" fmla="*/ 1187 w 1187"/>
                <a:gd name="T13" fmla="*/ 9 h 273"/>
                <a:gd name="T14" fmla="*/ 1187 w 1187"/>
                <a:gd name="T1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273">
                  <a:moveTo>
                    <a:pt x="1187" y="0"/>
                  </a:moveTo>
                  <a:lnTo>
                    <a:pt x="109" y="239"/>
                  </a:lnTo>
                  <a:lnTo>
                    <a:pt x="1" y="273"/>
                  </a:lnTo>
                  <a:lnTo>
                    <a:pt x="0" y="269"/>
                  </a:lnTo>
                  <a:lnTo>
                    <a:pt x="1" y="273"/>
                  </a:lnTo>
                  <a:lnTo>
                    <a:pt x="112" y="248"/>
                  </a:lnTo>
                  <a:lnTo>
                    <a:pt x="1187" y="9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7" name="Freeform 114"/>
            <p:cNvSpPr>
              <a:spLocks noChangeArrowheads="1"/>
            </p:cNvSpPr>
            <p:nvPr>
              <p:custDataLst>
                <p:tags r:id="rId124"/>
              </p:custDataLst>
            </p:nvPr>
          </p:nvSpPr>
          <p:spPr bwMode="auto">
            <a:xfrm>
              <a:off x="8790508" y="2440466"/>
              <a:ext cx="3205373" cy="990737"/>
            </a:xfrm>
            <a:custGeom>
              <a:avLst/>
              <a:gdLst>
                <a:gd name="T0" fmla="*/ 1187 w 1187"/>
                <a:gd name="T1" fmla="*/ 0 h 367"/>
                <a:gd name="T2" fmla="*/ 104 w 1187"/>
                <a:gd name="T3" fmla="*/ 326 h 367"/>
                <a:gd name="T4" fmla="*/ 1 w 1187"/>
                <a:gd name="T5" fmla="*/ 366 h 367"/>
                <a:gd name="T6" fmla="*/ 0 w 1187"/>
                <a:gd name="T7" fmla="*/ 363 h 367"/>
                <a:gd name="T8" fmla="*/ 1 w 1187"/>
                <a:gd name="T9" fmla="*/ 367 h 367"/>
                <a:gd name="T10" fmla="*/ 109 w 1187"/>
                <a:gd name="T11" fmla="*/ 333 h 367"/>
                <a:gd name="T12" fmla="*/ 1187 w 1187"/>
                <a:gd name="T13" fmla="*/ 8 h 367"/>
                <a:gd name="T14" fmla="*/ 1187 w 1187"/>
                <a:gd name="T15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367">
                  <a:moveTo>
                    <a:pt x="1187" y="0"/>
                  </a:moveTo>
                  <a:lnTo>
                    <a:pt x="104" y="326"/>
                  </a:lnTo>
                  <a:lnTo>
                    <a:pt x="1" y="366"/>
                  </a:lnTo>
                  <a:lnTo>
                    <a:pt x="0" y="363"/>
                  </a:lnTo>
                  <a:lnTo>
                    <a:pt x="1" y="367"/>
                  </a:lnTo>
                  <a:lnTo>
                    <a:pt x="109" y="333"/>
                  </a:lnTo>
                  <a:lnTo>
                    <a:pt x="1187" y="8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8" name="Freeform 115"/>
            <p:cNvSpPr>
              <a:spLocks noChangeArrowheads="1"/>
            </p:cNvSpPr>
            <p:nvPr>
              <p:custDataLst>
                <p:tags r:id="rId125"/>
              </p:custDataLst>
            </p:nvPr>
          </p:nvSpPr>
          <p:spPr bwMode="auto">
            <a:xfrm>
              <a:off x="8790508" y="2440466"/>
              <a:ext cx="3205373" cy="990737"/>
            </a:xfrm>
            <a:custGeom>
              <a:avLst/>
              <a:gdLst>
                <a:gd name="T0" fmla="*/ 1187 w 1187"/>
                <a:gd name="T1" fmla="*/ 0 h 367"/>
                <a:gd name="T2" fmla="*/ 104 w 1187"/>
                <a:gd name="T3" fmla="*/ 326 h 367"/>
                <a:gd name="T4" fmla="*/ 1 w 1187"/>
                <a:gd name="T5" fmla="*/ 366 h 367"/>
                <a:gd name="T6" fmla="*/ 0 w 1187"/>
                <a:gd name="T7" fmla="*/ 363 h 367"/>
                <a:gd name="T8" fmla="*/ 1 w 1187"/>
                <a:gd name="T9" fmla="*/ 367 h 367"/>
                <a:gd name="T10" fmla="*/ 109 w 1187"/>
                <a:gd name="T11" fmla="*/ 333 h 367"/>
                <a:gd name="T12" fmla="*/ 1187 w 1187"/>
                <a:gd name="T13" fmla="*/ 8 h 367"/>
                <a:gd name="T14" fmla="*/ 1187 w 1187"/>
                <a:gd name="T15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367">
                  <a:moveTo>
                    <a:pt x="1187" y="0"/>
                  </a:moveTo>
                  <a:lnTo>
                    <a:pt x="104" y="326"/>
                  </a:lnTo>
                  <a:lnTo>
                    <a:pt x="1" y="366"/>
                  </a:lnTo>
                  <a:lnTo>
                    <a:pt x="0" y="363"/>
                  </a:lnTo>
                  <a:lnTo>
                    <a:pt x="1" y="367"/>
                  </a:lnTo>
                  <a:lnTo>
                    <a:pt x="109" y="333"/>
                  </a:lnTo>
                  <a:lnTo>
                    <a:pt x="1187" y="8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19" name="Freeform 116"/>
            <p:cNvSpPr>
              <a:spLocks noChangeArrowheads="1"/>
            </p:cNvSpPr>
            <p:nvPr>
              <p:custDataLst>
                <p:tags r:id="rId126"/>
              </p:custDataLst>
            </p:nvPr>
          </p:nvSpPr>
          <p:spPr bwMode="auto">
            <a:xfrm>
              <a:off x="8790508" y="2167417"/>
              <a:ext cx="3205373" cy="1262294"/>
            </a:xfrm>
            <a:custGeom>
              <a:avLst/>
              <a:gdLst>
                <a:gd name="T0" fmla="*/ 1187 w 1187"/>
                <a:gd name="T1" fmla="*/ 0 h 467"/>
                <a:gd name="T2" fmla="*/ 99 w 1187"/>
                <a:gd name="T3" fmla="*/ 420 h 467"/>
                <a:gd name="T4" fmla="*/ 1 w 1187"/>
                <a:gd name="T5" fmla="*/ 467 h 467"/>
                <a:gd name="T6" fmla="*/ 0 w 1187"/>
                <a:gd name="T7" fmla="*/ 464 h 467"/>
                <a:gd name="T8" fmla="*/ 1 w 1187"/>
                <a:gd name="T9" fmla="*/ 467 h 467"/>
                <a:gd name="T10" fmla="*/ 104 w 1187"/>
                <a:gd name="T11" fmla="*/ 427 h 467"/>
                <a:gd name="T12" fmla="*/ 1187 w 1187"/>
                <a:gd name="T13" fmla="*/ 9 h 467"/>
                <a:gd name="T14" fmla="*/ 1187 w 1187"/>
                <a:gd name="T1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467">
                  <a:moveTo>
                    <a:pt x="1187" y="0"/>
                  </a:moveTo>
                  <a:lnTo>
                    <a:pt x="99" y="420"/>
                  </a:lnTo>
                  <a:lnTo>
                    <a:pt x="1" y="467"/>
                  </a:lnTo>
                  <a:lnTo>
                    <a:pt x="0" y="464"/>
                  </a:lnTo>
                  <a:lnTo>
                    <a:pt x="1" y="467"/>
                  </a:lnTo>
                  <a:lnTo>
                    <a:pt x="104" y="427"/>
                  </a:lnTo>
                  <a:lnTo>
                    <a:pt x="1187" y="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0" name="Freeform 117"/>
            <p:cNvSpPr>
              <a:spLocks noChangeArrowheads="1"/>
            </p:cNvSpPr>
            <p:nvPr>
              <p:custDataLst>
                <p:tags r:id="rId127"/>
              </p:custDataLst>
            </p:nvPr>
          </p:nvSpPr>
          <p:spPr bwMode="auto">
            <a:xfrm>
              <a:off x="8790508" y="2167417"/>
              <a:ext cx="3205373" cy="1262294"/>
            </a:xfrm>
            <a:custGeom>
              <a:avLst/>
              <a:gdLst>
                <a:gd name="T0" fmla="*/ 1187 w 1187"/>
                <a:gd name="T1" fmla="*/ 0 h 467"/>
                <a:gd name="T2" fmla="*/ 99 w 1187"/>
                <a:gd name="T3" fmla="*/ 420 h 467"/>
                <a:gd name="T4" fmla="*/ 1 w 1187"/>
                <a:gd name="T5" fmla="*/ 467 h 467"/>
                <a:gd name="T6" fmla="*/ 0 w 1187"/>
                <a:gd name="T7" fmla="*/ 464 h 467"/>
                <a:gd name="T8" fmla="*/ 1 w 1187"/>
                <a:gd name="T9" fmla="*/ 467 h 467"/>
                <a:gd name="T10" fmla="*/ 104 w 1187"/>
                <a:gd name="T11" fmla="*/ 427 h 467"/>
                <a:gd name="T12" fmla="*/ 1187 w 1187"/>
                <a:gd name="T13" fmla="*/ 9 h 467"/>
                <a:gd name="T14" fmla="*/ 1187 w 1187"/>
                <a:gd name="T15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467">
                  <a:moveTo>
                    <a:pt x="1187" y="0"/>
                  </a:moveTo>
                  <a:lnTo>
                    <a:pt x="99" y="420"/>
                  </a:lnTo>
                  <a:lnTo>
                    <a:pt x="1" y="467"/>
                  </a:lnTo>
                  <a:lnTo>
                    <a:pt x="0" y="464"/>
                  </a:lnTo>
                  <a:lnTo>
                    <a:pt x="1" y="467"/>
                  </a:lnTo>
                  <a:lnTo>
                    <a:pt x="104" y="427"/>
                  </a:lnTo>
                  <a:lnTo>
                    <a:pt x="1187" y="9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1" name="Freeform 118"/>
            <p:cNvSpPr>
              <a:spLocks noChangeArrowheads="1"/>
            </p:cNvSpPr>
            <p:nvPr>
              <p:custDataLst>
                <p:tags r:id="rId128"/>
              </p:custDataLst>
            </p:nvPr>
          </p:nvSpPr>
          <p:spPr bwMode="auto">
            <a:xfrm>
              <a:off x="8790508" y="1870494"/>
              <a:ext cx="3205373" cy="1559217"/>
            </a:xfrm>
            <a:custGeom>
              <a:avLst/>
              <a:gdLst>
                <a:gd name="T0" fmla="*/ 1187 w 1187"/>
                <a:gd name="T1" fmla="*/ 0 h 577"/>
                <a:gd name="T2" fmla="*/ 93 w 1187"/>
                <a:gd name="T3" fmla="*/ 524 h 577"/>
                <a:gd name="T4" fmla="*/ 1 w 1187"/>
                <a:gd name="T5" fmla="*/ 577 h 577"/>
                <a:gd name="T6" fmla="*/ 0 w 1187"/>
                <a:gd name="T7" fmla="*/ 574 h 577"/>
                <a:gd name="T8" fmla="*/ 1 w 1187"/>
                <a:gd name="T9" fmla="*/ 577 h 577"/>
                <a:gd name="T10" fmla="*/ 99 w 1187"/>
                <a:gd name="T11" fmla="*/ 530 h 577"/>
                <a:gd name="T12" fmla="*/ 1187 w 1187"/>
                <a:gd name="T13" fmla="*/ 10 h 577"/>
                <a:gd name="T14" fmla="*/ 1187 w 1187"/>
                <a:gd name="T15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577">
                  <a:moveTo>
                    <a:pt x="1187" y="0"/>
                  </a:moveTo>
                  <a:lnTo>
                    <a:pt x="93" y="524"/>
                  </a:lnTo>
                  <a:lnTo>
                    <a:pt x="1" y="577"/>
                  </a:lnTo>
                  <a:lnTo>
                    <a:pt x="0" y="574"/>
                  </a:lnTo>
                  <a:lnTo>
                    <a:pt x="1" y="577"/>
                  </a:lnTo>
                  <a:lnTo>
                    <a:pt x="99" y="530"/>
                  </a:lnTo>
                  <a:lnTo>
                    <a:pt x="1187" y="10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2" name="Freeform 119"/>
            <p:cNvSpPr>
              <a:spLocks noChangeArrowheads="1"/>
            </p:cNvSpPr>
            <p:nvPr>
              <p:custDataLst>
                <p:tags r:id="rId129"/>
              </p:custDataLst>
            </p:nvPr>
          </p:nvSpPr>
          <p:spPr bwMode="auto">
            <a:xfrm>
              <a:off x="8790508" y="1870494"/>
              <a:ext cx="3205373" cy="1559217"/>
            </a:xfrm>
            <a:custGeom>
              <a:avLst/>
              <a:gdLst>
                <a:gd name="T0" fmla="*/ 1187 w 1187"/>
                <a:gd name="T1" fmla="*/ 0 h 577"/>
                <a:gd name="T2" fmla="*/ 93 w 1187"/>
                <a:gd name="T3" fmla="*/ 524 h 577"/>
                <a:gd name="T4" fmla="*/ 1 w 1187"/>
                <a:gd name="T5" fmla="*/ 577 h 577"/>
                <a:gd name="T6" fmla="*/ 0 w 1187"/>
                <a:gd name="T7" fmla="*/ 574 h 577"/>
                <a:gd name="T8" fmla="*/ 1 w 1187"/>
                <a:gd name="T9" fmla="*/ 577 h 577"/>
                <a:gd name="T10" fmla="*/ 99 w 1187"/>
                <a:gd name="T11" fmla="*/ 530 h 577"/>
                <a:gd name="T12" fmla="*/ 1187 w 1187"/>
                <a:gd name="T13" fmla="*/ 10 h 577"/>
                <a:gd name="T14" fmla="*/ 1187 w 1187"/>
                <a:gd name="T15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577">
                  <a:moveTo>
                    <a:pt x="1187" y="0"/>
                  </a:moveTo>
                  <a:lnTo>
                    <a:pt x="93" y="524"/>
                  </a:lnTo>
                  <a:lnTo>
                    <a:pt x="1" y="577"/>
                  </a:lnTo>
                  <a:lnTo>
                    <a:pt x="0" y="574"/>
                  </a:lnTo>
                  <a:lnTo>
                    <a:pt x="1" y="577"/>
                  </a:lnTo>
                  <a:lnTo>
                    <a:pt x="99" y="530"/>
                  </a:lnTo>
                  <a:lnTo>
                    <a:pt x="1187" y="10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3" name="Freeform 120"/>
            <p:cNvSpPr>
              <a:spLocks noChangeArrowheads="1"/>
            </p:cNvSpPr>
            <p:nvPr>
              <p:custDataLst>
                <p:tags r:id="rId130"/>
              </p:custDataLst>
            </p:nvPr>
          </p:nvSpPr>
          <p:spPr bwMode="auto">
            <a:xfrm>
              <a:off x="8790508" y="1543731"/>
              <a:ext cx="3205373" cy="1885981"/>
            </a:xfrm>
            <a:custGeom>
              <a:avLst/>
              <a:gdLst>
                <a:gd name="T0" fmla="*/ 1187 w 1187"/>
                <a:gd name="T1" fmla="*/ 0 h 698"/>
                <a:gd name="T2" fmla="*/ 86 w 1187"/>
                <a:gd name="T3" fmla="*/ 639 h 698"/>
                <a:gd name="T4" fmla="*/ 2 w 1187"/>
                <a:gd name="T5" fmla="*/ 698 h 698"/>
                <a:gd name="T6" fmla="*/ 0 w 1187"/>
                <a:gd name="T7" fmla="*/ 695 h 698"/>
                <a:gd name="T8" fmla="*/ 1 w 1187"/>
                <a:gd name="T9" fmla="*/ 698 h 698"/>
                <a:gd name="T10" fmla="*/ 93 w 1187"/>
                <a:gd name="T11" fmla="*/ 645 h 698"/>
                <a:gd name="T12" fmla="*/ 1187 w 1187"/>
                <a:gd name="T13" fmla="*/ 10 h 698"/>
                <a:gd name="T14" fmla="*/ 1187 w 1187"/>
                <a:gd name="T15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698">
                  <a:moveTo>
                    <a:pt x="1187" y="0"/>
                  </a:moveTo>
                  <a:lnTo>
                    <a:pt x="86" y="639"/>
                  </a:lnTo>
                  <a:lnTo>
                    <a:pt x="2" y="698"/>
                  </a:lnTo>
                  <a:lnTo>
                    <a:pt x="0" y="695"/>
                  </a:lnTo>
                  <a:lnTo>
                    <a:pt x="1" y="698"/>
                  </a:lnTo>
                  <a:lnTo>
                    <a:pt x="93" y="645"/>
                  </a:lnTo>
                  <a:lnTo>
                    <a:pt x="1187" y="10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4" name="Freeform 121"/>
            <p:cNvSpPr>
              <a:spLocks noChangeArrowheads="1"/>
            </p:cNvSpPr>
            <p:nvPr>
              <p:custDataLst>
                <p:tags r:id="rId131"/>
              </p:custDataLst>
            </p:nvPr>
          </p:nvSpPr>
          <p:spPr bwMode="auto">
            <a:xfrm>
              <a:off x="8790508" y="1543731"/>
              <a:ext cx="3205373" cy="1885981"/>
            </a:xfrm>
            <a:custGeom>
              <a:avLst/>
              <a:gdLst>
                <a:gd name="T0" fmla="*/ 1187 w 1187"/>
                <a:gd name="T1" fmla="*/ 0 h 698"/>
                <a:gd name="T2" fmla="*/ 86 w 1187"/>
                <a:gd name="T3" fmla="*/ 639 h 698"/>
                <a:gd name="T4" fmla="*/ 2 w 1187"/>
                <a:gd name="T5" fmla="*/ 698 h 698"/>
                <a:gd name="T6" fmla="*/ 0 w 1187"/>
                <a:gd name="T7" fmla="*/ 695 h 698"/>
                <a:gd name="T8" fmla="*/ 1 w 1187"/>
                <a:gd name="T9" fmla="*/ 698 h 698"/>
                <a:gd name="T10" fmla="*/ 93 w 1187"/>
                <a:gd name="T11" fmla="*/ 645 h 698"/>
                <a:gd name="T12" fmla="*/ 1187 w 1187"/>
                <a:gd name="T13" fmla="*/ 10 h 698"/>
                <a:gd name="T14" fmla="*/ 1187 w 1187"/>
                <a:gd name="T15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698">
                  <a:moveTo>
                    <a:pt x="1187" y="0"/>
                  </a:moveTo>
                  <a:lnTo>
                    <a:pt x="86" y="639"/>
                  </a:lnTo>
                  <a:lnTo>
                    <a:pt x="2" y="698"/>
                  </a:lnTo>
                  <a:lnTo>
                    <a:pt x="0" y="695"/>
                  </a:lnTo>
                  <a:lnTo>
                    <a:pt x="1" y="698"/>
                  </a:lnTo>
                  <a:lnTo>
                    <a:pt x="93" y="645"/>
                  </a:lnTo>
                  <a:lnTo>
                    <a:pt x="1187" y="10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5" name="Freeform 122"/>
            <p:cNvSpPr>
              <a:spLocks noChangeArrowheads="1"/>
            </p:cNvSpPr>
            <p:nvPr>
              <p:custDataLst>
                <p:tags r:id="rId132"/>
              </p:custDataLst>
            </p:nvPr>
          </p:nvSpPr>
          <p:spPr bwMode="auto">
            <a:xfrm>
              <a:off x="8790508" y="1175188"/>
              <a:ext cx="3205373" cy="2254523"/>
            </a:xfrm>
            <a:custGeom>
              <a:avLst/>
              <a:gdLst>
                <a:gd name="T0" fmla="*/ 1187 w 1187"/>
                <a:gd name="T1" fmla="*/ 0 h 835"/>
                <a:gd name="T2" fmla="*/ 78 w 1187"/>
                <a:gd name="T3" fmla="*/ 771 h 835"/>
                <a:gd name="T4" fmla="*/ 2 w 1187"/>
                <a:gd name="T5" fmla="*/ 834 h 835"/>
                <a:gd name="T6" fmla="*/ 0 w 1187"/>
                <a:gd name="T7" fmla="*/ 832 h 835"/>
                <a:gd name="T8" fmla="*/ 2 w 1187"/>
                <a:gd name="T9" fmla="*/ 835 h 835"/>
                <a:gd name="T10" fmla="*/ 86 w 1187"/>
                <a:gd name="T11" fmla="*/ 776 h 835"/>
                <a:gd name="T12" fmla="*/ 1187 w 1187"/>
                <a:gd name="T13" fmla="*/ 11 h 835"/>
                <a:gd name="T14" fmla="*/ 1187 w 1187"/>
                <a:gd name="T1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835">
                  <a:moveTo>
                    <a:pt x="1187" y="0"/>
                  </a:moveTo>
                  <a:lnTo>
                    <a:pt x="78" y="771"/>
                  </a:lnTo>
                  <a:lnTo>
                    <a:pt x="2" y="834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86" y="776"/>
                  </a:lnTo>
                  <a:lnTo>
                    <a:pt x="1187" y="11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6" name="Freeform 123"/>
            <p:cNvSpPr>
              <a:spLocks noChangeArrowheads="1"/>
            </p:cNvSpPr>
            <p:nvPr>
              <p:custDataLst>
                <p:tags r:id="rId133"/>
              </p:custDataLst>
            </p:nvPr>
          </p:nvSpPr>
          <p:spPr bwMode="auto">
            <a:xfrm>
              <a:off x="8790508" y="1175188"/>
              <a:ext cx="3205373" cy="2254523"/>
            </a:xfrm>
            <a:custGeom>
              <a:avLst/>
              <a:gdLst>
                <a:gd name="T0" fmla="*/ 1187 w 1187"/>
                <a:gd name="T1" fmla="*/ 0 h 835"/>
                <a:gd name="T2" fmla="*/ 78 w 1187"/>
                <a:gd name="T3" fmla="*/ 771 h 835"/>
                <a:gd name="T4" fmla="*/ 2 w 1187"/>
                <a:gd name="T5" fmla="*/ 834 h 835"/>
                <a:gd name="T6" fmla="*/ 0 w 1187"/>
                <a:gd name="T7" fmla="*/ 832 h 835"/>
                <a:gd name="T8" fmla="*/ 2 w 1187"/>
                <a:gd name="T9" fmla="*/ 835 h 835"/>
                <a:gd name="T10" fmla="*/ 86 w 1187"/>
                <a:gd name="T11" fmla="*/ 776 h 835"/>
                <a:gd name="T12" fmla="*/ 1187 w 1187"/>
                <a:gd name="T13" fmla="*/ 11 h 835"/>
                <a:gd name="T14" fmla="*/ 1187 w 1187"/>
                <a:gd name="T1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835">
                  <a:moveTo>
                    <a:pt x="1187" y="0"/>
                  </a:moveTo>
                  <a:lnTo>
                    <a:pt x="78" y="771"/>
                  </a:lnTo>
                  <a:lnTo>
                    <a:pt x="2" y="834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86" y="776"/>
                  </a:lnTo>
                  <a:lnTo>
                    <a:pt x="1187" y="11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7" name="Freeform 124"/>
            <p:cNvSpPr>
              <a:spLocks noChangeArrowheads="1"/>
            </p:cNvSpPr>
            <p:nvPr>
              <p:custDataLst>
                <p:tags r:id="rId134"/>
              </p:custDataLst>
            </p:nvPr>
          </p:nvSpPr>
          <p:spPr bwMode="auto">
            <a:xfrm>
              <a:off x="8790508" y="748455"/>
              <a:ext cx="3205373" cy="2678272"/>
            </a:xfrm>
            <a:custGeom>
              <a:avLst/>
              <a:gdLst>
                <a:gd name="T0" fmla="*/ 1187 w 1187"/>
                <a:gd name="T1" fmla="*/ 0 h 992"/>
                <a:gd name="T2" fmla="*/ 70 w 1187"/>
                <a:gd name="T3" fmla="*/ 925 h 992"/>
                <a:gd name="T4" fmla="*/ 2 w 1187"/>
                <a:gd name="T5" fmla="*/ 992 h 992"/>
                <a:gd name="T6" fmla="*/ 0 w 1187"/>
                <a:gd name="T7" fmla="*/ 990 h 992"/>
                <a:gd name="T8" fmla="*/ 2 w 1187"/>
                <a:gd name="T9" fmla="*/ 992 h 992"/>
                <a:gd name="T10" fmla="*/ 78 w 1187"/>
                <a:gd name="T11" fmla="*/ 929 h 992"/>
                <a:gd name="T12" fmla="*/ 1187 w 1187"/>
                <a:gd name="T13" fmla="*/ 10 h 992"/>
                <a:gd name="T14" fmla="*/ 1187 w 1187"/>
                <a:gd name="T15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992">
                  <a:moveTo>
                    <a:pt x="1187" y="0"/>
                  </a:moveTo>
                  <a:lnTo>
                    <a:pt x="70" y="925"/>
                  </a:lnTo>
                  <a:lnTo>
                    <a:pt x="2" y="992"/>
                  </a:lnTo>
                  <a:lnTo>
                    <a:pt x="0" y="990"/>
                  </a:lnTo>
                  <a:lnTo>
                    <a:pt x="2" y="992"/>
                  </a:lnTo>
                  <a:lnTo>
                    <a:pt x="78" y="929"/>
                  </a:lnTo>
                  <a:lnTo>
                    <a:pt x="1187" y="10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8" name="Freeform 125"/>
            <p:cNvSpPr>
              <a:spLocks noChangeArrowheads="1"/>
            </p:cNvSpPr>
            <p:nvPr>
              <p:custDataLst>
                <p:tags r:id="rId135"/>
              </p:custDataLst>
            </p:nvPr>
          </p:nvSpPr>
          <p:spPr bwMode="auto">
            <a:xfrm>
              <a:off x="8790508" y="748455"/>
              <a:ext cx="3205373" cy="2678272"/>
            </a:xfrm>
            <a:custGeom>
              <a:avLst/>
              <a:gdLst>
                <a:gd name="T0" fmla="*/ 1187 w 1187"/>
                <a:gd name="T1" fmla="*/ 0 h 992"/>
                <a:gd name="T2" fmla="*/ 70 w 1187"/>
                <a:gd name="T3" fmla="*/ 925 h 992"/>
                <a:gd name="T4" fmla="*/ 2 w 1187"/>
                <a:gd name="T5" fmla="*/ 992 h 992"/>
                <a:gd name="T6" fmla="*/ 0 w 1187"/>
                <a:gd name="T7" fmla="*/ 990 h 992"/>
                <a:gd name="T8" fmla="*/ 2 w 1187"/>
                <a:gd name="T9" fmla="*/ 992 h 992"/>
                <a:gd name="T10" fmla="*/ 78 w 1187"/>
                <a:gd name="T11" fmla="*/ 929 h 992"/>
                <a:gd name="T12" fmla="*/ 1187 w 1187"/>
                <a:gd name="T13" fmla="*/ 10 h 992"/>
                <a:gd name="T14" fmla="*/ 1187 w 1187"/>
                <a:gd name="T15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7" h="992">
                  <a:moveTo>
                    <a:pt x="1187" y="0"/>
                  </a:moveTo>
                  <a:lnTo>
                    <a:pt x="70" y="925"/>
                  </a:lnTo>
                  <a:lnTo>
                    <a:pt x="2" y="992"/>
                  </a:lnTo>
                  <a:lnTo>
                    <a:pt x="0" y="990"/>
                  </a:lnTo>
                  <a:lnTo>
                    <a:pt x="2" y="992"/>
                  </a:lnTo>
                  <a:lnTo>
                    <a:pt x="78" y="929"/>
                  </a:lnTo>
                  <a:lnTo>
                    <a:pt x="1187" y="10"/>
                  </a:lnTo>
                  <a:lnTo>
                    <a:pt x="11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29" name="Freeform 126"/>
            <p:cNvSpPr>
              <a:spLocks noChangeArrowheads="1"/>
            </p:cNvSpPr>
            <p:nvPr>
              <p:custDataLst>
                <p:tags r:id="rId136"/>
              </p:custDataLst>
            </p:nvPr>
          </p:nvSpPr>
          <p:spPr bwMode="auto">
            <a:xfrm>
              <a:off x="8788980" y="235182"/>
              <a:ext cx="3206900" cy="3191545"/>
            </a:xfrm>
            <a:custGeom>
              <a:avLst/>
              <a:gdLst>
                <a:gd name="T0" fmla="*/ 1188 w 1188"/>
                <a:gd name="T1" fmla="*/ 0 h 1182"/>
                <a:gd name="T2" fmla="*/ 64 w 1188"/>
                <a:gd name="T3" fmla="*/ 1110 h 1182"/>
                <a:gd name="T4" fmla="*/ 3 w 1188"/>
                <a:gd name="T5" fmla="*/ 1182 h 1182"/>
                <a:gd name="T6" fmla="*/ 0 w 1188"/>
                <a:gd name="T7" fmla="*/ 1179 h 1182"/>
                <a:gd name="T8" fmla="*/ 1 w 1188"/>
                <a:gd name="T9" fmla="*/ 1180 h 1182"/>
                <a:gd name="T10" fmla="*/ 3 w 1188"/>
                <a:gd name="T11" fmla="*/ 1182 h 1182"/>
                <a:gd name="T12" fmla="*/ 71 w 1188"/>
                <a:gd name="T13" fmla="*/ 1115 h 1182"/>
                <a:gd name="T14" fmla="*/ 1188 w 1188"/>
                <a:gd name="T15" fmla="*/ 12 h 1182"/>
                <a:gd name="T16" fmla="*/ 1188 w 1188"/>
                <a:gd name="T17" fmla="*/ 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8" h="1182">
                  <a:moveTo>
                    <a:pt x="1188" y="0"/>
                  </a:moveTo>
                  <a:lnTo>
                    <a:pt x="64" y="1110"/>
                  </a:lnTo>
                  <a:lnTo>
                    <a:pt x="3" y="1182"/>
                  </a:lnTo>
                  <a:lnTo>
                    <a:pt x="0" y="1179"/>
                  </a:lnTo>
                  <a:lnTo>
                    <a:pt x="1" y="1180"/>
                  </a:lnTo>
                  <a:lnTo>
                    <a:pt x="3" y="1182"/>
                  </a:lnTo>
                  <a:lnTo>
                    <a:pt x="71" y="1115"/>
                  </a:lnTo>
                  <a:lnTo>
                    <a:pt x="1188" y="12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0" name="Freeform 127"/>
            <p:cNvSpPr>
              <a:spLocks noChangeArrowheads="1"/>
            </p:cNvSpPr>
            <p:nvPr>
              <p:custDataLst>
                <p:tags r:id="rId137"/>
              </p:custDataLst>
            </p:nvPr>
          </p:nvSpPr>
          <p:spPr bwMode="auto">
            <a:xfrm>
              <a:off x="8788980" y="235182"/>
              <a:ext cx="3206900" cy="3191545"/>
            </a:xfrm>
            <a:custGeom>
              <a:avLst/>
              <a:gdLst>
                <a:gd name="T0" fmla="*/ 1188 w 1188"/>
                <a:gd name="T1" fmla="*/ 0 h 1182"/>
                <a:gd name="T2" fmla="*/ 64 w 1188"/>
                <a:gd name="T3" fmla="*/ 1110 h 1182"/>
                <a:gd name="T4" fmla="*/ 3 w 1188"/>
                <a:gd name="T5" fmla="*/ 1182 h 1182"/>
                <a:gd name="T6" fmla="*/ 0 w 1188"/>
                <a:gd name="T7" fmla="*/ 1179 h 1182"/>
                <a:gd name="T8" fmla="*/ 1 w 1188"/>
                <a:gd name="T9" fmla="*/ 1180 h 1182"/>
                <a:gd name="T10" fmla="*/ 3 w 1188"/>
                <a:gd name="T11" fmla="*/ 1182 h 1182"/>
                <a:gd name="T12" fmla="*/ 71 w 1188"/>
                <a:gd name="T13" fmla="*/ 1115 h 1182"/>
                <a:gd name="T14" fmla="*/ 1188 w 1188"/>
                <a:gd name="T15" fmla="*/ 12 h 1182"/>
                <a:gd name="T16" fmla="*/ 1188 w 1188"/>
                <a:gd name="T17" fmla="*/ 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8" h="1182">
                  <a:moveTo>
                    <a:pt x="1188" y="0"/>
                  </a:moveTo>
                  <a:lnTo>
                    <a:pt x="64" y="1110"/>
                  </a:lnTo>
                  <a:lnTo>
                    <a:pt x="3" y="1182"/>
                  </a:lnTo>
                  <a:lnTo>
                    <a:pt x="0" y="1179"/>
                  </a:lnTo>
                  <a:lnTo>
                    <a:pt x="1" y="1180"/>
                  </a:lnTo>
                  <a:lnTo>
                    <a:pt x="3" y="1182"/>
                  </a:lnTo>
                  <a:lnTo>
                    <a:pt x="71" y="1115"/>
                  </a:lnTo>
                  <a:lnTo>
                    <a:pt x="1188" y="12"/>
                  </a:lnTo>
                  <a:lnTo>
                    <a:pt x="11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1" name="Freeform 128"/>
            <p:cNvSpPr>
              <a:spLocks noChangeArrowheads="1"/>
            </p:cNvSpPr>
            <p:nvPr>
              <p:custDataLst>
                <p:tags r:id="rId138"/>
              </p:custDataLst>
            </p:nvPr>
          </p:nvSpPr>
          <p:spPr bwMode="auto">
            <a:xfrm>
              <a:off x="8788980" y="175499"/>
              <a:ext cx="2756408" cy="3251228"/>
            </a:xfrm>
            <a:custGeom>
              <a:avLst/>
              <a:gdLst>
                <a:gd name="T0" fmla="*/ 1021 w 1021"/>
                <a:gd name="T1" fmla="*/ 0 h 1204"/>
                <a:gd name="T2" fmla="*/ 1010 w 1021"/>
                <a:gd name="T3" fmla="*/ 0 h 1204"/>
                <a:gd name="T4" fmla="*/ 55 w 1021"/>
                <a:gd name="T5" fmla="*/ 1130 h 1204"/>
                <a:gd name="T6" fmla="*/ 4 w 1021"/>
                <a:gd name="T7" fmla="*/ 1203 h 1204"/>
                <a:gd name="T8" fmla="*/ 0 w 1021"/>
                <a:gd name="T9" fmla="*/ 1201 h 1204"/>
                <a:gd name="T10" fmla="*/ 3 w 1021"/>
                <a:gd name="T11" fmla="*/ 1204 h 1204"/>
                <a:gd name="T12" fmla="*/ 64 w 1021"/>
                <a:gd name="T13" fmla="*/ 1132 h 1204"/>
                <a:gd name="T14" fmla="*/ 1021 w 1021"/>
                <a:gd name="T1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1" h="1204">
                  <a:moveTo>
                    <a:pt x="1021" y="0"/>
                  </a:moveTo>
                  <a:lnTo>
                    <a:pt x="1010" y="0"/>
                  </a:lnTo>
                  <a:lnTo>
                    <a:pt x="55" y="1130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3" y="1204"/>
                  </a:lnTo>
                  <a:lnTo>
                    <a:pt x="64" y="1132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2" name="Freeform 129"/>
            <p:cNvSpPr>
              <a:spLocks noChangeArrowheads="1"/>
            </p:cNvSpPr>
            <p:nvPr>
              <p:custDataLst>
                <p:tags r:id="rId139"/>
              </p:custDataLst>
            </p:nvPr>
          </p:nvSpPr>
          <p:spPr bwMode="auto">
            <a:xfrm>
              <a:off x="8788980" y="175499"/>
              <a:ext cx="2756408" cy="3251228"/>
            </a:xfrm>
            <a:custGeom>
              <a:avLst/>
              <a:gdLst>
                <a:gd name="T0" fmla="*/ 1021 w 1021"/>
                <a:gd name="T1" fmla="*/ 0 h 1204"/>
                <a:gd name="T2" fmla="*/ 1010 w 1021"/>
                <a:gd name="T3" fmla="*/ 0 h 1204"/>
                <a:gd name="T4" fmla="*/ 55 w 1021"/>
                <a:gd name="T5" fmla="*/ 1130 h 1204"/>
                <a:gd name="T6" fmla="*/ 4 w 1021"/>
                <a:gd name="T7" fmla="*/ 1203 h 1204"/>
                <a:gd name="T8" fmla="*/ 0 w 1021"/>
                <a:gd name="T9" fmla="*/ 1201 h 1204"/>
                <a:gd name="T10" fmla="*/ 3 w 1021"/>
                <a:gd name="T11" fmla="*/ 1204 h 1204"/>
                <a:gd name="T12" fmla="*/ 64 w 1021"/>
                <a:gd name="T13" fmla="*/ 1132 h 1204"/>
                <a:gd name="T14" fmla="*/ 1021 w 1021"/>
                <a:gd name="T1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1" h="1204">
                  <a:moveTo>
                    <a:pt x="1021" y="0"/>
                  </a:moveTo>
                  <a:lnTo>
                    <a:pt x="1010" y="0"/>
                  </a:lnTo>
                  <a:lnTo>
                    <a:pt x="55" y="1130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3" y="1204"/>
                  </a:lnTo>
                  <a:lnTo>
                    <a:pt x="64" y="1132"/>
                  </a:lnTo>
                  <a:lnTo>
                    <a:pt x="10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3" name="Freeform 130"/>
            <p:cNvSpPr>
              <a:spLocks noChangeArrowheads="1"/>
            </p:cNvSpPr>
            <p:nvPr>
              <p:custDataLst>
                <p:tags r:id="rId140"/>
              </p:custDataLst>
            </p:nvPr>
          </p:nvSpPr>
          <p:spPr bwMode="auto">
            <a:xfrm>
              <a:off x="8788980" y="175499"/>
              <a:ext cx="2275372" cy="3248244"/>
            </a:xfrm>
            <a:custGeom>
              <a:avLst/>
              <a:gdLst>
                <a:gd name="T0" fmla="*/ 843 w 843"/>
                <a:gd name="T1" fmla="*/ 0 h 1203"/>
                <a:gd name="T2" fmla="*/ 832 w 843"/>
                <a:gd name="T3" fmla="*/ 0 h 1203"/>
                <a:gd name="T4" fmla="*/ 47 w 843"/>
                <a:gd name="T5" fmla="*/ 1127 h 1203"/>
                <a:gd name="T6" fmla="*/ 4 w 843"/>
                <a:gd name="T7" fmla="*/ 1203 h 1203"/>
                <a:gd name="T8" fmla="*/ 0 w 843"/>
                <a:gd name="T9" fmla="*/ 1201 h 1203"/>
                <a:gd name="T10" fmla="*/ 4 w 843"/>
                <a:gd name="T11" fmla="*/ 1203 h 1203"/>
                <a:gd name="T12" fmla="*/ 55 w 843"/>
                <a:gd name="T13" fmla="*/ 1130 h 1203"/>
                <a:gd name="T14" fmla="*/ 843 w 843"/>
                <a:gd name="T1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1203">
                  <a:moveTo>
                    <a:pt x="843" y="0"/>
                  </a:moveTo>
                  <a:lnTo>
                    <a:pt x="832" y="0"/>
                  </a:lnTo>
                  <a:lnTo>
                    <a:pt x="47" y="1127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55" y="1130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4" name="Freeform 131"/>
            <p:cNvSpPr>
              <a:spLocks noChangeArrowheads="1"/>
            </p:cNvSpPr>
            <p:nvPr>
              <p:custDataLst>
                <p:tags r:id="rId141"/>
              </p:custDataLst>
            </p:nvPr>
          </p:nvSpPr>
          <p:spPr bwMode="auto">
            <a:xfrm>
              <a:off x="9977061" y="2065956"/>
              <a:ext cx="2275372" cy="3248243"/>
            </a:xfrm>
            <a:custGeom>
              <a:avLst/>
              <a:gdLst>
                <a:gd name="T0" fmla="*/ 843 w 843"/>
                <a:gd name="T1" fmla="*/ 0 h 1203"/>
                <a:gd name="T2" fmla="*/ 832 w 843"/>
                <a:gd name="T3" fmla="*/ 0 h 1203"/>
                <a:gd name="T4" fmla="*/ 47 w 843"/>
                <a:gd name="T5" fmla="*/ 1127 h 1203"/>
                <a:gd name="T6" fmla="*/ 4 w 843"/>
                <a:gd name="T7" fmla="*/ 1203 h 1203"/>
                <a:gd name="T8" fmla="*/ 0 w 843"/>
                <a:gd name="T9" fmla="*/ 1201 h 1203"/>
                <a:gd name="T10" fmla="*/ 4 w 843"/>
                <a:gd name="T11" fmla="*/ 1203 h 1203"/>
                <a:gd name="T12" fmla="*/ 55 w 843"/>
                <a:gd name="T13" fmla="*/ 1130 h 1203"/>
                <a:gd name="T14" fmla="*/ 843 w 843"/>
                <a:gd name="T1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3" h="1203">
                  <a:moveTo>
                    <a:pt x="843" y="0"/>
                  </a:moveTo>
                  <a:lnTo>
                    <a:pt x="832" y="0"/>
                  </a:lnTo>
                  <a:lnTo>
                    <a:pt x="47" y="1127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55" y="1130"/>
                  </a:lnTo>
                  <a:lnTo>
                    <a:pt x="84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5" name="Freeform 132"/>
            <p:cNvSpPr>
              <a:spLocks noEditPoints="1" noChangeArrowheads="1"/>
            </p:cNvSpPr>
            <p:nvPr>
              <p:custDataLst>
                <p:tags r:id="rId142"/>
              </p:custDataLst>
            </p:nvPr>
          </p:nvSpPr>
          <p:spPr bwMode="auto">
            <a:xfrm>
              <a:off x="8788980" y="175499"/>
              <a:ext cx="1838623" cy="3248244"/>
            </a:xfrm>
            <a:custGeom>
              <a:avLst/>
              <a:gdLst>
                <a:gd name="T0" fmla="*/ 664 w 681"/>
                <a:gd name="T1" fmla="*/ 29 h 1203"/>
                <a:gd name="T2" fmla="*/ 650 w 681"/>
                <a:gd name="T3" fmla="*/ 38 h 1203"/>
                <a:gd name="T4" fmla="*/ 38 w 681"/>
                <a:gd name="T5" fmla="*/ 1125 h 1203"/>
                <a:gd name="T6" fmla="*/ 4 w 681"/>
                <a:gd name="T7" fmla="*/ 1203 h 1203"/>
                <a:gd name="T8" fmla="*/ 0 w 681"/>
                <a:gd name="T9" fmla="*/ 1201 h 1203"/>
                <a:gd name="T10" fmla="*/ 4 w 681"/>
                <a:gd name="T11" fmla="*/ 1203 h 1203"/>
                <a:gd name="T12" fmla="*/ 47 w 681"/>
                <a:gd name="T13" fmla="*/ 1127 h 1203"/>
                <a:gd name="T14" fmla="*/ 664 w 681"/>
                <a:gd name="T15" fmla="*/ 29 h 1203"/>
                <a:gd name="T16" fmla="*/ 681 w 681"/>
                <a:gd name="T17" fmla="*/ 0 h 1203"/>
                <a:gd name="T18" fmla="*/ 671 w 681"/>
                <a:gd name="T19" fmla="*/ 0 h 1203"/>
                <a:gd name="T20" fmla="*/ 658 w 681"/>
                <a:gd name="T21" fmla="*/ 23 h 1203"/>
                <a:gd name="T22" fmla="*/ 673 w 681"/>
                <a:gd name="T23" fmla="*/ 15 h 1203"/>
                <a:gd name="T24" fmla="*/ 681 w 681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1" h="1203">
                  <a:moveTo>
                    <a:pt x="664" y="29"/>
                  </a:moveTo>
                  <a:lnTo>
                    <a:pt x="650" y="38"/>
                  </a:lnTo>
                  <a:lnTo>
                    <a:pt x="38" y="1125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47" y="1127"/>
                  </a:lnTo>
                  <a:lnTo>
                    <a:pt x="664" y="29"/>
                  </a:lnTo>
                  <a:close/>
                  <a:moveTo>
                    <a:pt x="681" y="0"/>
                  </a:moveTo>
                  <a:lnTo>
                    <a:pt x="671" y="0"/>
                  </a:lnTo>
                  <a:lnTo>
                    <a:pt x="658" y="23"/>
                  </a:lnTo>
                  <a:lnTo>
                    <a:pt x="673" y="15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6" name="Freeform 133"/>
            <p:cNvSpPr>
              <a:spLocks noEditPoints="1" noChangeArrowheads="1"/>
            </p:cNvSpPr>
            <p:nvPr>
              <p:custDataLst>
                <p:tags r:id="rId143"/>
              </p:custDataLst>
            </p:nvPr>
          </p:nvSpPr>
          <p:spPr bwMode="auto">
            <a:xfrm>
              <a:off x="8788980" y="175499"/>
              <a:ext cx="1838623" cy="3248244"/>
            </a:xfrm>
            <a:custGeom>
              <a:avLst/>
              <a:gdLst>
                <a:gd name="T0" fmla="*/ 664 w 681"/>
                <a:gd name="T1" fmla="*/ 29 h 1203"/>
                <a:gd name="T2" fmla="*/ 650 w 681"/>
                <a:gd name="T3" fmla="*/ 38 h 1203"/>
                <a:gd name="T4" fmla="*/ 38 w 681"/>
                <a:gd name="T5" fmla="*/ 1125 h 1203"/>
                <a:gd name="T6" fmla="*/ 4 w 681"/>
                <a:gd name="T7" fmla="*/ 1203 h 1203"/>
                <a:gd name="T8" fmla="*/ 0 w 681"/>
                <a:gd name="T9" fmla="*/ 1201 h 1203"/>
                <a:gd name="T10" fmla="*/ 4 w 681"/>
                <a:gd name="T11" fmla="*/ 1203 h 1203"/>
                <a:gd name="T12" fmla="*/ 47 w 681"/>
                <a:gd name="T13" fmla="*/ 1127 h 1203"/>
                <a:gd name="T14" fmla="*/ 664 w 681"/>
                <a:gd name="T15" fmla="*/ 29 h 1203"/>
                <a:gd name="T16" fmla="*/ 681 w 681"/>
                <a:gd name="T17" fmla="*/ 0 h 1203"/>
                <a:gd name="T18" fmla="*/ 671 w 681"/>
                <a:gd name="T19" fmla="*/ 0 h 1203"/>
                <a:gd name="T20" fmla="*/ 658 w 681"/>
                <a:gd name="T21" fmla="*/ 23 h 1203"/>
                <a:gd name="T22" fmla="*/ 673 w 681"/>
                <a:gd name="T23" fmla="*/ 15 h 1203"/>
                <a:gd name="T24" fmla="*/ 681 w 681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1" h="1203">
                  <a:moveTo>
                    <a:pt x="664" y="29"/>
                  </a:moveTo>
                  <a:lnTo>
                    <a:pt x="650" y="38"/>
                  </a:lnTo>
                  <a:lnTo>
                    <a:pt x="38" y="1125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47" y="1127"/>
                  </a:lnTo>
                  <a:lnTo>
                    <a:pt x="664" y="29"/>
                  </a:lnTo>
                  <a:moveTo>
                    <a:pt x="681" y="0"/>
                  </a:moveTo>
                  <a:lnTo>
                    <a:pt x="671" y="0"/>
                  </a:lnTo>
                  <a:lnTo>
                    <a:pt x="658" y="23"/>
                  </a:lnTo>
                  <a:lnTo>
                    <a:pt x="673" y="15"/>
                  </a:lnTo>
                  <a:lnTo>
                    <a:pt x="6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7" name="Freeform 134"/>
            <p:cNvSpPr>
              <a:spLocks noEditPoints="1" noChangeArrowheads="1"/>
            </p:cNvSpPr>
            <p:nvPr>
              <p:custDataLst>
                <p:tags r:id="rId144"/>
              </p:custDataLst>
            </p:nvPr>
          </p:nvSpPr>
          <p:spPr bwMode="auto">
            <a:xfrm>
              <a:off x="8788980" y="175499"/>
              <a:ext cx="1435470" cy="3248244"/>
            </a:xfrm>
            <a:custGeom>
              <a:avLst/>
              <a:gdLst>
                <a:gd name="T0" fmla="*/ 470 w 532"/>
                <a:gd name="T1" fmla="*/ 142 h 1203"/>
                <a:gd name="T2" fmla="*/ 457 w 532"/>
                <a:gd name="T3" fmla="*/ 150 h 1203"/>
                <a:gd name="T4" fmla="*/ 29 w 532"/>
                <a:gd name="T5" fmla="*/ 1124 h 1203"/>
                <a:gd name="T6" fmla="*/ 4 w 532"/>
                <a:gd name="T7" fmla="*/ 1203 h 1203"/>
                <a:gd name="T8" fmla="*/ 0 w 532"/>
                <a:gd name="T9" fmla="*/ 1201 h 1203"/>
                <a:gd name="T10" fmla="*/ 4 w 532"/>
                <a:gd name="T11" fmla="*/ 1203 h 1203"/>
                <a:gd name="T12" fmla="*/ 38 w 532"/>
                <a:gd name="T13" fmla="*/ 1125 h 1203"/>
                <a:gd name="T14" fmla="*/ 470 w 532"/>
                <a:gd name="T15" fmla="*/ 142 h 1203"/>
                <a:gd name="T16" fmla="*/ 532 w 532"/>
                <a:gd name="T17" fmla="*/ 0 h 1203"/>
                <a:gd name="T18" fmla="*/ 523 w 532"/>
                <a:gd name="T19" fmla="*/ 0 h 1203"/>
                <a:gd name="T20" fmla="*/ 463 w 532"/>
                <a:gd name="T21" fmla="*/ 136 h 1203"/>
                <a:gd name="T22" fmla="*/ 475 w 532"/>
                <a:gd name="T23" fmla="*/ 129 h 1203"/>
                <a:gd name="T24" fmla="*/ 532 w 532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2" h="1203">
                  <a:moveTo>
                    <a:pt x="470" y="142"/>
                  </a:moveTo>
                  <a:lnTo>
                    <a:pt x="457" y="150"/>
                  </a:lnTo>
                  <a:lnTo>
                    <a:pt x="29" y="1124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38" y="1125"/>
                  </a:lnTo>
                  <a:lnTo>
                    <a:pt x="470" y="142"/>
                  </a:lnTo>
                  <a:close/>
                  <a:moveTo>
                    <a:pt x="532" y="0"/>
                  </a:moveTo>
                  <a:lnTo>
                    <a:pt x="523" y="0"/>
                  </a:lnTo>
                  <a:lnTo>
                    <a:pt x="463" y="136"/>
                  </a:lnTo>
                  <a:lnTo>
                    <a:pt x="475" y="129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8" name="Freeform 135"/>
            <p:cNvSpPr>
              <a:spLocks noEditPoints="1" noChangeArrowheads="1"/>
            </p:cNvSpPr>
            <p:nvPr>
              <p:custDataLst>
                <p:tags r:id="rId145"/>
              </p:custDataLst>
            </p:nvPr>
          </p:nvSpPr>
          <p:spPr bwMode="auto">
            <a:xfrm>
              <a:off x="8788980" y="175499"/>
              <a:ext cx="1435470" cy="3248244"/>
            </a:xfrm>
            <a:custGeom>
              <a:avLst/>
              <a:gdLst>
                <a:gd name="T0" fmla="*/ 470 w 532"/>
                <a:gd name="T1" fmla="*/ 142 h 1203"/>
                <a:gd name="T2" fmla="*/ 457 w 532"/>
                <a:gd name="T3" fmla="*/ 150 h 1203"/>
                <a:gd name="T4" fmla="*/ 29 w 532"/>
                <a:gd name="T5" fmla="*/ 1124 h 1203"/>
                <a:gd name="T6" fmla="*/ 4 w 532"/>
                <a:gd name="T7" fmla="*/ 1203 h 1203"/>
                <a:gd name="T8" fmla="*/ 0 w 532"/>
                <a:gd name="T9" fmla="*/ 1201 h 1203"/>
                <a:gd name="T10" fmla="*/ 4 w 532"/>
                <a:gd name="T11" fmla="*/ 1203 h 1203"/>
                <a:gd name="T12" fmla="*/ 38 w 532"/>
                <a:gd name="T13" fmla="*/ 1125 h 1203"/>
                <a:gd name="T14" fmla="*/ 470 w 532"/>
                <a:gd name="T15" fmla="*/ 142 h 1203"/>
                <a:gd name="T16" fmla="*/ 532 w 532"/>
                <a:gd name="T17" fmla="*/ 0 h 1203"/>
                <a:gd name="T18" fmla="*/ 523 w 532"/>
                <a:gd name="T19" fmla="*/ 0 h 1203"/>
                <a:gd name="T20" fmla="*/ 463 w 532"/>
                <a:gd name="T21" fmla="*/ 136 h 1203"/>
                <a:gd name="T22" fmla="*/ 475 w 532"/>
                <a:gd name="T23" fmla="*/ 129 h 1203"/>
                <a:gd name="T24" fmla="*/ 532 w 532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2" h="1203">
                  <a:moveTo>
                    <a:pt x="470" y="142"/>
                  </a:moveTo>
                  <a:lnTo>
                    <a:pt x="457" y="150"/>
                  </a:lnTo>
                  <a:lnTo>
                    <a:pt x="29" y="1124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38" y="1125"/>
                  </a:lnTo>
                  <a:lnTo>
                    <a:pt x="470" y="142"/>
                  </a:lnTo>
                  <a:moveTo>
                    <a:pt x="532" y="0"/>
                  </a:moveTo>
                  <a:lnTo>
                    <a:pt x="523" y="0"/>
                  </a:lnTo>
                  <a:lnTo>
                    <a:pt x="463" y="136"/>
                  </a:lnTo>
                  <a:lnTo>
                    <a:pt x="475" y="129"/>
                  </a:lnTo>
                  <a:lnTo>
                    <a:pt x="5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39" name="Freeform 136"/>
            <p:cNvSpPr>
              <a:spLocks noEditPoints="1" noChangeArrowheads="1"/>
            </p:cNvSpPr>
            <p:nvPr>
              <p:custDataLst>
                <p:tags r:id="rId146"/>
              </p:custDataLst>
            </p:nvPr>
          </p:nvSpPr>
          <p:spPr bwMode="auto">
            <a:xfrm>
              <a:off x="8788980" y="175499"/>
              <a:ext cx="1061332" cy="3248244"/>
            </a:xfrm>
            <a:custGeom>
              <a:avLst/>
              <a:gdLst>
                <a:gd name="T0" fmla="*/ 318 w 393"/>
                <a:gd name="T1" fmla="*/ 230 h 1203"/>
                <a:gd name="T2" fmla="*/ 308 w 393"/>
                <a:gd name="T3" fmla="*/ 236 h 1203"/>
                <a:gd name="T4" fmla="*/ 21 w 393"/>
                <a:gd name="T5" fmla="*/ 1122 h 1203"/>
                <a:gd name="T6" fmla="*/ 4 w 393"/>
                <a:gd name="T7" fmla="*/ 1202 h 1203"/>
                <a:gd name="T8" fmla="*/ 0 w 393"/>
                <a:gd name="T9" fmla="*/ 1201 h 1203"/>
                <a:gd name="T10" fmla="*/ 4 w 393"/>
                <a:gd name="T11" fmla="*/ 1203 h 1203"/>
                <a:gd name="T12" fmla="*/ 29 w 393"/>
                <a:gd name="T13" fmla="*/ 1124 h 1203"/>
                <a:gd name="T14" fmla="*/ 318 w 393"/>
                <a:gd name="T15" fmla="*/ 230 h 1203"/>
                <a:gd name="T16" fmla="*/ 393 w 393"/>
                <a:gd name="T17" fmla="*/ 0 h 1203"/>
                <a:gd name="T18" fmla="*/ 384 w 393"/>
                <a:gd name="T19" fmla="*/ 0 h 1203"/>
                <a:gd name="T20" fmla="*/ 311 w 393"/>
                <a:gd name="T21" fmla="*/ 224 h 1203"/>
                <a:gd name="T22" fmla="*/ 322 w 393"/>
                <a:gd name="T23" fmla="*/ 218 h 1203"/>
                <a:gd name="T24" fmla="*/ 393 w 393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1203">
                  <a:moveTo>
                    <a:pt x="318" y="230"/>
                  </a:moveTo>
                  <a:lnTo>
                    <a:pt x="308" y="236"/>
                  </a:lnTo>
                  <a:lnTo>
                    <a:pt x="21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29" y="1124"/>
                  </a:lnTo>
                  <a:lnTo>
                    <a:pt x="318" y="230"/>
                  </a:lnTo>
                  <a:close/>
                  <a:moveTo>
                    <a:pt x="393" y="0"/>
                  </a:moveTo>
                  <a:lnTo>
                    <a:pt x="384" y="0"/>
                  </a:lnTo>
                  <a:lnTo>
                    <a:pt x="311" y="224"/>
                  </a:lnTo>
                  <a:lnTo>
                    <a:pt x="322" y="218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0" name="Freeform 137"/>
            <p:cNvSpPr>
              <a:spLocks noEditPoints="1" noChangeArrowheads="1"/>
            </p:cNvSpPr>
            <p:nvPr>
              <p:custDataLst>
                <p:tags r:id="rId147"/>
              </p:custDataLst>
            </p:nvPr>
          </p:nvSpPr>
          <p:spPr bwMode="auto">
            <a:xfrm>
              <a:off x="8788980" y="175499"/>
              <a:ext cx="1061332" cy="3248244"/>
            </a:xfrm>
            <a:custGeom>
              <a:avLst/>
              <a:gdLst>
                <a:gd name="T0" fmla="*/ 318 w 393"/>
                <a:gd name="T1" fmla="*/ 230 h 1203"/>
                <a:gd name="T2" fmla="*/ 308 w 393"/>
                <a:gd name="T3" fmla="*/ 236 h 1203"/>
                <a:gd name="T4" fmla="*/ 21 w 393"/>
                <a:gd name="T5" fmla="*/ 1122 h 1203"/>
                <a:gd name="T6" fmla="*/ 4 w 393"/>
                <a:gd name="T7" fmla="*/ 1202 h 1203"/>
                <a:gd name="T8" fmla="*/ 0 w 393"/>
                <a:gd name="T9" fmla="*/ 1201 h 1203"/>
                <a:gd name="T10" fmla="*/ 4 w 393"/>
                <a:gd name="T11" fmla="*/ 1203 h 1203"/>
                <a:gd name="T12" fmla="*/ 29 w 393"/>
                <a:gd name="T13" fmla="*/ 1124 h 1203"/>
                <a:gd name="T14" fmla="*/ 318 w 393"/>
                <a:gd name="T15" fmla="*/ 230 h 1203"/>
                <a:gd name="T16" fmla="*/ 393 w 393"/>
                <a:gd name="T17" fmla="*/ 0 h 1203"/>
                <a:gd name="T18" fmla="*/ 384 w 393"/>
                <a:gd name="T19" fmla="*/ 0 h 1203"/>
                <a:gd name="T20" fmla="*/ 311 w 393"/>
                <a:gd name="T21" fmla="*/ 224 h 1203"/>
                <a:gd name="T22" fmla="*/ 322 w 393"/>
                <a:gd name="T23" fmla="*/ 218 h 1203"/>
                <a:gd name="T24" fmla="*/ 393 w 393"/>
                <a:gd name="T25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1203">
                  <a:moveTo>
                    <a:pt x="318" y="230"/>
                  </a:moveTo>
                  <a:lnTo>
                    <a:pt x="308" y="236"/>
                  </a:lnTo>
                  <a:lnTo>
                    <a:pt x="21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29" y="1124"/>
                  </a:lnTo>
                  <a:lnTo>
                    <a:pt x="318" y="230"/>
                  </a:lnTo>
                  <a:moveTo>
                    <a:pt x="393" y="0"/>
                  </a:moveTo>
                  <a:lnTo>
                    <a:pt x="384" y="0"/>
                  </a:lnTo>
                  <a:lnTo>
                    <a:pt x="311" y="224"/>
                  </a:lnTo>
                  <a:lnTo>
                    <a:pt x="322" y="218"/>
                  </a:lnTo>
                  <a:lnTo>
                    <a:pt x="3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1" name="Freeform 138"/>
            <p:cNvSpPr>
              <a:spLocks noEditPoints="1" noChangeArrowheads="1"/>
            </p:cNvSpPr>
            <p:nvPr>
              <p:custDataLst>
                <p:tags r:id="rId148"/>
              </p:custDataLst>
            </p:nvPr>
          </p:nvSpPr>
          <p:spPr bwMode="auto">
            <a:xfrm>
              <a:off x="8788980" y="175499"/>
              <a:ext cx="700937" cy="3245260"/>
            </a:xfrm>
            <a:custGeom>
              <a:avLst/>
              <a:gdLst>
                <a:gd name="T0" fmla="*/ 196 w 260"/>
                <a:gd name="T1" fmla="*/ 301 h 1202"/>
                <a:gd name="T2" fmla="*/ 186 w 260"/>
                <a:gd name="T3" fmla="*/ 307 h 1202"/>
                <a:gd name="T4" fmla="*/ 12 w 260"/>
                <a:gd name="T5" fmla="*/ 1122 h 1202"/>
                <a:gd name="T6" fmla="*/ 4 w 260"/>
                <a:gd name="T7" fmla="*/ 1202 h 1202"/>
                <a:gd name="T8" fmla="*/ 0 w 260"/>
                <a:gd name="T9" fmla="*/ 1201 h 1202"/>
                <a:gd name="T10" fmla="*/ 4 w 260"/>
                <a:gd name="T11" fmla="*/ 1202 h 1202"/>
                <a:gd name="T12" fmla="*/ 21 w 260"/>
                <a:gd name="T13" fmla="*/ 1122 h 1202"/>
                <a:gd name="T14" fmla="*/ 196 w 260"/>
                <a:gd name="T15" fmla="*/ 301 h 1202"/>
                <a:gd name="T16" fmla="*/ 241 w 260"/>
                <a:gd name="T17" fmla="*/ 91 h 1202"/>
                <a:gd name="T18" fmla="*/ 230 w 260"/>
                <a:gd name="T19" fmla="*/ 98 h 1202"/>
                <a:gd name="T20" fmla="*/ 188 w 260"/>
                <a:gd name="T21" fmla="*/ 296 h 1202"/>
                <a:gd name="T22" fmla="*/ 198 w 260"/>
                <a:gd name="T23" fmla="*/ 290 h 1202"/>
                <a:gd name="T24" fmla="*/ 241 w 260"/>
                <a:gd name="T25" fmla="*/ 91 h 1202"/>
                <a:gd name="T26" fmla="*/ 260 w 260"/>
                <a:gd name="T27" fmla="*/ 0 h 1202"/>
                <a:gd name="T28" fmla="*/ 251 w 260"/>
                <a:gd name="T29" fmla="*/ 0 h 1202"/>
                <a:gd name="T30" fmla="*/ 233 w 260"/>
                <a:gd name="T31" fmla="*/ 86 h 1202"/>
                <a:gd name="T32" fmla="*/ 243 w 260"/>
                <a:gd name="T33" fmla="*/ 79 h 1202"/>
                <a:gd name="T34" fmla="*/ 260 w 260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1202">
                  <a:moveTo>
                    <a:pt x="196" y="301"/>
                  </a:moveTo>
                  <a:lnTo>
                    <a:pt x="186" y="307"/>
                  </a:lnTo>
                  <a:lnTo>
                    <a:pt x="12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1" y="1122"/>
                  </a:lnTo>
                  <a:lnTo>
                    <a:pt x="196" y="301"/>
                  </a:lnTo>
                  <a:close/>
                  <a:moveTo>
                    <a:pt x="241" y="91"/>
                  </a:moveTo>
                  <a:lnTo>
                    <a:pt x="230" y="98"/>
                  </a:lnTo>
                  <a:lnTo>
                    <a:pt x="188" y="296"/>
                  </a:lnTo>
                  <a:lnTo>
                    <a:pt x="198" y="290"/>
                  </a:lnTo>
                  <a:lnTo>
                    <a:pt x="241" y="91"/>
                  </a:lnTo>
                  <a:close/>
                  <a:moveTo>
                    <a:pt x="260" y="0"/>
                  </a:moveTo>
                  <a:lnTo>
                    <a:pt x="251" y="0"/>
                  </a:lnTo>
                  <a:lnTo>
                    <a:pt x="233" y="86"/>
                  </a:lnTo>
                  <a:lnTo>
                    <a:pt x="243" y="7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2" name="Freeform 139"/>
            <p:cNvSpPr>
              <a:spLocks noEditPoints="1" noChangeArrowheads="1"/>
            </p:cNvSpPr>
            <p:nvPr>
              <p:custDataLst>
                <p:tags r:id="rId149"/>
              </p:custDataLst>
            </p:nvPr>
          </p:nvSpPr>
          <p:spPr bwMode="auto">
            <a:xfrm>
              <a:off x="8788980" y="175499"/>
              <a:ext cx="700937" cy="3245260"/>
            </a:xfrm>
            <a:custGeom>
              <a:avLst/>
              <a:gdLst>
                <a:gd name="T0" fmla="*/ 196 w 260"/>
                <a:gd name="T1" fmla="*/ 301 h 1202"/>
                <a:gd name="T2" fmla="*/ 186 w 260"/>
                <a:gd name="T3" fmla="*/ 307 h 1202"/>
                <a:gd name="T4" fmla="*/ 12 w 260"/>
                <a:gd name="T5" fmla="*/ 1122 h 1202"/>
                <a:gd name="T6" fmla="*/ 4 w 260"/>
                <a:gd name="T7" fmla="*/ 1202 h 1202"/>
                <a:gd name="T8" fmla="*/ 0 w 260"/>
                <a:gd name="T9" fmla="*/ 1201 h 1202"/>
                <a:gd name="T10" fmla="*/ 4 w 260"/>
                <a:gd name="T11" fmla="*/ 1202 h 1202"/>
                <a:gd name="T12" fmla="*/ 21 w 260"/>
                <a:gd name="T13" fmla="*/ 1122 h 1202"/>
                <a:gd name="T14" fmla="*/ 196 w 260"/>
                <a:gd name="T15" fmla="*/ 301 h 1202"/>
                <a:gd name="T16" fmla="*/ 241 w 260"/>
                <a:gd name="T17" fmla="*/ 91 h 1202"/>
                <a:gd name="T18" fmla="*/ 230 w 260"/>
                <a:gd name="T19" fmla="*/ 98 h 1202"/>
                <a:gd name="T20" fmla="*/ 188 w 260"/>
                <a:gd name="T21" fmla="*/ 296 h 1202"/>
                <a:gd name="T22" fmla="*/ 198 w 260"/>
                <a:gd name="T23" fmla="*/ 290 h 1202"/>
                <a:gd name="T24" fmla="*/ 241 w 260"/>
                <a:gd name="T25" fmla="*/ 91 h 1202"/>
                <a:gd name="T26" fmla="*/ 260 w 260"/>
                <a:gd name="T27" fmla="*/ 0 h 1202"/>
                <a:gd name="T28" fmla="*/ 251 w 260"/>
                <a:gd name="T29" fmla="*/ 0 h 1202"/>
                <a:gd name="T30" fmla="*/ 233 w 260"/>
                <a:gd name="T31" fmla="*/ 86 h 1202"/>
                <a:gd name="T32" fmla="*/ 243 w 260"/>
                <a:gd name="T33" fmla="*/ 79 h 1202"/>
                <a:gd name="T34" fmla="*/ 260 w 260"/>
                <a:gd name="T35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1202">
                  <a:moveTo>
                    <a:pt x="196" y="301"/>
                  </a:moveTo>
                  <a:lnTo>
                    <a:pt x="186" y="307"/>
                  </a:lnTo>
                  <a:lnTo>
                    <a:pt x="12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1" y="1122"/>
                  </a:lnTo>
                  <a:lnTo>
                    <a:pt x="196" y="301"/>
                  </a:lnTo>
                  <a:moveTo>
                    <a:pt x="241" y="91"/>
                  </a:moveTo>
                  <a:lnTo>
                    <a:pt x="230" y="98"/>
                  </a:lnTo>
                  <a:lnTo>
                    <a:pt x="188" y="296"/>
                  </a:lnTo>
                  <a:lnTo>
                    <a:pt x="198" y="290"/>
                  </a:lnTo>
                  <a:lnTo>
                    <a:pt x="241" y="91"/>
                  </a:lnTo>
                  <a:moveTo>
                    <a:pt x="260" y="0"/>
                  </a:moveTo>
                  <a:lnTo>
                    <a:pt x="251" y="0"/>
                  </a:lnTo>
                  <a:lnTo>
                    <a:pt x="233" y="86"/>
                  </a:lnTo>
                  <a:lnTo>
                    <a:pt x="243" y="79"/>
                  </a:lnTo>
                  <a:lnTo>
                    <a:pt x="2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3" name="Freeform 140"/>
            <p:cNvSpPr>
              <a:spLocks noEditPoints="1" noChangeArrowheads="1"/>
            </p:cNvSpPr>
            <p:nvPr>
              <p:custDataLst>
                <p:tags r:id="rId150"/>
              </p:custDataLst>
            </p:nvPr>
          </p:nvSpPr>
          <p:spPr bwMode="auto">
            <a:xfrm>
              <a:off x="8775237" y="175499"/>
              <a:ext cx="366503" cy="3245260"/>
            </a:xfrm>
            <a:custGeom>
              <a:avLst/>
              <a:gdLst>
                <a:gd name="T0" fmla="*/ 98 w 136"/>
                <a:gd name="T1" fmla="*/ 361 h 1202"/>
                <a:gd name="T2" fmla="*/ 88 w 136"/>
                <a:gd name="T3" fmla="*/ 367 h 1202"/>
                <a:gd name="T4" fmla="*/ 10 w 136"/>
                <a:gd name="T5" fmla="*/ 1115 h 1202"/>
                <a:gd name="T6" fmla="*/ 5 w 136"/>
                <a:gd name="T7" fmla="*/ 1158 h 1202"/>
                <a:gd name="T8" fmla="*/ 3 w 136"/>
                <a:gd name="T9" fmla="*/ 1173 h 1202"/>
                <a:gd name="T10" fmla="*/ 2 w 136"/>
                <a:gd name="T11" fmla="*/ 1180 h 1202"/>
                <a:gd name="T12" fmla="*/ 2 w 136"/>
                <a:gd name="T13" fmla="*/ 1184 h 1202"/>
                <a:gd name="T14" fmla="*/ 2 w 136"/>
                <a:gd name="T15" fmla="*/ 1187 h 1202"/>
                <a:gd name="T16" fmla="*/ 2 w 136"/>
                <a:gd name="T17" fmla="*/ 1189 h 1202"/>
                <a:gd name="T18" fmla="*/ 2 w 136"/>
                <a:gd name="T19" fmla="*/ 1191 h 1202"/>
                <a:gd name="T20" fmla="*/ 1 w 136"/>
                <a:gd name="T21" fmla="*/ 1192 h 1202"/>
                <a:gd name="T22" fmla="*/ 1 w 136"/>
                <a:gd name="T23" fmla="*/ 1193 h 1202"/>
                <a:gd name="T24" fmla="*/ 1 w 136"/>
                <a:gd name="T25" fmla="*/ 1194 h 1202"/>
                <a:gd name="T26" fmla="*/ 1 w 136"/>
                <a:gd name="T27" fmla="*/ 1195 h 1202"/>
                <a:gd name="T28" fmla="*/ 1 w 136"/>
                <a:gd name="T29" fmla="*/ 1196 h 1202"/>
                <a:gd name="T30" fmla="*/ 0 w 136"/>
                <a:gd name="T31" fmla="*/ 1199 h 1202"/>
                <a:gd name="T32" fmla="*/ 0 w 136"/>
                <a:gd name="T33" fmla="*/ 1200 h 1202"/>
                <a:gd name="T34" fmla="*/ 0 w 136"/>
                <a:gd name="T35" fmla="*/ 1201 h 1202"/>
                <a:gd name="T36" fmla="*/ 1 w 136"/>
                <a:gd name="T37" fmla="*/ 1201 h 1202"/>
                <a:gd name="T38" fmla="*/ 2 w 136"/>
                <a:gd name="T39" fmla="*/ 1201 h 1202"/>
                <a:gd name="T40" fmla="*/ 4 w 136"/>
                <a:gd name="T41" fmla="*/ 1201 h 1202"/>
                <a:gd name="T42" fmla="*/ 5 w 136"/>
                <a:gd name="T43" fmla="*/ 1201 h 1202"/>
                <a:gd name="T44" fmla="*/ 9 w 136"/>
                <a:gd name="T45" fmla="*/ 1202 h 1202"/>
                <a:gd name="T46" fmla="*/ 17 w 136"/>
                <a:gd name="T47" fmla="*/ 1122 h 1202"/>
                <a:gd name="T48" fmla="*/ 98 w 136"/>
                <a:gd name="T49" fmla="*/ 361 h 1202"/>
                <a:gd name="T50" fmla="*/ 117 w 136"/>
                <a:gd name="T51" fmla="*/ 180 h 1202"/>
                <a:gd name="T52" fmla="*/ 108 w 136"/>
                <a:gd name="T53" fmla="*/ 187 h 1202"/>
                <a:gd name="T54" fmla="*/ 90 w 136"/>
                <a:gd name="T55" fmla="*/ 356 h 1202"/>
                <a:gd name="T56" fmla="*/ 99 w 136"/>
                <a:gd name="T57" fmla="*/ 350 h 1202"/>
                <a:gd name="T58" fmla="*/ 117 w 136"/>
                <a:gd name="T59" fmla="*/ 180 h 1202"/>
                <a:gd name="T60" fmla="*/ 136 w 136"/>
                <a:gd name="T61" fmla="*/ 0 h 1202"/>
                <a:gd name="T62" fmla="*/ 127 w 136"/>
                <a:gd name="T63" fmla="*/ 0 h 1202"/>
                <a:gd name="T64" fmla="*/ 109 w 136"/>
                <a:gd name="T65" fmla="*/ 176 h 1202"/>
                <a:gd name="T66" fmla="*/ 118 w 136"/>
                <a:gd name="T67" fmla="*/ 170 h 1202"/>
                <a:gd name="T68" fmla="*/ 136 w 136"/>
                <a:gd name="T6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6" h="1202">
                  <a:moveTo>
                    <a:pt x="98" y="361"/>
                  </a:moveTo>
                  <a:lnTo>
                    <a:pt x="88" y="367"/>
                  </a:lnTo>
                  <a:lnTo>
                    <a:pt x="10" y="1115"/>
                  </a:lnTo>
                  <a:lnTo>
                    <a:pt x="5" y="1158"/>
                  </a:lnTo>
                  <a:lnTo>
                    <a:pt x="3" y="1173"/>
                  </a:lnTo>
                  <a:lnTo>
                    <a:pt x="2" y="1180"/>
                  </a:lnTo>
                  <a:lnTo>
                    <a:pt x="2" y="1184"/>
                  </a:lnTo>
                  <a:lnTo>
                    <a:pt x="2" y="1187"/>
                  </a:lnTo>
                  <a:lnTo>
                    <a:pt x="2" y="1189"/>
                  </a:lnTo>
                  <a:lnTo>
                    <a:pt x="2" y="1191"/>
                  </a:lnTo>
                  <a:lnTo>
                    <a:pt x="1" y="1192"/>
                  </a:lnTo>
                  <a:lnTo>
                    <a:pt x="1" y="1193"/>
                  </a:lnTo>
                  <a:lnTo>
                    <a:pt x="1" y="1194"/>
                  </a:lnTo>
                  <a:lnTo>
                    <a:pt x="1" y="1195"/>
                  </a:lnTo>
                  <a:lnTo>
                    <a:pt x="1" y="1196"/>
                  </a:lnTo>
                  <a:lnTo>
                    <a:pt x="0" y="1199"/>
                  </a:lnTo>
                  <a:lnTo>
                    <a:pt x="0" y="1200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2" y="1201"/>
                  </a:lnTo>
                  <a:lnTo>
                    <a:pt x="4" y="1201"/>
                  </a:lnTo>
                  <a:lnTo>
                    <a:pt x="5" y="1201"/>
                  </a:lnTo>
                  <a:lnTo>
                    <a:pt x="9" y="1202"/>
                  </a:lnTo>
                  <a:lnTo>
                    <a:pt x="17" y="1122"/>
                  </a:lnTo>
                  <a:lnTo>
                    <a:pt x="98" y="361"/>
                  </a:lnTo>
                  <a:close/>
                  <a:moveTo>
                    <a:pt x="117" y="180"/>
                  </a:moveTo>
                  <a:lnTo>
                    <a:pt x="108" y="187"/>
                  </a:lnTo>
                  <a:lnTo>
                    <a:pt x="90" y="356"/>
                  </a:lnTo>
                  <a:lnTo>
                    <a:pt x="99" y="350"/>
                  </a:lnTo>
                  <a:lnTo>
                    <a:pt x="117" y="180"/>
                  </a:lnTo>
                  <a:close/>
                  <a:moveTo>
                    <a:pt x="136" y="0"/>
                  </a:moveTo>
                  <a:lnTo>
                    <a:pt x="127" y="0"/>
                  </a:lnTo>
                  <a:lnTo>
                    <a:pt x="109" y="176"/>
                  </a:lnTo>
                  <a:lnTo>
                    <a:pt x="118" y="17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4" name="Freeform 141"/>
            <p:cNvSpPr>
              <a:spLocks noEditPoints="1" noChangeArrowheads="1"/>
            </p:cNvSpPr>
            <p:nvPr>
              <p:custDataLst>
                <p:tags r:id="rId151"/>
              </p:custDataLst>
            </p:nvPr>
          </p:nvSpPr>
          <p:spPr bwMode="auto">
            <a:xfrm>
              <a:off x="8775237" y="175499"/>
              <a:ext cx="366503" cy="3245260"/>
            </a:xfrm>
            <a:custGeom>
              <a:avLst/>
              <a:gdLst>
                <a:gd name="T0" fmla="*/ 98 w 136"/>
                <a:gd name="T1" fmla="*/ 361 h 1202"/>
                <a:gd name="T2" fmla="*/ 88 w 136"/>
                <a:gd name="T3" fmla="*/ 367 h 1202"/>
                <a:gd name="T4" fmla="*/ 10 w 136"/>
                <a:gd name="T5" fmla="*/ 1115 h 1202"/>
                <a:gd name="T6" fmla="*/ 5 w 136"/>
                <a:gd name="T7" fmla="*/ 1158 h 1202"/>
                <a:gd name="T8" fmla="*/ 3 w 136"/>
                <a:gd name="T9" fmla="*/ 1173 h 1202"/>
                <a:gd name="T10" fmla="*/ 2 w 136"/>
                <a:gd name="T11" fmla="*/ 1180 h 1202"/>
                <a:gd name="T12" fmla="*/ 2 w 136"/>
                <a:gd name="T13" fmla="*/ 1184 h 1202"/>
                <a:gd name="T14" fmla="*/ 2 w 136"/>
                <a:gd name="T15" fmla="*/ 1187 h 1202"/>
                <a:gd name="T16" fmla="*/ 2 w 136"/>
                <a:gd name="T17" fmla="*/ 1189 h 1202"/>
                <a:gd name="T18" fmla="*/ 2 w 136"/>
                <a:gd name="T19" fmla="*/ 1191 h 1202"/>
                <a:gd name="T20" fmla="*/ 1 w 136"/>
                <a:gd name="T21" fmla="*/ 1192 h 1202"/>
                <a:gd name="T22" fmla="*/ 1 w 136"/>
                <a:gd name="T23" fmla="*/ 1193 h 1202"/>
                <a:gd name="T24" fmla="*/ 1 w 136"/>
                <a:gd name="T25" fmla="*/ 1194 h 1202"/>
                <a:gd name="T26" fmla="*/ 1 w 136"/>
                <a:gd name="T27" fmla="*/ 1195 h 1202"/>
                <a:gd name="T28" fmla="*/ 1 w 136"/>
                <a:gd name="T29" fmla="*/ 1196 h 1202"/>
                <a:gd name="T30" fmla="*/ 0 w 136"/>
                <a:gd name="T31" fmla="*/ 1199 h 1202"/>
                <a:gd name="T32" fmla="*/ 0 w 136"/>
                <a:gd name="T33" fmla="*/ 1200 h 1202"/>
                <a:gd name="T34" fmla="*/ 0 w 136"/>
                <a:gd name="T35" fmla="*/ 1201 h 1202"/>
                <a:gd name="T36" fmla="*/ 1 w 136"/>
                <a:gd name="T37" fmla="*/ 1201 h 1202"/>
                <a:gd name="T38" fmla="*/ 2 w 136"/>
                <a:gd name="T39" fmla="*/ 1201 h 1202"/>
                <a:gd name="T40" fmla="*/ 4 w 136"/>
                <a:gd name="T41" fmla="*/ 1201 h 1202"/>
                <a:gd name="T42" fmla="*/ 5 w 136"/>
                <a:gd name="T43" fmla="*/ 1201 h 1202"/>
                <a:gd name="T44" fmla="*/ 9 w 136"/>
                <a:gd name="T45" fmla="*/ 1202 h 1202"/>
                <a:gd name="T46" fmla="*/ 17 w 136"/>
                <a:gd name="T47" fmla="*/ 1122 h 1202"/>
                <a:gd name="T48" fmla="*/ 98 w 136"/>
                <a:gd name="T49" fmla="*/ 361 h 1202"/>
                <a:gd name="T50" fmla="*/ 117 w 136"/>
                <a:gd name="T51" fmla="*/ 180 h 1202"/>
                <a:gd name="T52" fmla="*/ 108 w 136"/>
                <a:gd name="T53" fmla="*/ 187 h 1202"/>
                <a:gd name="T54" fmla="*/ 90 w 136"/>
                <a:gd name="T55" fmla="*/ 356 h 1202"/>
                <a:gd name="T56" fmla="*/ 99 w 136"/>
                <a:gd name="T57" fmla="*/ 350 h 1202"/>
                <a:gd name="T58" fmla="*/ 117 w 136"/>
                <a:gd name="T59" fmla="*/ 180 h 1202"/>
                <a:gd name="T60" fmla="*/ 136 w 136"/>
                <a:gd name="T61" fmla="*/ 0 h 1202"/>
                <a:gd name="T62" fmla="*/ 127 w 136"/>
                <a:gd name="T63" fmla="*/ 0 h 1202"/>
                <a:gd name="T64" fmla="*/ 109 w 136"/>
                <a:gd name="T65" fmla="*/ 176 h 1202"/>
                <a:gd name="T66" fmla="*/ 118 w 136"/>
                <a:gd name="T67" fmla="*/ 170 h 1202"/>
                <a:gd name="T68" fmla="*/ 136 w 136"/>
                <a:gd name="T6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6" h="1202">
                  <a:moveTo>
                    <a:pt x="98" y="361"/>
                  </a:moveTo>
                  <a:lnTo>
                    <a:pt x="88" y="367"/>
                  </a:lnTo>
                  <a:lnTo>
                    <a:pt x="10" y="1115"/>
                  </a:lnTo>
                  <a:lnTo>
                    <a:pt x="5" y="1158"/>
                  </a:lnTo>
                  <a:lnTo>
                    <a:pt x="3" y="1173"/>
                  </a:lnTo>
                  <a:lnTo>
                    <a:pt x="2" y="1180"/>
                  </a:lnTo>
                  <a:lnTo>
                    <a:pt x="2" y="1184"/>
                  </a:lnTo>
                  <a:lnTo>
                    <a:pt x="2" y="1187"/>
                  </a:lnTo>
                  <a:lnTo>
                    <a:pt x="2" y="1189"/>
                  </a:lnTo>
                  <a:lnTo>
                    <a:pt x="2" y="1191"/>
                  </a:lnTo>
                  <a:lnTo>
                    <a:pt x="1" y="1192"/>
                  </a:lnTo>
                  <a:lnTo>
                    <a:pt x="1" y="1193"/>
                  </a:lnTo>
                  <a:lnTo>
                    <a:pt x="1" y="1194"/>
                  </a:lnTo>
                  <a:lnTo>
                    <a:pt x="1" y="1195"/>
                  </a:lnTo>
                  <a:lnTo>
                    <a:pt x="1" y="1196"/>
                  </a:lnTo>
                  <a:lnTo>
                    <a:pt x="0" y="1199"/>
                  </a:lnTo>
                  <a:lnTo>
                    <a:pt x="0" y="1200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2" y="1201"/>
                  </a:lnTo>
                  <a:lnTo>
                    <a:pt x="4" y="1201"/>
                  </a:lnTo>
                  <a:lnTo>
                    <a:pt x="5" y="1201"/>
                  </a:lnTo>
                  <a:lnTo>
                    <a:pt x="9" y="1202"/>
                  </a:lnTo>
                  <a:lnTo>
                    <a:pt x="17" y="1122"/>
                  </a:lnTo>
                  <a:lnTo>
                    <a:pt x="98" y="361"/>
                  </a:lnTo>
                  <a:moveTo>
                    <a:pt x="117" y="180"/>
                  </a:moveTo>
                  <a:lnTo>
                    <a:pt x="108" y="187"/>
                  </a:lnTo>
                  <a:lnTo>
                    <a:pt x="90" y="356"/>
                  </a:lnTo>
                  <a:lnTo>
                    <a:pt x="99" y="350"/>
                  </a:lnTo>
                  <a:lnTo>
                    <a:pt x="117" y="180"/>
                  </a:lnTo>
                  <a:moveTo>
                    <a:pt x="136" y="0"/>
                  </a:moveTo>
                  <a:lnTo>
                    <a:pt x="127" y="0"/>
                  </a:lnTo>
                  <a:lnTo>
                    <a:pt x="109" y="176"/>
                  </a:lnTo>
                  <a:lnTo>
                    <a:pt x="118" y="17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5" name="Freeform 142"/>
            <p:cNvSpPr>
              <a:spLocks noChangeArrowheads="1"/>
            </p:cNvSpPr>
            <p:nvPr>
              <p:custDataLst>
                <p:tags r:id="rId152"/>
              </p:custDataLst>
            </p:nvPr>
          </p:nvSpPr>
          <p:spPr bwMode="auto">
            <a:xfrm>
              <a:off x="5091883" y="175499"/>
              <a:ext cx="24434" cy="3125894"/>
            </a:xfrm>
            <a:custGeom>
              <a:avLst/>
              <a:gdLst>
                <a:gd name="T0" fmla="*/ 9 w 9"/>
                <a:gd name="T1" fmla="*/ 0 h 1158"/>
                <a:gd name="T2" fmla="*/ 0 w 9"/>
                <a:gd name="T3" fmla="*/ 0 h 1158"/>
                <a:gd name="T4" fmla="*/ 0 w 9"/>
                <a:gd name="T5" fmla="*/ 63 h 1158"/>
                <a:gd name="T6" fmla="*/ 0 w 9"/>
                <a:gd name="T7" fmla="*/ 73 h 1158"/>
                <a:gd name="T8" fmla="*/ 0 w 9"/>
                <a:gd name="T9" fmla="*/ 245 h 1158"/>
                <a:gd name="T10" fmla="*/ 0 w 9"/>
                <a:gd name="T11" fmla="*/ 255 h 1158"/>
                <a:gd name="T12" fmla="*/ 0 w 9"/>
                <a:gd name="T13" fmla="*/ 406 h 1158"/>
                <a:gd name="T14" fmla="*/ 0 w 9"/>
                <a:gd name="T15" fmla="*/ 416 h 1158"/>
                <a:gd name="T16" fmla="*/ 0 w 9"/>
                <a:gd name="T17" fmla="*/ 545 h 1158"/>
                <a:gd name="T18" fmla="*/ 0 w 9"/>
                <a:gd name="T19" fmla="*/ 554 h 1158"/>
                <a:gd name="T20" fmla="*/ 0 w 9"/>
                <a:gd name="T21" fmla="*/ 668 h 1158"/>
                <a:gd name="T22" fmla="*/ 0 w 9"/>
                <a:gd name="T23" fmla="*/ 676 h 1158"/>
                <a:gd name="T24" fmla="*/ 0 w 9"/>
                <a:gd name="T25" fmla="*/ 1114 h 1158"/>
                <a:gd name="T26" fmla="*/ 5 w 9"/>
                <a:gd name="T27" fmla="*/ 1158 h 1158"/>
                <a:gd name="T28" fmla="*/ 9 w 9"/>
                <a:gd name="T29" fmla="*/ 1120 h 1158"/>
                <a:gd name="T30" fmla="*/ 9 w 9"/>
                <a:gd name="T31" fmla="*/ 680 h 1158"/>
                <a:gd name="T32" fmla="*/ 9 w 9"/>
                <a:gd name="T33" fmla="*/ 671 h 1158"/>
                <a:gd name="T34" fmla="*/ 9 w 9"/>
                <a:gd name="T35" fmla="*/ 558 h 1158"/>
                <a:gd name="T36" fmla="*/ 9 w 9"/>
                <a:gd name="T37" fmla="*/ 548 h 1158"/>
                <a:gd name="T38" fmla="*/ 9 w 9"/>
                <a:gd name="T39" fmla="*/ 421 h 1158"/>
                <a:gd name="T40" fmla="*/ 9 w 9"/>
                <a:gd name="T41" fmla="*/ 411 h 1158"/>
                <a:gd name="T42" fmla="*/ 9 w 9"/>
                <a:gd name="T43" fmla="*/ 261 h 1158"/>
                <a:gd name="T44" fmla="*/ 9 w 9"/>
                <a:gd name="T45" fmla="*/ 251 h 1158"/>
                <a:gd name="T46" fmla="*/ 9 w 9"/>
                <a:gd name="T47" fmla="*/ 80 h 1158"/>
                <a:gd name="T48" fmla="*/ 9 w 9"/>
                <a:gd name="T49" fmla="*/ 70 h 1158"/>
                <a:gd name="T50" fmla="*/ 9 w 9"/>
                <a:gd name="T51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1158">
                  <a:moveTo>
                    <a:pt x="9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0" y="73"/>
                  </a:lnTo>
                  <a:lnTo>
                    <a:pt x="0" y="245"/>
                  </a:lnTo>
                  <a:lnTo>
                    <a:pt x="0" y="255"/>
                  </a:lnTo>
                  <a:lnTo>
                    <a:pt x="0" y="406"/>
                  </a:lnTo>
                  <a:lnTo>
                    <a:pt x="0" y="416"/>
                  </a:lnTo>
                  <a:lnTo>
                    <a:pt x="0" y="545"/>
                  </a:lnTo>
                  <a:lnTo>
                    <a:pt x="0" y="554"/>
                  </a:lnTo>
                  <a:lnTo>
                    <a:pt x="0" y="668"/>
                  </a:lnTo>
                  <a:lnTo>
                    <a:pt x="0" y="676"/>
                  </a:lnTo>
                  <a:lnTo>
                    <a:pt x="0" y="1114"/>
                  </a:lnTo>
                  <a:lnTo>
                    <a:pt x="5" y="1158"/>
                  </a:lnTo>
                  <a:lnTo>
                    <a:pt x="9" y="1120"/>
                  </a:lnTo>
                  <a:lnTo>
                    <a:pt x="9" y="680"/>
                  </a:lnTo>
                  <a:lnTo>
                    <a:pt x="9" y="671"/>
                  </a:lnTo>
                  <a:lnTo>
                    <a:pt x="9" y="558"/>
                  </a:lnTo>
                  <a:lnTo>
                    <a:pt x="9" y="548"/>
                  </a:lnTo>
                  <a:lnTo>
                    <a:pt x="9" y="421"/>
                  </a:lnTo>
                  <a:lnTo>
                    <a:pt x="9" y="411"/>
                  </a:lnTo>
                  <a:lnTo>
                    <a:pt x="9" y="261"/>
                  </a:lnTo>
                  <a:lnTo>
                    <a:pt x="9" y="251"/>
                  </a:lnTo>
                  <a:lnTo>
                    <a:pt x="9" y="80"/>
                  </a:lnTo>
                  <a:lnTo>
                    <a:pt x="9" y="7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6" name="Freeform 143"/>
            <p:cNvSpPr>
              <a:spLocks noChangeArrowheads="1"/>
            </p:cNvSpPr>
            <p:nvPr>
              <p:custDataLst>
                <p:tags r:id="rId153"/>
              </p:custDataLst>
            </p:nvPr>
          </p:nvSpPr>
          <p:spPr bwMode="auto">
            <a:xfrm>
              <a:off x="5091883" y="175499"/>
              <a:ext cx="24434" cy="3125894"/>
            </a:xfrm>
            <a:custGeom>
              <a:avLst/>
              <a:gdLst>
                <a:gd name="T0" fmla="*/ 9 w 9"/>
                <a:gd name="T1" fmla="*/ 0 h 1158"/>
                <a:gd name="T2" fmla="*/ 0 w 9"/>
                <a:gd name="T3" fmla="*/ 0 h 1158"/>
                <a:gd name="T4" fmla="*/ 0 w 9"/>
                <a:gd name="T5" fmla="*/ 63 h 1158"/>
                <a:gd name="T6" fmla="*/ 0 w 9"/>
                <a:gd name="T7" fmla="*/ 73 h 1158"/>
                <a:gd name="T8" fmla="*/ 0 w 9"/>
                <a:gd name="T9" fmla="*/ 245 h 1158"/>
                <a:gd name="T10" fmla="*/ 0 w 9"/>
                <a:gd name="T11" fmla="*/ 255 h 1158"/>
                <a:gd name="T12" fmla="*/ 0 w 9"/>
                <a:gd name="T13" fmla="*/ 406 h 1158"/>
                <a:gd name="T14" fmla="*/ 0 w 9"/>
                <a:gd name="T15" fmla="*/ 416 h 1158"/>
                <a:gd name="T16" fmla="*/ 0 w 9"/>
                <a:gd name="T17" fmla="*/ 545 h 1158"/>
                <a:gd name="T18" fmla="*/ 0 w 9"/>
                <a:gd name="T19" fmla="*/ 554 h 1158"/>
                <a:gd name="T20" fmla="*/ 0 w 9"/>
                <a:gd name="T21" fmla="*/ 668 h 1158"/>
                <a:gd name="T22" fmla="*/ 0 w 9"/>
                <a:gd name="T23" fmla="*/ 676 h 1158"/>
                <a:gd name="T24" fmla="*/ 0 w 9"/>
                <a:gd name="T25" fmla="*/ 1114 h 1158"/>
                <a:gd name="T26" fmla="*/ 5 w 9"/>
                <a:gd name="T27" fmla="*/ 1158 h 1158"/>
                <a:gd name="T28" fmla="*/ 9 w 9"/>
                <a:gd name="T29" fmla="*/ 1120 h 1158"/>
                <a:gd name="T30" fmla="*/ 9 w 9"/>
                <a:gd name="T31" fmla="*/ 680 h 1158"/>
                <a:gd name="T32" fmla="*/ 9 w 9"/>
                <a:gd name="T33" fmla="*/ 671 h 1158"/>
                <a:gd name="T34" fmla="*/ 9 w 9"/>
                <a:gd name="T35" fmla="*/ 558 h 1158"/>
                <a:gd name="T36" fmla="*/ 9 w 9"/>
                <a:gd name="T37" fmla="*/ 548 h 1158"/>
                <a:gd name="T38" fmla="*/ 9 w 9"/>
                <a:gd name="T39" fmla="*/ 421 h 1158"/>
                <a:gd name="T40" fmla="*/ 9 w 9"/>
                <a:gd name="T41" fmla="*/ 411 h 1158"/>
                <a:gd name="T42" fmla="*/ 9 w 9"/>
                <a:gd name="T43" fmla="*/ 261 h 1158"/>
                <a:gd name="T44" fmla="*/ 9 w 9"/>
                <a:gd name="T45" fmla="*/ 251 h 1158"/>
                <a:gd name="T46" fmla="*/ 9 w 9"/>
                <a:gd name="T47" fmla="*/ 80 h 1158"/>
                <a:gd name="T48" fmla="*/ 9 w 9"/>
                <a:gd name="T49" fmla="*/ 70 h 1158"/>
                <a:gd name="T50" fmla="*/ 9 w 9"/>
                <a:gd name="T51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1158">
                  <a:moveTo>
                    <a:pt x="9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0" y="73"/>
                  </a:lnTo>
                  <a:lnTo>
                    <a:pt x="0" y="245"/>
                  </a:lnTo>
                  <a:lnTo>
                    <a:pt x="0" y="255"/>
                  </a:lnTo>
                  <a:lnTo>
                    <a:pt x="0" y="406"/>
                  </a:lnTo>
                  <a:lnTo>
                    <a:pt x="0" y="416"/>
                  </a:lnTo>
                  <a:lnTo>
                    <a:pt x="0" y="545"/>
                  </a:lnTo>
                  <a:lnTo>
                    <a:pt x="0" y="554"/>
                  </a:lnTo>
                  <a:lnTo>
                    <a:pt x="0" y="668"/>
                  </a:lnTo>
                  <a:lnTo>
                    <a:pt x="0" y="676"/>
                  </a:lnTo>
                  <a:lnTo>
                    <a:pt x="0" y="1114"/>
                  </a:lnTo>
                  <a:lnTo>
                    <a:pt x="5" y="1158"/>
                  </a:lnTo>
                  <a:lnTo>
                    <a:pt x="9" y="1120"/>
                  </a:lnTo>
                  <a:lnTo>
                    <a:pt x="9" y="680"/>
                  </a:lnTo>
                  <a:lnTo>
                    <a:pt x="9" y="671"/>
                  </a:lnTo>
                  <a:lnTo>
                    <a:pt x="9" y="558"/>
                  </a:lnTo>
                  <a:lnTo>
                    <a:pt x="9" y="548"/>
                  </a:lnTo>
                  <a:lnTo>
                    <a:pt x="9" y="421"/>
                  </a:lnTo>
                  <a:lnTo>
                    <a:pt x="9" y="411"/>
                  </a:lnTo>
                  <a:lnTo>
                    <a:pt x="9" y="261"/>
                  </a:lnTo>
                  <a:lnTo>
                    <a:pt x="9" y="251"/>
                  </a:lnTo>
                  <a:lnTo>
                    <a:pt x="9" y="80"/>
                  </a:lnTo>
                  <a:lnTo>
                    <a:pt x="9" y="7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7" name="Freeform 144"/>
            <p:cNvSpPr>
              <a:spLocks noChangeArrowheads="1"/>
            </p:cNvSpPr>
            <p:nvPr>
              <p:custDataLst>
                <p:tags r:id="rId154"/>
              </p:custDataLst>
            </p:nvPr>
          </p:nvSpPr>
          <p:spPr bwMode="auto">
            <a:xfrm>
              <a:off x="4751340" y="175499"/>
              <a:ext cx="354286" cy="3164688"/>
            </a:xfrm>
            <a:custGeom>
              <a:avLst/>
              <a:gdLst>
                <a:gd name="T0" fmla="*/ 9 w 131"/>
                <a:gd name="T1" fmla="*/ 0 h 1172"/>
                <a:gd name="T2" fmla="*/ 0 w 131"/>
                <a:gd name="T3" fmla="*/ 0 h 1172"/>
                <a:gd name="T4" fmla="*/ 18 w 131"/>
                <a:gd name="T5" fmla="*/ 170 h 1172"/>
                <a:gd name="T6" fmla="*/ 19 w 131"/>
                <a:gd name="T7" fmla="*/ 181 h 1172"/>
                <a:gd name="T8" fmla="*/ 38 w 131"/>
                <a:gd name="T9" fmla="*/ 355 h 1172"/>
                <a:gd name="T10" fmla="*/ 39 w 131"/>
                <a:gd name="T11" fmla="*/ 365 h 1172"/>
                <a:gd name="T12" fmla="*/ 54 w 131"/>
                <a:gd name="T13" fmla="*/ 510 h 1172"/>
                <a:gd name="T14" fmla="*/ 55 w 131"/>
                <a:gd name="T15" fmla="*/ 520 h 1172"/>
                <a:gd name="T16" fmla="*/ 69 w 131"/>
                <a:gd name="T17" fmla="*/ 645 h 1172"/>
                <a:gd name="T18" fmla="*/ 69 w 131"/>
                <a:gd name="T19" fmla="*/ 654 h 1172"/>
                <a:gd name="T20" fmla="*/ 119 w 131"/>
                <a:gd name="T21" fmla="*/ 1122 h 1172"/>
                <a:gd name="T22" fmla="*/ 129 w 131"/>
                <a:gd name="T23" fmla="*/ 1172 h 1172"/>
                <a:gd name="T24" fmla="*/ 131 w 131"/>
                <a:gd name="T25" fmla="*/ 1158 h 1172"/>
                <a:gd name="T26" fmla="*/ 126 w 131"/>
                <a:gd name="T27" fmla="*/ 1114 h 1172"/>
                <a:gd name="T28" fmla="*/ 79 w 131"/>
                <a:gd name="T29" fmla="*/ 658 h 1172"/>
                <a:gd name="T30" fmla="*/ 77 w 131"/>
                <a:gd name="T31" fmla="*/ 648 h 1172"/>
                <a:gd name="T32" fmla="*/ 64 w 131"/>
                <a:gd name="T33" fmla="*/ 524 h 1172"/>
                <a:gd name="T34" fmla="*/ 63 w 131"/>
                <a:gd name="T35" fmla="*/ 514 h 1172"/>
                <a:gd name="T36" fmla="*/ 48 w 131"/>
                <a:gd name="T37" fmla="*/ 370 h 1172"/>
                <a:gd name="T38" fmla="*/ 47 w 131"/>
                <a:gd name="T39" fmla="*/ 360 h 1172"/>
                <a:gd name="T40" fmla="*/ 28 w 131"/>
                <a:gd name="T41" fmla="*/ 187 h 1172"/>
                <a:gd name="T42" fmla="*/ 27 w 131"/>
                <a:gd name="T43" fmla="*/ 176 h 1172"/>
                <a:gd name="T44" fmla="*/ 9 w 131"/>
                <a:gd name="T45" fmla="*/ 0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1" h="1172">
                  <a:moveTo>
                    <a:pt x="9" y="0"/>
                  </a:moveTo>
                  <a:lnTo>
                    <a:pt x="0" y="0"/>
                  </a:lnTo>
                  <a:lnTo>
                    <a:pt x="18" y="170"/>
                  </a:lnTo>
                  <a:lnTo>
                    <a:pt x="19" y="181"/>
                  </a:lnTo>
                  <a:lnTo>
                    <a:pt x="38" y="355"/>
                  </a:lnTo>
                  <a:lnTo>
                    <a:pt x="39" y="365"/>
                  </a:lnTo>
                  <a:lnTo>
                    <a:pt x="54" y="510"/>
                  </a:lnTo>
                  <a:lnTo>
                    <a:pt x="55" y="520"/>
                  </a:lnTo>
                  <a:lnTo>
                    <a:pt x="69" y="645"/>
                  </a:lnTo>
                  <a:lnTo>
                    <a:pt x="69" y="654"/>
                  </a:lnTo>
                  <a:lnTo>
                    <a:pt x="119" y="1122"/>
                  </a:lnTo>
                  <a:lnTo>
                    <a:pt x="129" y="1172"/>
                  </a:lnTo>
                  <a:lnTo>
                    <a:pt x="131" y="1158"/>
                  </a:lnTo>
                  <a:lnTo>
                    <a:pt x="126" y="1114"/>
                  </a:lnTo>
                  <a:lnTo>
                    <a:pt x="79" y="658"/>
                  </a:lnTo>
                  <a:lnTo>
                    <a:pt x="77" y="648"/>
                  </a:lnTo>
                  <a:lnTo>
                    <a:pt x="64" y="524"/>
                  </a:lnTo>
                  <a:lnTo>
                    <a:pt x="63" y="514"/>
                  </a:lnTo>
                  <a:lnTo>
                    <a:pt x="48" y="370"/>
                  </a:lnTo>
                  <a:lnTo>
                    <a:pt x="47" y="360"/>
                  </a:lnTo>
                  <a:lnTo>
                    <a:pt x="28" y="187"/>
                  </a:lnTo>
                  <a:lnTo>
                    <a:pt x="27" y="17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8" name="Freeform 145"/>
            <p:cNvSpPr>
              <a:spLocks noChangeArrowheads="1"/>
            </p:cNvSpPr>
            <p:nvPr>
              <p:custDataLst>
                <p:tags r:id="rId155"/>
              </p:custDataLst>
            </p:nvPr>
          </p:nvSpPr>
          <p:spPr bwMode="auto">
            <a:xfrm>
              <a:off x="4751340" y="175499"/>
              <a:ext cx="354286" cy="3164688"/>
            </a:xfrm>
            <a:custGeom>
              <a:avLst/>
              <a:gdLst>
                <a:gd name="T0" fmla="*/ 9 w 131"/>
                <a:gd name="T1" fmla="*/ 0 h 1172"/>
                <a:gd name="T2" fmla="*/ 0 w 131"/>
                <a:gd name="T3" fmla="*/ 0 h 1172"/>
                <a:gd name="T4" fmla="*/ 18 w 131"/>
                <a:gd name="T5" fmla="*/ 170 h 1172"/>
                <a:gd name="T6" fmla="*/ 19 w 131"/>
                <a:gd name="T7" fmla="*/ 181 h 1172"/>
                <a:gd name="T8" fmla="*/ 38 w 131"/>
                <a:gd name="T9" fmla="*/ 355 h 1172"/>
                <a:gd name="T10" fmla="*/ 39 w 131"/>
                <a:gd name="T11" fmla="*/ 365 h 1172"/>
                <a:gd name="T12" fmla="*/ 54 w 131"/>
                <a:gd name="T13" fmla="*/ 510 h 1172"/>
                <a:gd name="T14" fmla="*/ 55 w 131"/>
                <a:gd name="T15" fmla="*/ 520 h 1172"/>
                <a:gd name="T16" fmla="*/ 69 w 131"/>
                <a:gd name="T17" fmla="*/ 645 h 1172"/>
                <a:gd name="T18" fmla="*/ 69 w 131"/>
                <a:gd name="T19" fmla="*/ 654 h 1172"/>
                <a:gd name="T20" fmla="*/ 119 w 131"/>
                <a:gd name="T21" fmla="*/ 1122 h 1172"/>
                <a:gd name="T22" fmla="*/ 129 w 131"/>
                <a:gd name="T23" fmla="*/ 1172 h 1172"/>
                <a:gd name="T24" fmla="*/ 131 w 131"/>
                <a:gd name="T25" fmla="*/ 1158 h 1172"/>
                <a:gd name="T26" fmla="*/ 126 w 131"/>
                <a:gd name="T27" fmla="*/ 1114 h 1172"/>
                <a:gd name="T28" fmla="*/ 79 w 131"/>
                <a:gd name="T29" fmla="*/ 658 h 1172"/>
                <a:gd name="T30" fmla="*/ 77 w 131"/>
                <a:gd name="T31" fmla="*/ 648 h 1172"/>
                <a:gd name="T32" fmla="*/ 64 w 131"/>
                <a:gd name="T33" fmla="*/ 524 h 1172"/>
                <a:gd name="T34" fmla="*/ 63 w 131"/>
                <a:gd name="T35" fmla="*/ 514 h 1172"/>
                <a:gd name="T36" fmla="*/ 48 w 131"/>
                <a:gd name="T37" fmla="*/ 370 h 1172"/>
                <a:gd name="T38" fmla="*/ 47 w 131"/>
                <a:gd name="T39" fmla="*/ 360 h 1172"/>
                <a:gd name="T40" fmla="*/ 28 w 131"/>
                <a:gd name="T41" fmla="*/ 187 h 1172"/>
                <a:gd name="T42" fmla="*/ 27 w 131"/>
                <a:gd name="T43" fmla="*/ 176 h 1172"/>
                <a:gd name="T44" fmla="*/ 9 w 131"/>
                <a:gd name="T45" fmla="*/ 0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1" h="1172">
                  <a:moveTo>
                    <a:pt x="9" y="0"/>
                  </a:moveTo>
                  <a:lnTo>
                    <a:pt x="0" y="0"/>
                  </a:lnTo>
                  <a:lnTo>
                    <a:pt x="18" y="170"/>
                  </a:lnTo>
                  <a:lnTo>
                    <a:pt x="19" y="181"/>
                  </a:lnTo>
                  <a:lnTo>
                    <a:pt x="38" y="355"/>
                  </a:lnTo>
                  <a:lnTo>
                    <a:pt x="39" y="365"/>
                  </a:lnTo>
                  <a:lnTo>
                    <a:pt x="54" y="510"/>
                  </a:lnTo>
                  <a:lnTo>
                    <a:pt x="55" y="520"/>
                  </a:lnTo>
                  <a:lnTo>
                    <a:pt x="69" y="645"/>
                  </a:lnTo>
                  <a:lnTo>
                    <a:pt x="69" y="654"/>
                  </a:lnTo>
                  <a:lnTo>
                    <a:pt x="119" y="1122"/>
                  </a:lnTo>
                  <a:lnTo>
                    <a:pt x="129" y="1172"/>
                  </a:lnTo>
                  <a:lnTo>
                    <a:pt x="131" y="1158"/>
                  </a:lnTo>
                  <a:lnTo>
                    <a:pt x="126" y="1114"/>
                  </a:lnTo>
                  <a:lnTo>
                    <a:pt x="79" y="658"/>
                  </a:lnTo>
                  <a:lnTo>
                    <a:pt x="77" y="648"/>
                  </a:lnTo>
                  <a:lnTo>
                    <a:pt x="64" y="524"/>
                  </a:lnTo>
                  <a:lnTo>
                    <a:pt x="63" y="514"/>
                  </a:lnTo>
                  <a:lnTo>
                    <a:pt x="48" y="370"/>
                  </a:lnTo>
                  <a:lnTo>
                    <a:pt x="47" y="360"/>
                  </a:lnTo>
                  <a:lnTo>
                    <a:pt x="28" y="187"/>
                  </a:lnTo>
                  <a:lnTo>
                    <a:pt x="27" y="176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49" name="Freeform 146"/>
            <p:cNvSpPr>
              <a:spLocks noChangeArrowheads="1"/>
            </p:cNvSpPr>
            <p:nvPr>
              <p:custDataLst>
                <p:tags r:id="rId156"/>
              </p:custDataLst>
            </p:nvPr>
          </p:nvSpPr>
          <p:spPr bwMode="auto">
            <a:xfrm>
              <a:off x="4403162" y="175499"/>
              <a:ext cx="697883" cy="3185577"/>
            </a:xfrm>
            <a:custGeom>
              <a:avLst/>
              <a:gdLst>
                <a:gd name="T0" fmla="*/ 9 w 258"/>
                <a:gd name="T1" fmla="*/ 0 h 1180"/>
                <a:gd name="T2" fmla="*/ 0 w 258"/>
                <a:gd name="T3" fmla="*/ 0 h 1180"/>
                <a:gd name="T4" fmla="*/ 17 w 258"/>
                <a:gd name="T5" fmla="*/ 79 h 1180"/>
                <a:gd name="T6" fmla="*/ 20 w 258"/>
                <a:gd name="T7" fmla="*/ 91 h 1180"/>
                <a:gd name="T8" fmla="*/ 63 w 258"/>
                <a:gd name="T9" fmla="*/ 295 h 1180"/>
                <a:gd name="T10" fmla="*/ 65 w 258"/>
                <a:gd name="T11" fmla="*/ 306 h 1180"/>
                <a:gd name="T12" fmla="*/ 100 w 258"/>
                <a:gd name="T13" fmla="*/ 471 h 1180"/>
                <a:gd name="T14" fmla="*/ 103 w 258"/>
                <a:gd name="T15" fmla="*/ 481 h 1180"/>
                <a:gd name="T16" fmla="*/ 132 w 258"/>
                <a:gd name="T17" fmla="*/ 620 h 1180"/>
                <a:gd name="T18" fmla="*/ 134 w 258"/>
                <a:gd name="T19" fmla="*/ 630 h 1180"/>
                <a:gd name="T20" fmla="*/ 239 w 258"/>
                <a:gd name="T21" fmla="*/ 1122 h 1180"/>
                <a:gd name="T22" fmla="*/ 258 w 258"/>
                <a:gd name="T23" fmla="*/ 1180 h 1180"/>
                <a:gd name="T24" fmla="*/ 258 w 258"/>
                <a:gd name="T25" fmla="*/ 1172 h 1180"/>
                <a:gd name="T26" fmla="*/ 248 w 258"/>
                <a:gd name="T27" fmla="*/ 1122 h 1180"/>
                <a:gd name="T28" fmla="*/ 144 w 258"/>
                <a:gd name="T29" fmla="*/ 633 h 1180"/>
                <a:gd name="T30" fmla="*/ 142 w 258"/>
                <a:gd name="T31" fmla="*/ 624 h 1180"/>
                <a:gd name="T32" fmla="*/ 112 w 258"/>
                <a:gd name="T33" fmla="*/ 486 h 1180"/>
                <a:gd name="T34" fmla="*/ 110 w 258"/>
                <a:gd name="T35" fmla="*/ 475 h 1180"/>
                <a:gd name="T36" fmla="*/ 75 w 258"/>
                <a:gd name="T37" fmla="*/ 312 h 1180"/>
                <a:gd name="T38" fmla="*/ 73 w 258"/>
                <a:gd name="T39" fmla="*/ 300 h 1180"/>
                <a:gd name="T40" fmla="*/ 30 w 258"/>
                <a:gd name="T41" fmla="*/ 98 h 1180"/>
                <a:gd name="T42" fmla="*/ 27 w 258"/>
                <a:gd name="T43" fmla="*/ 86 h 1180"/>
                <a:gd name="T44" fmla="*/ 9 w 258"/>
                <a:gd name="T4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8" h="1180">
                  <a:moveTo>
                    <a:pt x="9" y="0"/>
                  </a:moveTo>
                  <a:lnTo>
                    <a:pt x="0" y="0"/>
                  </a:lnTo>
                  <a:lnTo>
                    <a:pt x="17" y="79"/>
                  </a:lnTo>
                  <a:lnTo>
                    <a:pt x="20" y="91"/>
                  </a:lnTo>
                  <a:lnTo>
                    <a:pt x="63" y="295"/>
                  </a:lnTo>
                  <a:lnTo>
                    <a:pt x="65" y="306"/>
                  </a:lnTo>
                  <a:lnTo>
                    <a:pt x="100" y="471"/>
                  </a:lnTo>
                  <a:lnTo>
                    <a:pt x="103" y="481"/>
                  </a:lnTo>
                  <a:lnTo>
                    <a:pt x="132" y="620"/>
                  </a:lnTo>
                  <a:lnTo>
                    <a:pt x="134" y="630"/>
                  </a:lnTo>
                  <a:lnTo>
                    <a:pt x="239" y="1122"/>
                  </a:lnTo>
                  <a:lnTo>
                    <a:pt x="258" y="1180"/>
                  </a:lnTo>
                  <a:lnTo>
                    <a:pt x="258" y="1172"/>
                  </a:lnTo>
                  <a:lnTo>
                    <a:pt x="248" y="1122"/>
                  </a:lnTo>
                  <a:lnTo>
                    <a:pt x="144" y="633"/>
                  </a:lnTo>
                  <a:lnTo>
                    <a:pt x="142" y="624"/>
                  </a:lnTo>
                  <a:lnTo>
                    <a:pt x="112" y="486"/>
                  </a:lnTo>
                  <a:lnTo>
                    <a:pt x="110" y="475"/>
                  </a:lnTo>
                  <a:lnTo>
                    <a:pt x="75" y="312"/>
                  </a:lnTo>
                  <a:lnTo>
                    <a:pt x="73" y="300"/>
                  </a:lnTo>
                  <a:lnTo>
                    <a:pt x="30" y="98"/>
                  </a:lnTo>
                  <a:lnTo>
                    <a:pt x="27" y="8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0" name="Freeform 147"/>
            <p:cNvSpPr>
              <a:spLocks noChangeArrowheads="1"/>
            </p:cNvSpPr>
            <p:nvPr>
              <p:custDataLst>
                <p:tags r:id="rId157"/>
              </p:custDataLst>
            </p:nvPr>
          </p:nvSpPr>
          <p:spPr bwMode="auto">
            <a:xfrm>
              <a:off x="4403162" y="175499"/>
              <a:ext cx="697883" cy="3185577"/>
            </a:xfrm>
            <a:custGeom>
              <a:avLst/>
              <a:gdLst>
                <a:gd name="T0" fmla="*/ 9 w 258"/>
                <a:gd name="T1" fmla="*/ 0 h 1180"/>
                <a:gd name="T2" fmla="*/ 0 w 258"/>
                <a:gd name="T3" fmla="*/ 0 h 1180"/>
                <a:gd name="T4" fmla="*/ 17 w 258"/>
                <a:gd name="T5" fmla="*/ 79 h 1180"/>
                <a:gd name="T6" fmla="*/ 20 w 258"/>
                <a:gd name="T7" fmla="*/ 91 h 1180"/>
                <a:gd name="T8" fmla="*/ 63 w 258"/>
                <a:gd name="T9" fmla="*/ 295 h 1180"/>
                <a:gd name="T10" fmla="*/ 65 w 258"/>
                <a:gd name="T11" fmla="*/ 306 h 1180"/>
                <a:gd name="T12" fmla="*/ 100 w 258"/>
                <a:gd name="T13" fmla="*/ 471 h 1180"/>
                <a:gd name="T14" fmla="*/ 103 w 258"/>
                <a:gd name="T15" fmla="*/ 481 h 1180"/>
                <a:gd name="T16" fmla="*/ 132 w 258"/>
                <a:gd name="T17" fmla="*/ 620 h 1180"/>
                <a:gd name="T18" fmla="*/ 134 w 258"/>
                <a:gd name="T19" fmla="*/ 630 h 1180"/>
                <a:gd name="T20" fmla="*/ 239 w 258"/>
                <a:gd name="T21" fmla="*/ 1122 h 1180"/>
                <a:gd name="T22" fmla="*/ 258 w 258"/>
                <a:gd name="T23" fmla="*/ 1180 h 1180"/>
                <a:gd name="T24" fmla="*/ 258 w 258"/>
                <a:gd name="T25" fmla="*/ 1172 h 1180"/>
                <a:gd name="T26" fmla="*/ 248 w 258"/>
                <a:gd name="T27" fmla="*/ 1122 h 1180"/>
                <a:gd name="T28" fmla="*/ 144 w 258"/>
                <a:gd name="T29" fmla="*/ 633 h 1180"/>
                <a:gd name="T30" fmla="*/ 142 w 258"/>
                <a:gd name="T31" fmla="*/ 624 h 1180"/>
                <a:gd name="T32" fmla="*/ 112 w 258"/>
                <a:gd name="T33" fmla="*/ 486 h 1180"/>
                <a:gd name="T34" fmla="*/ 110 w 258"/>
                <a:gd name="T35" fmla="*/ 475 h 1180"/>
                <a:gd name="T36" fmla="*/ 75 w 258"/>
                <a:gd name="T37" fmla="*/ 312 h 1180"/>
                <a:gd name="T38" fmla="*/ 73 w 258"/>
                <a:gd name="T39" fmla="*/ 300 h 1180"/>
                <a:gd name="T40" fmla="*/ 30 w 258"/>
                <a:gd name="T41" fmla="*/ 98 h 1180"/>
                <a:gd name="T42" fmla="*/ 27 w 258"/>
                <a:gd name="T43" fmla="*/ 86 h 1180"/>
                <a:gd name="T44" fmla="*/ 9 w 258"/>
                <a:gd name="T45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8" h="1180">
                  <a:moveTo>
                    <a:pt x="9" y="0"/>
                  </a:moveTo>
                  <a:lnTo>
                    <a:pt x="0" y="0"/>
                  </a:lnTo>
                  <a:lnTo>
                    <a:pt x="17" y="79"/>
                  </a:lnTo>
                  <a:lnTo>
                    <a:pt x="20" y="91"/>
                  </a:lnTo>
                  <a:lnTo>
                    <a:pt x="63" y="295"/>
                  </a:lnTo>
                  <a:lnTo>
                    <a:pt x="65" y="306"/>
                  </a:lnTo>
                  <a:lnTo>
                    <a:pt x="100" y="471"/>
                  </a:lnTo>
                  <a:lnTo>
                    <a:pt x="103" y="481"/>
                  </a:lnTo>
                  <a:lnTo>
                    <a:pt x="132" y="620"/>
                  </a:lnTo>
                  <a:lnTo>
                    <a:pt x="134" y="630"/>
                  </a:lnTo>
                  <a:lnTo>
                    <a:pt x="239" y="1122"/>
                  </a:lnTo>
                  <a:lnTo>
                    <a:pt x="258" y="1180"/>
                  </a:lnTo>
                  <a:lnTo>
                    <a:pt x="258" y="1172"/>
                  </a:lnTo>
                  <a:lnTo>
                    <a:pt x="248" y="1122"/>
                  </a:lnTo>
                  <a:lnTo>
                    <a:pt x="144" y="633"/>
                  </a:lnTo>
                  <a:lnTo>
                    <a:pt x="142" y="624"/>
                  </a:lnTo>
                  <a:lnTo>
                    <a:pt x="112" y="486"/>
                  </a:lnTo>
                  <a:lnTo>
                    <a:pt x="110" y="475"/>
                  </a:lnTo>
                  <a:lnTo>
                    <a:pt x="75" y="312"/>
                  </a:lnTo>
                  <a:lnTo>
                    <a:pt x="73" y="300"/>
                  </a:lnTo>
                  <a:lnTo>
                    <a:pt x="30" y="98"/>
                  </a:lnTo>
                  <a:lnTo>
                    <a:pt x="27" y="86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1" name="Freeform 148"/>
            <p:cNvSpPr>
              <a:spLocks noChangeArrowheads="1"/>
            </p:cNvSpPr>
            <p:nvPr>
              <p:custDataLst>
                <p:tags r:id="rId158"/>
              </p:custDataLst>
            </p:nvPr>
          </p:nvSpPr>
          <p:spPr bwMode="auto">
            <a:xfrm>
              <a:off x="4044295" y="175499"/>
              <a:ext cx="1056750" cy="3197514"/>
            </a:xfrm>
            <a:custGeom>
              <a:avLst/>
              <a:gdLst>
                <a:gd name="T0" fmla="*/ 9 w 391"/>
                <a:gd name="T1" fmla="*/ 0 h 1184"/>
                <a:gd name="T2" fmla="*/ 0 w 391"/>
                <a:gd name="T3" fmla="*/ 0 h 1184"/>
                <a:gd name="T4" fmla="*/ 73 w 391"/>
                <a:gd name="T5" fmla="*/ 223 h 1184"/>
                <a:gd name="T6" fmla="*/ 76 w 391"/>
                <a:gd name="T7" fmla="*/ 235 h 1184"/>
                <a:gd name="T8" fmla="*/ 138 w 391"/>
                <a:gd name="T9" fmla="*/ 425 h 1184"/>
                <a:gd name="T10" fmla="*/ 141 w 391"/>
                <a:gd name="T11" fmla="*/ 436 h 1184"/>
                <a:gd name="T12" fmla="*/ 192 w 391"/>
                <a:gd name="T13" fmla="*/ 591 h 1184"/>
                <a:gd name="T14" fmla="*/ 195 w 391"/>
                <a:gd name="T15" fmla="*/ 602 h 1184"/>
                <a:gd name="T16" fmla="*/ 364 w 391"/>
                <a:gd name="T17" fmla="*/ 1124 h 1184"/>
                <a:gd name="T18" fmla="*/ 390 w 391"/>
                <a:gd name="T19" fmla="*/ 1184 h 1184"/>
                <a:gd name="T20" fmla="*/ 391 w 391"/>
                <a:gd name="T21" fmla="*/ 1180 h 1184"/>
                <a:gd name="T22" fmla="*/ 372 w 391"/>
                <a:gd name="T23" fmla="*/ 1122 h 1184"/>
                <a:gd name="T24" fmla="*/ 205 w 391"/>
                <a:gd name="T25" fmla="*/ 606 h 1184"/>
                <a:gd name="T26" fmla="*/ 202 w 391"/>
                <a:gd name="T27" fmla="*/ 595 h 1184"/>
                <a:gd name="T28" fmla="*/ 152 w 391"/>
                <a:gd name="T29" fmla="*/ 441 h 1184"/>
                <a:gd name="T30" fmla="*/ 148 w 391"/>
                <a:gd name="T31" fmla="*/ 430 h 1184"/>
                <a:gd name="T32" fmla="*/ 87 w 391"/>
                <a:gd name="T33" fmla="*/ 241 h 1184"/>
                <a:gd name="T34" fmla="*/ 83 w 391"/>
                <a:gd name="T35" fmla="*/ 229 h 1184"/>
                <a:gd name="T36" fmla="*/ 9 w 391"/>
                <a:gd name="T37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1" h="1184">
                  <a:moveTo>
                    <a:pt x="9" y="0"/>
                  </a:moveTo>
                  <a:lnTo>
                    <a:pt x="0" y="0"/>
                  </a:lnTo>
                  <a:lnTo>
                    <a:pt x="73" y="223"/>
                  </a:lnTo>
                  <a:lnTo>
                    <a:pt x="76" y="235"/>
                  </a:lnTo>
                  <a:lnTo>
                    <a:pt x="138" y="425"/>
                  </a:lnTo>
                  <a:lnTo>
                    <a:pt x="141" y="436"/>
                  </a:lnTo>
                  <a:lnTo>
                    <a:pt x="192" y="591"/>
                  </a:lnTo>
                  <a:lnTo>
                    <a:pt x="195" y="602"/>
                  </a:lnTo>
                  <a:lnTo>
                    <a:pt x="364" y="1124"/>
                  </a:lnTo>
                  <a:lnTo>
                    <a:pt x="390" y="1184"/>
                  </a:lnTo>
                  <a:lnTo>
                    <a:pt x="391" y="1180"/>
                  </a:lnTo>
                  <a:lnTo>
                    <a:pt x="372" y="1122"/>
                  </a:lnTo>
                  <a:lnTo>
                    <a:pt x="205" y="606"/>
                  </a:lnTo>
                  <a:lnTo>
                    <a:pt x="202" y="595"/>
                  </a:lnTo>
                  <a:lnTo>
                    <a:pt x="152" y="441"/>
                  </a:lnTo>
                  <a:lnTo>
                    <a:pt x="148" y="430"/>
                  </a:lnTo>
                  <a:lnTo>
                    <a:pt x="87" y="241"/>
                  </a:lnTo>
                  <a:lnTo>
                    <a:pt x="83" y="22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2" name="Freeform 149"/>
            <p:cNvSpPr>
              <a:spLocks noChangeArrowheads="1"/>
            </p:cNvSpPr>
            <p:nvPr>
              <p:custDataLst>
                <p:tags r:id="rId159"/>
              </p:custDataLst>
            </p:nvPr>
          </p:nvSpPr>
          <p:spPr bwMode="auto">
            <a:xfrm>
              <a:off x="4044295" y="175499"/>
              <a:ext cx="1056750" cy="3197514"/>
            </a:xfrm>
            <a:custGeom>
              <a:avLst/>
              <a:gdLst>
                <a:gd name="T0" fmla="*/ 9 w 391"/>
                <a:gd name="T1" fmla="*/ 0 h 1184"/>
                <a:gd name="T2" fmla="*/ 0 w 391"/>
                <a:gd name="T3" fmla="*/ 0 h 1184"/>
                <a:gd name="T4" fmla="*/ 73 w 391"/>
                <a:gd name="T5" fmla="*/ 223 h 1184"/>
                <a:gd name="T6" fmla="*/ 76 w 391"/>
                <a:gd name="T7" fmla="*/ 235 h 1184"/>
                <a:gd name="T8" fmla="*/ 138 w 391"/>
                <a:gd name="T9" fmla="*/ 425 h 1184"/>
                <a:gd name="T10" fmla="*/ 141 w 391"/>
                <a:gd name="T11" fmla="*/ 436 h 1184"/>
                <a:gd name="T12" fmla="*/ 192 w 391"/>
                <a:gd name="T13" fmla="*/ 591 h 1184"/>
                <a:gd name="T14" fmla="*/ 195 w 391"/>
                <a:gd name="T15" fmla="*/ 602 h 1184"/>
                <a:gd name="T16" fmla="*/ 364 w 391"/>
                <a:gd name="T17" fmla="*/ 1124 h 1184"/>
                <a:gd name="T18" fmla="*/ 390 w 391"/>
                <a:gd name="T19" fmla="*/ 1184 h 1184"/>
                <a:gd name="T20" fmla="*/ 391 w 391"/>
                <a:gd name="T21" fmla="*/ 1180 h 1184"/>
                <a:gd name="T22" fmla="*/ 372 w 391"/>
                <a:gd name="T23" fmla="*/ 1122 h 1184"/>
                <a:gd name="T24" fmla="*/ 205 w 391"/>
                <a:gd name="T25" fmla="*/ 606 h 1184"/>
                <a:gd name="T26" fmla="*/ 202 w 391"/>
                <a:gd name="T27" fmla="*/ 595 h 1184"/>
                <a:gd name="T28" fmla="*/ 152 w 391"/>
                <a:gd name="T29" fmla="*/ 441 h 1184"/>
                <a:gd name="T30" fmla="*/ 148 w 391"/>
                <a:gd name="T31" fmla="*/ 430 h 1184"/>
                <a:gd name="T32" fmla="*/ 87 w 391"/>
                <a:gd name="T33" fmla="*/ 241 h 1184"/>
                <a:gd name="T34" fmla="*/ 83 w 391"/>
                <a:gd name="T35" fmla="*/ 229 h 1184"/>
                <a:gd name="T36" fmla="*/ 9 w 391"/>
                <a:gd name="T37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1" h="1184">
                  <a:moveTo>
                    <a:pt x="9" y="0"/>
                  </a:moveTo>
                  <a:lnTo>
                    <a:pt x="0" y="0"/>
                  </a:lnTo>
                  <a:lnTo>
                    <a:pt x="73" y="223"/>
                  </a:lnTo>
                  <a:lnTo>
                    <a:pt x="76" y="235"/>
                  </a:lnTo>
                  <a:lnTo>
                    <a:pt x="138" y="425"/>
                  </a:lnTo>
                  <a:lnTo>
                    <a:pt x="141" y="436"/>
                  </a:lnTo>
                  <a:lnTo>
                    <a:pt x="192" y="591"/>
                  </a:lnTo>
                  <a:lnTo>
                    <a:pt x="195" y="602"/>
                  </a:lnTo>
                  <a:lnTo>
                    <a:pt x="364" y="1124"/>
                  </a:lnTo>
                  <a:lnTo>
                    <a:pt x="390" y="1184"/>
                  </a:lnTo>
                  <a:lnTo>
                    <a:pt x="391" y="1180"/>
                  </a:lnTo>
                  <a:lnTo>
                    <a:pt x="372" y="1122"/>
                  </a:lnTo>
                  <a:lnTo>
                    <a:pt x="205" y="606"/>
                  </a:lnTo>
                  <a:lnTo>
                    <a:pt x="202" y="595"/>
                  </a:lnTo>
                  <a:lnTo>
                    <a:pt x="152" y="441"/>
                  </a:lnTo>
                  <a:lnTo>
                    <a:pt x="148" y="430"/>
                  </a:lnTo>
                  <a:lnTo>
                    <a:pt x="87" y="241"/>
                  </a:lnTo>
                  <a:lnTo>
                    <a:pt x="83" y="229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3" name="Freeform 150"/>
            <p:cNvSpPr>
              <a:spLocks noChangeArrowheads="1"/>
            </p:cNvSpPr>
            <p:nvPr>
              <p:custDataLst>
                <p:tags r:id="rId160"/>
              </p:custDataLst>
            </p:nvPr>
          </p:nvSpPr>
          <p:spPr bwMode="auto">
            <a:xfrm>
              <a:off x="3668630" y="175499"/>
              <a:ext cx="1429361" cy="3204973"/>
            </a:xfrm>
            <a:custGeom>
              <a:avLst/>
              <a:gdLst>
                <a:gd name="T0" fmla="*/ 9 w 529"/>
                <a:gd name="T1" fmla="*/ 0 h 1187"/>
                <a:gd name="T2" fmla="*/ 0 w 529"/>
                <a:gd name="T3" fmla="*/ 0 h 1187"/>
                <a:gd name="T4" fmla="*/ 59 w 529"/>
                <a:gd name="T5" fmla="*/ 135 h 1187"/>
                <a:gd name="T6" fmla="*/ 65 w 529"/>
                <a:gd name="T7" fmla="*/ 148 h 1187"/>
                <a:gd name="T8" fmla="*/ 162 w 529"/>
                <a:gd name="T9" fmla="*/ 370 h 1187"/>
                <a:gd name="T10" fmla="*/ 168 w 529"/>
                <a:gd name="T11" fmla="*/ 382 h 1187"/>
                <a:gd name="T12" fmla="*/ 245 w 529"/>
                <a:gd name="T13" fmla="*/ 558 h 1187"/>
                <a:gd name="T14" fmla="*/ 250 w 529"/>
                <a:gd name="T15" fmla="*/ 569 h 1187"/>
                <a:gd name="T16" fmla="*/ 494 w 529"/>
                <a:gd name="T17" fmla="*/ 1125 h 1187"/>
                <a:gd name="T18" fmla="*/ 529 w 529"/>
                <a:gd name="T19" fmla="*/ 1187 h 1187"/>
                <a:gd name="T20" fmla="*/ 529 w 529"/>
                <a:gd name="T21" fmla="*/ 1184 h 1187"/>
                <a:gd name="T22" fmla="*/ 503 w 529"/>
                <a:gd name="T23" fmla="*/ 1124 h 1187"/>
                <a:gd name="T24" fmla="*/ 261 w 529"/>
                <a:gd name="T25" fmla="*/ 574 h 1187"/>
                <a:gd name="T26" fmla="*/ 256 w 529"/>
                <a:gd name="T27" fmla="*/ 562 h 1187"/>
                <a:gd name="T28" fmla="*/ 179 w 529"/>
                <a:gd name="T29" fmla="*/ 388 h 1187"/>
                <a:gd name="T30" fmla="*/ 174 w 529"/>
                <a:gd name="T31" fmla="*/ 376 h 1187"/>
                <a:gd name="T32" fmla="*/ 78 w 529"/>
                <a:gd name="T33" fmla="*/ 155 h 1187"/>
                <a:gd name="T34" fmla="*/ 71 w 529"/>
                <a:gd name="T35" fmla="*/ 143 h 1187"/>
                <a:gd name="T36" fmla="*/ 9 w 529"/>
                <a:gd name="T37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9" h="1187">
                  <a:moveTo>
                    <a:pt x="9" y="0"/>
                  </a:moveTo>
                  <a:lnTo>
                    <a:pt x="0" y="0"/>
                  </a:lnTo>
                  <a:lnTo>
                    <a:pt x="59" y="135"/>
                  </a:lnTo>
                  <a:lnTo>
                    <a:pt x="65" y="148"/>
                  </a:lnTo>
                  <a:lnTo>
                    <a:pt x="162" y="370"/>
                  </a:lnTo>
                  <a:lnTo>
                    <a:pt x="168" y="382"/>
                  </a:lnTo>
                  <a:lnTo>
                    <a:pt x="245" y="558"/>
                  </a:lnTo>
                  <a:lnTo>
                    <a:pt x="250" y="569"/>
                  </a:lnTo>
                  <a:lnTo>
                    <a:pt x="494" y="1125"/>
                  </a:lnTo>
                  <a:lnTo>
                    <a:pt x="529" y="1187"/>
                  </a:lnTo>
                  <a:lnTo>
                    <a:pt x="529" y="1184"/>
                  </a:lnTo>
                  <a:lnTo>
                    <a:pt x="503" y="1124"/>
                  </a:lnTo>
                  <a:lnTo>
                    <a:pt x="261" y="574"/>
                  </a:lnTo>
                  <a:lnTo>
                    <a:pt x="256" y="562"/>
                  </a:lnTo>
                  <a:lnTo>
                    <a:pt x="179" y="388"/>
                  </a:lnTo>
                  <a:lnTo>
                    <a:pt x="174" y="376"/>
                  </a:lnTo>
                  <a:lnTo>
                    <a:pt x="78" y="155"/>
                  </a:lnTo>
                  <a:lnTo>
                    <a:pt x="71" y="14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4" name="Freeform 151"/>
            <p:cNvSpPr>
              <a:spLocks noChangeArrowheads="1"/>
            </p:cNvSpPr>
            <p:nvPr>
              <p:custDataLst>
                <p:tags r:id="rId161"/>
              </p:custDataLst>
            </p:nvPr>
          </p:nvSpPr>
          <p:spPr bwMode="auto">
            <a:xfrm>
              <a:off x="3668630" y="175499"/>
              <a:ext cx="1429361" cy="3204973"/>
            </a:xfrm>
            <a:custGeom>
              <a:avLst/>
              <a:gdLst>
                <a:gd name="T0" fmla="*/ 9 w 529"/>
                <a:gd name="T1" fmla="*/ 0 h 1187"/>
                <a:gd name="T2" fmla="*/ 0 w 529"/>
                <a:gd name="T3" fmla="*/ 0 h 1187"/>
                <a:gd name="T4" fmla="*/ 59 w 529"/>
                <a:gd name="T5" fmla="*/ 135 h 1187"/>
                <a:gd name="T6" fmla="*/ 65 w 529"/>
                <a:gd name="T7" fmla="*/ 148 h 1187"/>
                <a:gd name="T8" fmla="*/ 162 w 529"/>
                <a:gd name="T9" fmla="*/ 370 h 1187"/>
                <a:gd name="T10" fmla="*/ 168 w 529"/>
                <a:gd name="T11" fmla="*/ 382 h 1187"/>
                <a:gd name="T12" fmla="*/ 245 w 529"/>
                <a:gd name="T13" fmla="*/ 558 h 1187"/>
                <a:gd name="T14" fmla="*/ 250 w 529"/>
                <a:gd name="T15" fmla="*/ 569 h 1187"/>
                <a:gd name="T16" fmla="*/ 494 w 529"/>
                <a:gd name="T17" fmla="*/ 1125 h 1187"/>
                <a:gd name="T18" fmla="*/ 529 w 529"/>
                <a:gd name="T19" fmla="*/ 1187 h 1187"/>
                <a:gd name="T20" fmla="*/ 529 w 529"/>
                <a:gd name="T21" fmla="*/ 1184 h 1187"/>
                <a:gd name="T22" fmla="*/ 503 w 529"/>
                <a:gd name="T23" fmla="*/ 1124 h 1187"/>
                <a:gd name="T24" fmla="*/ 261 w 529"/>
                <a:gd name="T25" fmla="*/ 574 h 1187"/>
                <a:gd name="T26" fmla="*/ 256 w 529"/>
                <a:gd name="T27" fmla="*/ 562 h 1187"/>
                <a:gd name="T28" fmla="*/ 179 w 529"/>
                <a:gd name="T29" fmla="*/ 388 h 1187"/>
                <a:gd name="T30" fmla="*/ 174 w 529"/>
                <a:gd name="T31" fmla="*/ 376 h 1187"/>
                <a:gd name="T32" fmla="*/ 78 w 529"/>
                <a:gd name="T33" fmla="*/ 155 h 1187"/>
                <a:gd name="T34" fmla="*/ 71 w 529"/>
                <a:gd name="T35" fmla="*/ 143 h 1187"/>
                <a:gd name="T36" fmla="*/ 9 w 529"/>
                <a:gd name="T37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9" h="1187">
                  <a:moveTo>
                    <a:pt x="9" y="0"/>
                  </a:moveTo>
                  <a:lnTo>
                    <a:pt x="0" y="0"/>
                  </a:lnTo>
                  <a:lnTo>
                    <a:pt x="59" y="135"/>
                  </a:lnTo>
                  <a:lnTo>
                    <a:pt x="65" y="148"/>
                  </a:lnTo>
                  <a:lnTo>
                    <a:pt x="162" y="370"/>
                  </a:lnTo>
                  <a:lnTo>
                    <a:pt x="168" y="382"/>
                  </a:lnTo>
                  <a:lnTo>
                    <a:pt x="245" y="558"/>
                  </a:lnTo>
                  <a:lnTo>
                    <a:pt x="250" y="569"/>
                  </a:lnTo>
                  <a:lnTo>
                    <a:pt x="494" y="1125"/>
                  </a:lnTo>
                  <a:lnTo>
                    <a:pt x="529" y="1187"/>
                  </a:lnTo>
                  <a:lnTo>
                    <a:pt x="529" y="1184"/>
                  </a:lnTo>
                  <a:lnTo>
                    <a:pt x="503" y="1124"/>
                  </a:lnTo>
                  <a:lnTo>
                    <a:pt x="261" y="574"/>
                  </a:lnTo>
                  <a:lnTo>
                    <a:pt x="256" y="562"/>
                  </a:lnTo>
                  <a:lnTo>
                    <a:pt x="179" y="388"/>
                  </a:lnTo>
                  <a:lnTo>
                    <a:pt x="174" y="376"/>
                  </a:lnTo>
                  <a:lnTo>
                    <a:pt x="78" y="155"/>
                  </a:lnTo>
                  <a:lnTo>
                    <a:pt x="71" y="143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5" name="Freeform 152"/>
            <p:cNvSpPr>
              <a:spLocks noChangeArrowheads="1"/>
            </p:cNvSpPr>
            <p:nvPr>
              <p:custDataLst>
                <p:tags r:id="rId162"/>
              </p:custDataLst>
            </p:nvPr>
          </p:nvSpPr>
          <p:spPr bwMode="auto">
            <a:xfrm>
              <a:off x="3267003" y="175499"/>
              <a:ext cx="1830988" cy="3210942"/>
            </a:xfrm>
            <a:custGeom>
              <a:avLst/>
              <a:gdLst>
                <a:gd name="T0" fmla="*/ 10 w 678"/>
                <a:gd name="T1" fmla="*/ 0 h 1189"/>
                <a:gd name="T2" fmla="*/ 0 w 678"/>
                <a:gd name="T3" fmla="*/ 0 h 1189"/>
                <a:gd name="T4" fmla="*/ 12 w 678"/>
                <a:gd name="T5" fmla="*/ 22 h 1189"/>
                <a:gd name="T6" fmla="*/ 21 w 678"/>
                <a:gd name="T7" fmla="*/ 37 h 1189"/>
                <a:gd name="T8" fmla="*/ 171 w 678"/>
                <a:gd name="T9" fmla="*/ 303 h 1189"/>
                <a:gd name="T10" fmla="*/ 178 w 678"/>
                <a:gd name="T11" fmla="*/ 316 h 1189"/>
                <a:gd name="T12" fmla="*/ 292 w 678"/>
                <a:gd name="T13" fmla="*/ 519 h 1189"/>
                <a:gd name="T14" fmla="*/ 299 w 678"/>
                <a:gd name="T15" fmla="*/ 531 h 1189"/>
                <a:gd name="T16" fmla="*/ 635 w 678"/>
                <a:gd name="T17" fmla="*/ 1127 h 1189"/>
                <a:gd name="T18" fmla="*/ 678 w 678"/>
                <a:gd name="T19" fmla="*/ 1189 h 1189"/>
                <a:gd name="T20" fmla="*/ 678 w 678"/>
                <a:gd name="T21" fmla="*/ 1187 h 1189"/>
                <a:gd name="T22" fmla="*/ 643 w 678"/>
                <a:gd name="T23" fmla="*/ 1125 h 1189"/>
                <a:gd name="T24" fmla="*/ 311 w 678"/>
                <a:gd name="T25" fmla="*/ 535 h 1189"/>
                <a:gd name="T26" fmla="*/ 304 w 678"/>
                <a:gd name="T27" fmla="*/ 524 h 1189"/>
                <a:gd name="T28" fmla="*/ 192 w 678"/>
                <a:gd name="T29" fmla="*/ 322 h 1189"/>
                <a:gd name="T30" fmla="*/ 184 w 678"/>
                <a:gd name="T31" fmla="*/ 310 h 1189"/>
                <a:gd name="T32" fmla="*/ 35 w 678"/>
                <a:gd name="T33" fmla="*/ 45 h 1189"/>
                <a:gd name="T34" fmla="*/ 27 w 678"/>
                <a:gd name="T35" fmla="*/ 31 h 1189"/>
                <a:gd name="T36" fmla="*/ 10 w 678"/>
                <a:gd name="T37" fmla="*/ 0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8" h="1189">
                  <a:moveTo>
                    <a:pt x="10" y="0"/>
                  </a:moveTo>
                  <a:lnTo>
                    <a:pt x="0" y="0"/>
                  </a:lnTo>
                  <a:lnTo>
                    <a:pt x="12" y="22"/>
                  </a:lnTo>
                  <a:lnTo>
                    <a:pt x="21" y="37"/>
                  </a:lnTo>
                  <a:lnTo>
                    <a:pt x="171" y="303"/>
                  </a:lnTo>
                  <a:lnTo>
                    <a:pt x="178" y="316"/>
                  </a:lnTo>
                  <a:lnTo>
                    <a:pt x="292" y="519"/>
                  </a:lnTo>
                  <a:lnTo>
                    <a:pt x="299" y="531"/>
                  </a:lnTo>
                  <a:lnTo>
                    <a:pt x="635" y="1127"/>
                  </a:lnTo>
                  <a:lnTo>
                    <a:pt x="678" y="1189"/>
                  </a:lnTo>
                  <a:lnTo>
                    <a:pt x="678" y="1187"/>
                  </a:lnTo>
                  <a:lnTo>
                    <a:pt x="643" y="1125"/>
                  </a:lnTo>
                  <a:lnTo>
                    <a:pt x="311" y="535"/>
                  </a:lnTo>
                  <a:lnTo>
                    <a:pt x="304" y="524"/>
                  </a:lnTo>
                  <a:lnTo>
                    <a:pt x="192" y="322"/>
                  </a:lnTo>
                  <a:lnTo>
                    <a:pt x="184" y="310"/>
                  </a:lnTo>
                  <a:lnTo>
                    <a:pt x="35" y="45"/>
                  </a:lnTo>
                  <a:lnTo>
                    <a:pt x="27" y="3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6" name="Freeform 153"/>
            <p:cNvSpPr>
              <a:spLocks noChangeArrowheads="1"/>
            </p:cNvSpPr>
            <p:nvPr>
              <p:custDataLst>
                <p:tags r:id="rId163"/>
              </p:custDataLst>
            </p:nvPr>
          </p:nvSpPr>
          <p:spPr bwMode="auto">
            <a:xfrm>
              <a:off x="3267003" y="175499"/>
              <a:ext cx="1830988" cy="3210942"/>
            </a:xfrm>
            <a:custGeom>
              <a:avLst/>
              <a:gdLst>
                <a:gd name="T0" fmla="*/ 10 w 678"/>
                <a:gd name="T1" fmla="*/ 0 h 1189"/>
                <a:gd name="T2" fmla="*/ 0 w 678"/>
                <a:gd name="T3" fmla="*/ 0 h 1189"/>
                <a:gd name="T4" fmla="*/ 12 w 678"/>
                <a:gd name="T5" fmla="*/ 22 h 1189"/>
                <a:gd name="T6" fmla="*/ 21 w 678"/>
                <a:gd name="T7" fmla="*/ 37 h 1189"/>
                <a:gd name="T8" fmla="*/ 171 w 678"/>
                <a:gd name="T9" fmla="*/ 303 h 1189"/>
                <a:gd name="T10" fmla="*/ 178 w 678"/>
                <a:gd name="T11" fmla="*/ 316 h 1189"/>
                <a:gd name="T12" fmla="*/ 292 w 678"/>
                <a:gd name="T13" fmla="*/ 519 h 1189"/>
                <a:gd name="T14" fmla="*/ 299 w 678"/>
                <a:gd name="T15" fmla="*/ 531 h 1189"/>
                <a:gd name="T16" fmla="*/ 635 w 678"/>
                <a:gd name="T17" fmla="*/ 1127 h 1189"/>
                <a:gd name="T18" fmla="*/ 678 w 678"/>
                <a:gd name="T19" fmla="*/ 1189 h 1189"/>
                <a:gd name="T20" fmla="*/ 678 w 678"/>
                <a:gd name="T21" fmla="*/ 1187 h 1189"/>
                <a:gd name="T22" fmla="*/ 643 w 678"/>
                <a:gd name="T23" fmla="*/ 1125 h 1189"/>
                <a:gd name="T24" fmla="*/ 311 w 678"/>
                <a:gd name="T25" fmla="*/ 535 h 1189"/>
                <a:gd name="T26" fmla="*/ 304 w 678"/>
                <a:gd name="T27" fmla="*/ 524 h 1189"/>
                <a:gd name="T28" fmla="*/ 192 w 678"/>
                <a:gd name="T29" fmla="*/ 322 h 1189"/>
                <a:gd name="T30" fmla="*/ 184 w 678"/>
                <a:gd name="T31" fmla="*/ 310 h 1189"/>
                <a:gd name="T32" fmla="*/ 35 w 678"/>
                <a:gd name="T33" fmla="*/ 45 h 1189"/>
                <a:gd name="T34" fmla="*/ 27 w 678"/>
                <a:gd name="T35" fmla="*/ 31 h 1189"/>
                <a:gd name="T36" fmla="*/ 10 w 678"/>
                <a:gd name="T37" fmla="*/ 0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8" h="1189">
                  <a:moveTo>
                    <a:pt x="10" y="0"/>
                  </a:moveTo>
                  <a:lnTo>
                    <a:pt x="0" y="0"/>
                  </a:lnTo>
                  <a:lnTo>
                    <a:pt x="12" y="22"/>
                  </a:lnTo>
                  <a:lnTo>
                    <a:pt x="21" y="37"/>
                  </a:lnTo>
                  <a:lnTo>
                    <a:pt x="171" y="303"/>
                  </a:lnTo>
                  <a:lnTo>
                    <a:pt x="178" y="316"/>
                  </a:lnTo>
                  <a:lnTo>
                    <a:pt x="292" y="519"/>
                  </a:lnTo>
                  <a:lnTo>
                    <a:pt x="299" y="531"/>
                  </a:lnTo>
                  <a:lnTo>
                    <a:pt x="635" y="1127"/>
                  </a:lnTo>
                  <a:lnTo>
                    <a:pt x="678" y="1189"/>
                  </a:lnTo>
                  <a:lnTo>
                    <a:pt x="678" y="1187"/>
                  </a:lnTo>
                  <a:lnTo>
                    <a:pt x="643" y="1125"/>
                  </a:lnTo>
                  <a:lnTo>
                    <a:pt x="311" y="535"/>
                  </a:lnTo>
                  <a:lnTo>
                    <a:pt x="304" y="524"/>
                  </a:lnTo>
                  <a:lnTo>
                    <a:pt x="192" y="322"/>
                  </a:lnTo>
                  <a:lnTo>
                    <a:pt x="184" y="310"/>
                  </a:lnTo>
                  <a:lnTo>
                    <a:pt x="35" y="45"/>
                  </a:lnTo>
                  <a:lnTo>
                    <a:pt x="27" y="31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7" name="Freeform 154"/>
            <p:cNvSpPr>
              <a:spLocks noChangeArrowheads="1"/>
            </p:cNvSpPr>
            <p:nvPr>
              <p:custDataLst>
                <p:tags r:id="rId164"/>
              </p:custDataLst>
            </p:nvPr>
          </p:nvSpPr>
          <p:spPr bwMode="auto">
            <a:xfrm>
              <a:off x="2831782" y="175499"/>
              <a:ext cx="2266210" cy="3215418"/>
            </a:xfrm>
            <a:custGeom>
              <a:avLst/>
              <a:gdLst>
                <a:gd name="T0" fmla="*/ 10 w 839"/>
                <a:gd name="T1" fmla="*/ 0 h 1191"/>
                <a:gd name="T2" fmla="*/ 0 w 839"/>
                <a:gd name="T3" fmla="*/ 0 h 1191"/>
                <a:gd name="T4" fmla="*/ 151 w 839"/>
                <a:gd name="T5" fmla="*/ 217 h 1191"/>
                <a:gd name="T6" fmla="*/ 161 w 839"/>
                <a:gd name="T7" fmla="*/ 231 h 1191"/>
                <a:gd name="T8" fmla="*/ 327 w 839"/>
                <a:gd name="T9" fmla="*/ 470 h 1191"/>
                <a:gd name="T10" fmla="*/ 336 w 839"/>
                <a:gd name="T11" fmla="*/ 483 h 1191"/>
                <a:gd name="T12" fmla="*/ 787 w 839"/>
                <a:gd name="T13" fmla="*/ 1130 h 1191"/>
                <a:gd name="T14" fmla="*/ 838 w 839"/>
                <a:gd name="T15" fmla="*/ 1191 h 1191"/>
                <a:gd name="T16" fmla="*/ 839 w 839"/>
                <a:gd name="T17" fmla="*/ 1189 h 1191"/>
                <a:gd name="T18" fmla="*/ 796 w 839"/>
                <a:gd name="T19" fmla="*/ 1127 h 1191"/>
                <a:gd name="T20" fmla="*/ 350 w 839"/>
                <a:gd name="T21" fmla="*/ 488 h 1191"/>
                <a:gd name="T22" fmla="*/ 341 w 839"/>
                <a:gd name="T23" fmla="*/ 476 h 1191"/>
                <a:gd name="T24" fmla="*/ 176 w 839"/>
                <a:gd name="T25" fmla="*/ 239 h 1191"/>
                <a:gd name="T26" fmla="*/ 166 w 839"/>
                <a:gd name="T27" fmla="*/ 224 h 1191"/>
                <a:gd name="T28" fmla="*/ 10 w 839"/>
                <a:gd name="T29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9" h="1191">
                  <a:moveTo>
                    <a:pt x="10" y="0"/>
                  </a:moveTo>
                  <a:lnTo>
                    <a:pt x="0" y="0"/>
                  </a:lnTo>
                  <a:lnTo>
                    <a:pt x="151" y="217"/>
                  </a:lnTo>
                  <a:lnTo>
                    <a:pt x="161" y="231"/>
                  </a:lnTo>
                  <a:lnTo>
                    <a:pt x="327" y="470"/>
                  </a:lnTo>
                  <a:lnTo>
                    <a:pt x="336" y="483"/>
                  </a:lnTo>
                  <a:lnTo>
                    <a:pt x="787" y="1130"/>
                  </a:lnTo>
                  <a:lnTo>
                    <a:pt x="838" y="1191"/>
                  </a:lnTo>
                  <a:lnTo>
                    <a:pt x="839" y="1189"/>
                  </a:lnTo>
                  <a:lnTo>
                    <a:pt x="796" y="1127"/>
                  </a:lnTo>
                  <a:lnTo>
                    <a:pt x="350" y="488"/>
                  </a:lnTo>
                  <a:lnTo>
                    <a:pt x="341" y="476"/>
                  </a:lnTo>
                  <a:lnTo>
                    <a:pt x="176" y="239"/>
                  </a:lnTo>
                  <a:lnTo>
                    <a:pt x="166" y="2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8" name="Freeform 155"/>
            <p:cNvSpPr>
              <a:spLocks noChangeArrowheads="1"/>
            </p:cNvSpPr>
            <p:nvPr>
              <p:custDataLst>
                <p:tags r:id="rId165"/>
              </p:custDataLst>
            </p:nvPr>
          </p:nvSpPr>
          <p:spPr bwMode="auto">
            <a:xfrm>
              <a:off x="2831782" y="175499"/>
              <a:ext cx="2266210" cy="3215418"/>
            </a:xfrm>
            <a:custGeom>
              <a:avLst/>
              <a:gdLst>
                <a:gd name="T0" fmla="*/ 10 w 839"/>
                <a:gd name="T1" fmla="*/ 0 h 1191"/>
                <a:gd name="T2" fmla="*/ 0 w 839"/>
                <a:gd name="T3" fmla="*/ 0 h 1191"/>
                <a:gd name="T4" fmla="*/ 151 w 839"/>
                <a:gd name="T5" fmla="*/ 217 h 1191"/>
                <a:gd name="T6" fmla="*/ 161 w 839"/>
                <a:gd name="T7" fmla="*/ 231 h 1191"/>
                <a:gd name="T8" fmla="*/ 327 w 839"/>
                <a:gd name="T9" fmla="*/ 470 h 1191"/>
                <a:gd name="T10" fmla="*/ 336 w 839"/>
                <a:gd name="T11" fmla="*/ 483 h 1191"/>
                <a:gd name="T12" fmla="*/ 787 w 839"/>
                <a:gd name="T13" fmla="*/ 1130 h 1191"/>
                <a:gd name="T14" fmla="*/ 838 w 839"/>
                <a:gd name="T15" fmla="*/ 1191 h 1191"/>
                <a:gd name="T16" fmla="*/ 839 w 839"/>
                <a:gd name="T17" fmla="*/ 1189 h 1191"/>
                <a:gd name="T18" fmla="*/ 796 w 839"/>
                <a:gd name="T19" fmla="*/ 1127 h 1191"/>
                <a:gd name="T20" fmla="*/ 350 w 839"/>
                <a:gd name="T21" fmla="*/ 488 h 1191"/>
                <a:gd name="T22" fmla="*/ 341 w 839"/>
                <a:gd name="T23" fmla="*/ 476 h 1191"/>
                <a:gd name="T24" fmla="*/ 176 w 839"/>
                <a:gd name="T25" fmla="*/ 239 h 1191"/>
                <a:gd name="T26" fmla="*/ 166 w 839"/>
                <a:gd name="T27" fmla="*/ 224 h 1191"/>
                <a:gd name="T28" fmla="*/ 10 w 839"/>
                <a:gd name="T29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9" h="1191">
                  <a:moveTo>
                    <a:pt x="10" y="0"/>
                  </a:moveTo>
                  <a:lnTo>
                    <a:pt x="0" y="0"/>
                  </a:lnTo>
                  <a:lnTo>
                    <a:pt x="151" y="217"/>
                  </a:lnTo>
                  <a:lnTo>
                    <a:pt x="161" y="231"/>
                  </a:lnTo>
                  <a:lnTo>
                    <a:pt x="327" y="470"/>
                  </a:lnTo>
                  <a:lnTo>
                    <a:pt x="336" y="483"/>
                  </a:lnTo>
                  <a:lnTo>
                    <a:pt x="787" y="1130"/>
                  </a:lnTo>
                  <a:lnTo>
                    <a:pt x="838" y="1191"/>
                  </a:lnTo>
                  <a:lnTo>
                    <a:pt x="839" y="1189"/>
                  </a:lnTo>
                  <a:lnTo>
                    <a:pt x="796" y="1127"/>
                  </a:lnTo>
                  <a:lnTo>
                    <a:pt x="350" y="488"/>
                  </a:lnTo>
                  <a:lnTo>
                    <a:pt x="341" y="476"/>
                  </a:lnTo>
                  <a:lnTo>
                    <a:pt x="176" y="239"/>
                  </a:lnTo>
                  <a:lnTo>
                    <a:pt x="166" y="22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59" name="Freeform 156"/>
            <p:cNvSpPr>
              <a:spLocks noChangeArrowheads="1"/>
            </p:cNvSpPr>
            <p:nvPr>
              <p:custDataLst>
                <p:tags r:id="rId166"/>
              </p:custDataLst>
            </p:nvPr>
          </p:nvSpPr>
          <p:spPr bwMode="auto">
            <a:xfrm>
              <a:off x="2349219" y="175499"/>
              <a:ext cx="2745718" cy="3218403"/>
            </a:xfrm>
            <a:custGeom>
              <a:avLst/>
              <a:gdLst>
                <a:gd name="T0" fmla="*/ 11 w 1017"/>
                <a:gd name="T1" fmla="*/ 0 h 1192"/>
                <a:gd name="T2" fmla="*/ 0 w 1017"/>
                <a:gd name="T3" fmla="*/ 0 h 1192"/>
                <a:gd name="T4" fmla="*/ 85 w 1017"/>
                <a:gd name="T5" fmla="*/ 100 h 1192"/>
                <a:gd name="T6" fmla="*/ 98 w 1017"/>
                <a:gd name="T7" fmla="*/ 116 h 1192"/>
                <a:gd name="T8" fmla="*/ 345 w 1017"/>
                <a:gd name="T9" fmla="*/ 407 h 1192"/>
                <a:gd name="T10" fmla="*/ 356 w 1017"/>
                <a:gd name="T11" fmla="*/ 421 h 1192"/>
                <a:gd name="T12" fmla="*/ 958 w 1017"/>
                <a:gd name="T13" fmla="*/ 1133 h 1192"/>
                <a:gd name="T14" fmla="*/ 1017 w 1017"/>
                <a:gd name="T15" fmla="*/ 1192 h 1192"/>
                <a:gd name="T16" fmla="*/ 1017 w 1017"/>
                <a:gd name="T17" fmla="*/ 1191 h 1192"/>
                <a:gd name="T18" fmla="*/ 966 w 1017"/>
                <a:gd name="T19" fmla="*/ 1130 h 1192"/>
                <a:gd name="T20" fmla="*/ 372 w 1017"/>
                <a:gd name="T21" fmla="*/ 427 h 1192"/>
                <a:gd name="T22" fmla="*/ 361 w 1017"/>
                <a:gd name="T23" fmla="*/ 414 h 1192"/>
                <a:gd name="T24" fmla="*/ 116 w 1017"/>
                <a:gd name="T25" fmla="*/ 125 h 1192"/>
                <a:gd name="T26" fmla="*/ 104 w 1017"/>
                <a:gd name="T27" fmla="*/ 109 h 1192"/>
                <a:gd name="T28" fmla="*/ 11 w 1017"/>
                <a:gd name="T29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7" h="1192">
                  <a:moveTo>
                    <a:pt x="11" y="0"/>
                  </a:moveTo>
                  <a:lnTo>
                    <a:pt x="0" y="0"/>
                  </a:lnTo>
                  <a:lnTo>
                    <a:pt x="85" y="100"/>
                  </a:lnTo>
                  <a:lnTo>
                    <a:pt x="98" y="116"/>
                  </a:lnTo>
                  <a:lnTo>
                    <a:pt x="345" y="407"/>
                  </a:lnTo>
                  <a:lnTo>
                    <a:pt x="356" y="421"/>
                  </a:lnTo>
                  <a:lnTo>
                    <a:pt x="958" y="1133"/>
                  </a:lnTo>
                  <a:lnTo>
                    <a:pt x="1017" y="1192"/>
                  </a:lnTo>
                  <a:lnTo>
                    <a:pt x="1017" y="1191"/>
                  </a:lnTo>
                  <a:lnTo>
                    <a:pt x="966" y="1130"/>
                  </a:lnTo>
                  <a:lnTo>
                    <a:pt x="372" y="427"/>
                  </a:lnTo>
                  <a:lnTo>
                    <a:pt x="361" y="414"/>
                  </a:lnTo>
                  <a:lnTo>
                    <a:pt x="116" y="125"/>
                  </a:lnTo>
                  <a:lnTo>
                    <a:pt x="104" y="10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0" name="Freeform 157"/>
            <p:cNvSpPr>
              <a:spLocks noChangeArrowheads="1"/>
            </p:cNvSpPr>
            <p:nvPr>
              <p:custDataLst>
                <p:tags r:id="rId167"/>
              </p:custDataLst>
            </p:nvPr>
          </p:nvSpPr>
          <p:spPr bwMode="auto">
            <a:xfrm>
              <a:off x="2349219" y="175499"/>
              <a:ext cx="2745718" cy="3218403"/>
            </a:xfrm>
            <a:custGeom>
              <a:avLst/>
              <a:gdLst>
                <a:gd name="T0" fmla="*/ 11 w 1017"/>
                <a:gd name="T1" fmla="*/ 0 h 1192"/>
                <a:gd name="T2" fmla="*/ 0 w 1017"/>
                <a:gd name="T3" fmla="*/ 0 h 1192"/>
                <a:gd name="T4" fmla="*/ 85 w 1017"/>
                <a:gd name="T5" fmla="*/ 100 h 1192"/>
                <a:gd name="T6" fmla="*/ 98 w 1017"/>
                <a:gd name="T7" fmla="*/ 116 h 1192"/>
                <a:gd name="T8" fmla="*/ 345 w 1017"/>
                <a:gd name="T9" fmla="*/ 407 h 1192"/>
                <a:gd name="T10" fmla="*/ 356 w 1017"/>
                <a:gd name="T11" fmla="*/ 421 h 1192"/>
                <a:gd name="T12" fmla="*/ 958 w 1017"/>
                <a:gd name="T13" fmla="*/ 1133 h 1192"/>
                <a:gd name="T14" fmla="*/ 1017 w 1017"/>
                <a:gd name="T15" fmla="*/ 1192 h 1192"/>
                <a:gd name="T16" fmla="*/ 1017 w 1017"/>
                <a:gd name="T17" fmla="*/ 1191 h 1192"/>
                <a:gd name="T18" fmla="*/ 966 w 1017"/>
                <a:gd name="T19" fmla="*/ 1130 h 1192"/>
                <a:gd name="T20" fmla="*/ 372 w 1017"/>
                <a:gd name="T21" fmla="*/ 427 h 1192"/>
                <a:gd name="T22" fmla="*/ 361 w 1017"/>
                <a:gd name="T23" fmla="*/ 414 h 1192"/>
                <a:gd name="T24" fmla="*/ 116 w 1017"/>
                <a:gd name="T25" fmla="*/ 125 h 1192"/>
                <a:gd name="T26" fmla="*/ 104 w 1017"/>
                <a:gd name="T27" fmla="*/ 109 h 1192"/>
                <a:gd name="T28" fmla="*/ 11 w 1017"/>
                <a:gd name="T29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7" h="1192">
                  <a:moveTo>
                    <a:pt x="11" y="0"/>
                  </a:moveTo>
                  <a:lnTo>
                    <a:pt x="0" y="0"/>
                  </a:lnTo>
                  <a:lnTo>
                    <a:pt x="85" y="100"/>
                  </a:lnTo>
                  <a:lnTo>
                    <a:pt x="98" y="116"/>
                  </a:lnTo>
                  <a:lnTo>
                    <a:pt x="345" y="407"/>
                  </a:lnTo>
                  <a:lnTo>
                    <a:pt x="356" y="421"/>
                  </a:lnTo>
                  <a:lnTo>
                    <a:pt x="958" y="1133"/>
                  </a:lnTo>
                  <a:lnTo>
                    <a:pt x="1017" y="1192"/>
                  </a:lnTo>
                  <a:lnTo>
                    <a:pt x="1017" y="1191"/>
                  </a:lnTo>
                  <a:lnTo>
                    <a:pt x="966" y="1130"/>
                  </a:lnTo>
                  <a:lnTo>
                    <a:pt x="372" y="427"/>
                  </a:lnTo>
                  <a:lnTo>
                    <a:pt x="361" y="414"/>
                  </a:lnTo>
                  <a:lnTo>
                    <a:pt x="116" y="125"/>
                  </a:lnTo>
                  <a:lnTo>
                    <a:pt x="104" y="109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1" name="Freeform 158"/>
            <p:cNvSpPr>
              <a:spLocks noChangeArrowheads="1"/>
            </p:cNvSpPr>
            <p:nvPr>
              <p:custDataLst>
                <p:tags r:id="rId168"/>
              </p:custDataLst>
            </p:nvPr>
          </p:nvSpPr>
          <p:spPr bwMode="auto">
            <a:xfrm>
              <a:off x="1804046" y="175499"/>
              <a:ext cx="3290891" cy="3221387"/>
            </a:xfrm>
            <a:custGeom>
              <a:avLst/>
              <a:gdLst>
                <a:gd name="T0" fmla="*/ 12 w 1219"/>
                <a:gd name="T1" fmla="*/ 0 h 1193"/>
                <a:gd name="T2" fmla="*/ 0 w 1219"/>
                <a:gd name="T3" fmla="*/ 0 h 1193"/>
                <a:gd name="T4" fmla="*/ 327 w 1219"/>
                <a:gd name="T5" fmla="*/ 322 h 1193"/>
                <a:gd name="T6" fmla="*/ 342 w 1219"/>
                <a:gd name="T7" fmla="*/ 337 h 1193"/>
                <a:gd name="T8" fmla="*/ 1151 w 1219"/>
                <a:gd name="T9" fmla="*/ 1137 h 1193"/>
                <a:gd name="T10" fmla="*/ 1219 w 1219"/>
                <a:gd name="T11" fmla="*/ 1193 h 1193"/>
                <a:gd name="T12" fmla="*/ 1219 w 1219"/>
                <a:gd name="T13" fmla="*/ 1192 h 1193"/>
                <a:gd name="T14" fmla="*/ 1160 w 1219"/>
                <a:gd name="T15" fmla="*/ 1133 h 1193"/>
                <a:gd name="T16" fmla="*/ 361 w 1219"/>
                <a:gd name="T17" fmla="*/ 345 h 1193"/>
                <a:gd name="T18" fmla="*/ 347 w 1219"/>
                <a:gd name="T19" fmla="*/ 330 h 1193"/>
                <a:gd name="T20" fmla="*/ 12 w 1219"/>
                <a:gd name="T21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9" h="1193">
                  <a:moveTo>
                    <a:pt x="12" y="0"/>
                  </a:moveTo>
                  <a:lnTo>
                    <a:pt x="0" y="0"/>
                  </a:lnTo>
                  <a:lnTo>
                    <a:pt x="327" y="322"/>
                  </a:lnTo>
                  <a:lnTo>
                    <a:pt x="342" y="337"/>
                  </a:lnTo>
                  <a:lnTo>
                    <a:pt x="1151" y="1137"/>
                  </a:lnTo>
                  <a:lnTo>
                    <a:pt x="1219" y="1193"/>
                  </a:lnTo>
                  <a:lnTo>
                    <a:pt x="1219" y="1192"/>
                  </a:lnTo>
                  <a:lnTo>
                    <a:pt x="1160" y="1133"/>
                  </a:lnTo>
                  <a:lnTo>
                    <a:pt x="361" y="345"/>
                  </a:lnTo>
                  <a:lnTo>
                    <a:pt x="347" y="33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2" name="Freeform 159"/>
            <p:cNvSpPr>
              <a:spLocks noChangeArrowheads="1"/>
            </p:cNvSpPr>
            <p:nvPr>
              <p:custDataLst>
                <p:tags r:id="rId169"/>
              </p:custDataLst>
            </p:nvPr>
          </p:nvSpPr>
          <p:spPr bwMode="auto">
            <a:xfrm>
              <a:off x="1804046" y="175499"/>
              <a:ext cx="3290891" cy="3221387"/>
            </a:xfrm>
            <a:custGeom>
              <a:avLst/>
              <a:gdLst>
                <a:gd name="T0" fmla="*/ 12 w 1219"/>
                <a:gd name="T1" fmla="*/ 0 h 1193"/>
                <a:gd name="T2" fmla="*/ 0 w 1219"/>
                <a:gd name="T3" fmla="*/ 0 h 1193"/>
                <a:gd name="T4" fmla="*/ 327 w 1219"/>
                <a:gd name="T5" fmla="*/ 322 h 1193"/>
                <a:gd name="T6" fmla="*/ 342 w 1219"/>
                <a:gd name="T7" fmla="*/ 337 h 1193"/>
                <a:gd name="T8" fmla="*/ 1151 w 1219"/>
                <a:gd name="T9" fmla="*/ 1137 h 1193"/>
                <a:gd name="T10" fmla="*/ 1219 w 1219"/>
                <a:gd name="T11" fmla="*/ 1193 h 1193"/>
                <a:gd name="T12" fmla="*/ 1219 w 1219"/>
                <a:gd name="T13" fmla="*/ 1192 h 1193"/>
                <a:gd name="T14" fmla="*/ 1160 w 1219"/>
                <a:gd name="T15" fmla="*/ 1133 h 1193"/>
                <a:gd name="T16" fmla="*/ 361 w 1219"/>
                <a:gd name="T17" fmla="*/ 345 h 1193"/>
                <a:gd name="T18" fmla="*/ 347 w 1219"/>
                <a:gd name="T19" fmla="*/ 330 h 1193"/>
                <a:gd name="T20" fmla="*/ 12 w 1219"/>
                <a:gd name="T21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9" h="1193">
                  <a:moveTo>
                    <a:pt x="12" y="0"/>
                  </a:moveTo>
                  <a:lnTo>
                    <a:pt x="0" y="0"/>
                  </a:lnTo>
                  <a:lnTo>
                    <a:pt x="327" y="322"/>
                  </a:lnTo>
                  <a:lnTo>
                    <a:pt x="342" y="337"/>
                  </a:lnTo>
                  <a:lnTo>
                    <a:pt x="1151" y="1137"/>
                  </a:lnTo>
                  <a:lnTo>
                    <a:pt x="1219" y="1193"/>
                  </a:lnTo>
                  <a:lnTo>
                    <a:pt x="1219" y="1192"/>
                  </a:lnTo>
                  <a:lnTo>
                    <a:pt x="1160" y="1133"/>
                  </a:lnTo>
                  <a:lnTo>
                    <a:pt x="361" y="345"/>
                  </a:lnTo>
                  <a:lnTo>
                    <a:pt x="347" y="33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3" name="Freeform 160"/>
            <p:cNvSpPr>
              <a:spLocks noChangeArrowheads="1"/>
            </p:cNvSpPr>
            <p:nvPr>
              <p:custDataLst>
                <p:tags r:id="rId170"/>
              </p:custDataLst>
            </p:nvPr>
          </p:nvSpPr>
          <p:spPr bwMode="auto">
            <a:xfrm>
              <a:off x="1171828" y="175499"/>
              <a:ext cx="3923109" cy="3224371"/>
            </a:xfrm>
            <a:custGeom>
              <a:avLst/>
              <a:gdLst>
                <a:gd name="T0" fmla="*/ 13 w 1453"/>
                <a:gd name="T1" fmla="*/ 0 h 1194"/>
                <a:gd name="T2" fmla="*/ 0 w 1453"/>
                <a:gd name="T3" fmla="*/ 0 h 1194"/>
                <a:gd name="T4" fmla="*/ 239 w 1453"/>
                <a:gd name="T5" fmla="*/ 198 h 1194"/>
                <a:gd name="T6" fmla="*/ 259 w 1453"/>
                <a:gd name="T7" fmla="*/ 215 h 1194"/>
                <a:gd name="T8" fmla="*/ 1378 w 1453"/>
                <a:gd name="T9" fmla="*/ 1142 h 1194"/>
                <a:gd name="T10" fmla="*/ 1453 w 1453"/>
                <a:gd name="T11" fmla="*/ 1194 h 1194"/>
                <a:gd name="T12" fmla="*/ 1453 w 1453"/>
                <a:gd name="T13" fmla="*/ 1193 h 1194"/>
                <a:gd name="T14" fmla="*/ 1385 w 1453"/>
                <a:gd name="T15" fmla="*/ 1137 h 1194"/>
                <a:gd name="T16" fmla="*/ 284 w 1453"/>
                <a:gd name="T17" fmla="*/ 224 h 1194"/>
                <a:gd name="T18" fmla="*/ 264 w 1453"/>
                <a:gd name="T19" fmla="*/ 208 h 1194"/>
                <a:gd name="T20" fmla="*/ 13 w 1453"/>
                <a:gd name="T21" fmla="*/ 0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3" h="1194">
                  <a:moveTo>
                    <a:pt x="13" y="0"/>
                  </a:moveTo>
                  <a:lnTo>
                    <a:pt x="0" y="0"/>
                  </a:lnTo>
                  <a:lnTo>
                    <a:pt x="239" y="198"/>
                  </a:lnTo>
                  <a:lnTo>
                    <a:pt x="259" y="215"/>
                  </a:lnTo>
                  <a:lnTo>
                    <a:pt x="1378" y="1142"/>
                  </a:lnTo>
                  <a:lnTo>
                    <a:pt x="1453" y="1194"/>
                  </a:lnTo>
                  <a:lnTo>
                    <a:pt x="1453" y="1193"/>
                  </a:lnTo>
                  <a:lnTo>
                    <a:pt x="1385" y="1137"/>
                  </a:lnTo>
                  <a:lnTo>
                    <a:pt x="284" y="224"/>
                  </a:lnTo>
                  <a:lnTo>
                    <a:pt x="264" y="20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4" name="Freeform 161"/>
            <p:cNvSpPr>
              <a:spLocks noChangeArrowheads="1"/>
            </p:cNvSpPr>
            <p:nvPr>
              <p:custDataLst>
                <p:tags r:id="rId171"/>
              </p:custDataLst>
            </p:nvPr>
          </p:nvSpPr>
          <p:spPr bwMode="auto">
            <a:xfrm>
              <a:off x="1171828" y="175499"/>
              <a:ext cx="3923109" cy="3224371"/>
            </a:xfrm>
            <a:custGeom>
              <a:avLst/>
              <a:gdLst>
                <a:gd name="T0" fmla="*/ 13 w 1453"/>
                <a:gd name="T1" fmla="*/ 0 h 1194"/>
                <a:gd name="T2" fmla="*/ 0 w 1453"/>
                <a:gd name="T3" fmla="*/ 0 h 1194"/>
                <a:gd name="T4" fmla="*/ 239 w 1453"/>
                <a:gd name="T5" fmla="*/ 198 h 1194"/>
                <a:gd name="T6" fmla="*/ 259 w 1453"/>
                <a:gd name="T7" fmla="*/ 215 h 1194"/>
                <a:gd name="T8" fmla="*/ 1378 w 1453"/>
                <a:gd name="T9" fmla="*/ 1142 h 1194"/>
                <a:gd name="T10" fmla="*/ 1453 w 1453"/>
                <a:gd name="T11" fmla="*/ 1194 h 1194"/>
                <a:gd name="T12" fmla="*/ 1453 w 1453"/>
                <a:gd name="T13" fmla="*/ 1193 h 1194"/>
                <a:gd name="T14" fmla="*/ 1385 w 1453"/>
                <a:gd name="T15" fmla="*/ 1137 h 1194"/>
                <a:gd name="T16" fmla="*/ 284 w 1453"/>
                <a:gd name="T17" fmla="*/ 224 h 1194"/>
                <a:gd name="T18" fmla="*/ 264 w 1453"/>
                <a:gd name="T19" fmla="*/ 208 h 1194"/>
                <a:gd name="T20" fmla="*/ 13 w 1453"/>
                <a:gd name="T21" fmla="*/ 0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3" h="1194">
                  <a:moveTo>
                    <a:pt x="13" y="0"/>
                  </a:moveTo>
                  <a:lnTo>
                    <a:pt x="0" y="0"/>
                  </a:lnTo>
                  <a:lnTo>
                    <a:pt x="239" y="198"/>
                  </a:lnTo>
                  <a:lnTo>
                    <a:pt x="259" y="215"/>
                  </a:lnTo>
                  <a:lnTo>
                    <a:pt x="1378" y="1142"/>
                  </a:lnTo>
                  <a:lnTo>
                    <a:pt x="1453" y="1194"/>
                  </a:lnTo>
                  <a:lnTo>
                    <a:pt x="1453" y="1193"/>
                  </a:lnTo>
                  <a:lnTo>
                    <a:pt x="1385" y="1137"/>
                  </a:lnTo>
                  <a:lnTo>
                    <a:pt x="284" y="224"/>
                  </a:lnTo>
                  <a:lnTo>
                    <a:pt x="264" y="208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5" name="Freeform 162"/>
            <p:cNvSpPr>
              <a:spLocks noChangeArrowheads="1"/>
            </p:cNvSpPr>
            <p:nvPr>
              <p:custDataLst>
                <p:tags r:id="rId172"/>
              </p:custDataLst>
            </p:nvPr>
          </p:nvSpPr>
          <p:spPr bwMode="auto">
            <a:xfrm>
              <a:off x="418971" y="175499"/>
              <a:ext cx="4675966" cy="3224371"/>
            </a:xfrm>
            <a:custGeom>
              <a:avLst/>
              <a:gdLst>
                <a:gd name="T0" fmla="*/ 15 w 1732"/>
                <a:gd name="T1" fmla="*/ 0 h 1194"/>
                <a:gd name="T2" fmla="*/ 0 w 1732"/>
                <a:gd name="T3" fmla="*/ 0 h 1194"/>
                <a:gd name="T4" fmla="*/ 21 w 1732"/>
                <a:gd name="T5" fmla="*/ 14 h 1194"/>
                <a:gd name="T6" fmla="*/ 21 w 1732"/>
                <a:gd name="T7" fmla="*/ 15 h 1194"/>
                <a:gd name="T8" fmla="*/ 1649 w 1732"/>
                <a:gd name="T9" fmla="*/ 1146 h 1194"/>
                <a:gd name="T10" fmla="*/ 1732 w 1732"/>
                <a:gd name="T11" fmla="*/ 1194 h 1194"/>
                <a:gd name="T12" fmla="*/ 1657 w 1732"/>
                <a:gd name="T13" fmla="*/ 1142 h 1194"/>
                <a:gd name="T14" fmla="*/ 55 w 1732"/>
                <a:gd name="T15" fmla="*/ 27 h 1194"/>
                <a:gd name="T16" fmla="*/ 25 w 1732"/>
                <a:gd name="T17" fmla="*/ 7 h 1194"/>
                <a:gd name="T18" fmla="*/ 15 w 1732"/>
                <a:gd name="T19" fmla="*/ 0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2" h="1194">
                  <a:moveTo>
                    <a:pt x="15" y="0"/>
                  </a:moveTo>
                  <a:lnTo>
                    <a:pt x="0" y="0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1649" y="1146"/>
                  </a:lnTo>
                  <a:lnTo>
                    <a:pt x="1732" y="1194"/>
                  </a:lnTo>
                  <a:lnTo>
                    <a:pt x="1657" y="1142"/>
                  </a:lnTo>
                  <a:lnTo>
                    <a:pt x="55" y="27"/>
                  </a:lnTo>
                  <a:lnTo>
                    <a:pt x="25" y="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6" name="Freeform 163"/>
            <p:cNvSpPr>
              <a:spLocks noChangeArrowheads="1"/>
            </p:cNvSpPr>
            <p:nvPr>
              <p:custDataLst>
                <p:tags r:id="rId173"/>
              </p:custDataLst>
            </p:nvPr>
          </p:nvSpPr>
          <p:spPr bwMode="auto">
            <a:xfrm>
              <a:off x="418971" y="175499"/>
              <a:ext cx="4675966" cy="3224371"/>
            </a:xfrm>
            <a:custGeom>
              <a:avLst/>
              <a:gdLst>
                <a:gd name="T0" fmla="*/ 15 w 1732"/>
                <a:gd name="T1" fmla="*/ 0 h 1194"/>
                <a:gd name="T2" fmla="*/ 0 w 1732"/>
                <a:gd name="T3" fmla="*/ 0 h 1194"/>
                <a:gd name="T4" fmla="*/ 21 w 1732"/>
                <a:gd name="T5" fmla="*/ 14 h 1194"/>
                <a:gd name="T6" fmla="*/ 21 w 1732"/>
                <a:gd name="T7" fmla="*/ 15 h 1194"/>
                <a:gd name="T8" fmla="*/ 1649 w 1732"/>
                <a:gd name="T9" fmla="*/ 1146 h 1194"/>
                <a:gd name="T10" fmla="*/ 1732 w 1732"/>
                <a:gd name="T11" fmla="*/ 1194 h 1194"/>
                <a:gd name="T12" fmla="*/ 1657 w 1732"/>
                <a:gd name="T13" fmla="*/ 1142 h 1194"/>
                <a:gd name="T14" fmla="*/ 55 w 1732"/>
                <a:gd name="T15" fmla="*/ 27 h 1194"/>
                <a:gd name="T16" fmla="*/ 25 w 1732"/>
                <a:gd name="T17" fmla="*/ 7 h 1194"/>
                <a:gd name="T18" fmla="*/ 15 w 1732"/>
                <a:gd name="T19" fmla="*/ 0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2" h="1194">
                  <a:moveTo>
                    <a:pt x="15" y="0"/>
                  </a:moveTo>
                  <a:lnTo>
                    <a:pt x="0" y="0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1649" y="1146"/>
                  </a:lnTo>
                  <a:lnTo>
                    <a:pt x="1732" y="1194"/>
                  </a:lnTo>
                  <a:lnTo>
                    <a:pt x="1657" y="1142"/>
                  </a:lnTo>
                  <a:lnTo>
                    <a:pt x="55" y="27"/>
                  </a:lnTo>
                  <a:lnTo>
                    <a:pt x="25" y="7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7" name="Freeform 164"/>
            <p:cNvSpPr>
              <a:spLocks noChangeArrowheads="1"/>
            </p:cNvSpPr>
            <p:nvPr>
              <p:custDataLst>
                <p:tags r:id="rId174"/>
              </p:custDataLst>
            </p:nvPr>
          </p:nvSpPr>
          <p:spPr bwMode="auto">
            <a:xfrm>
              <a:off x="240300" y="582835"/>
              <a:ext cx="4854637" cy="2818526"/>
            </a:xfrm>
            <a:custGeom>
              <a:avLst/>
              <a:gdLst>
                <a:gd name="T0" fmla="*/ 0 w 1798"/>
                <a:gd name="T1" fmla="*/ 0 h 1044"/>
                <a:gd name="T2" fmla="*/ 0 w 1798"/>
                <a:gd name="T3" fmla="*/ 10 h 1044"/>
                <a:gd name="T4" fmla="*/ 1709 w 1798"/>
                <a:gd name="T5" fmla="*/ 1001 h 1044"/>
                <a:gd name="T6" fmla="*/ 1798 w 1798"/>
                <a:gd name="T7" fmla="*/ 1044 h 1044"/>
                <a:gd name="T8" fmla="*/ 1798 w 1798"/>
                <a:gd name="T9" fmla="*/ 1043 h 1044"/>
                <a:gd name="T10" fmla="*/ 1715 w 1798"/>
                <a:gd name="T11" fmla="*/ 995 h 1044"/>
                <a:gd name="T12" fmla="*/ 0 w 1798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1044">
                  <a:moveTo>
                    <a:pt x="0" y="0"/>
                  </a:moveTo>
                  <a:lnTo>
                    <a:pt x="0" y="10"/>
                  </a:lnTo>
                  <a:lnTo>
                    <a:pt x="1709" y="1001"/>
                  </a:lnTo>
                  <a:lnTo>
                    <a:pt x="1798" y="1044"/>
                  </a:lnTo>
                  <a:lnTo>
                    <a:pt x="1798" y="1043"/>
                  </a:lnTo>
                  <a:lnTo>
                    <a:pt x="1715" y="9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8" name="Freeform 165"/>
            <p:cNvSpPr>
              <a:spLocks noChangeArrowheads="1"/>
            </p:cNvSpPr>
            <p:nvPr>
              <p:custDataLst>
                <p:tags r:id="rId175"/>
              </p:custDataLst>
            </p:nvPr>
          </p:nvSpPr>
          <p:spPr bwMode="auto">
            <a:xfrm>
              <a:off x="603749" y="2804532"/>
              <a:ext cx="4854637" cy="2818527"/>
            </a:xfrm>
            <a:custGeom>
              <a:avLst/>
              <a:gdLst>
                <a:gd name="T0" fmla="*/ 0 w 1798"/>
                <a:gd name="T1" fmla="*/ 0 h 1044"/>
                <a:gd name="T2" fmla="*/ 0 w 1798"/>
                <a:gd name="T3" fmla="*/ 10 h 1044"/>
                <a:gd name="T4" fmla="*/ 1709 w 1798"/>
                <a:gd name="T5" fmla="*/ 1001 h 1044"/>
                <a:gd name="T6" fmla="*/ 1798 w 1798"/>
                <a:gd name="T7" fmla="*/ 1044 h 1044"/>
                <a:gd name="T8" fmla="*/ 1798 w 1798"/>
                <a:gd name="T9" fmla="*/ 1043 h 1044"/>
                <a:gd name="T10" fmla="*/ 1715 w 1798"/>
                <a:gd name="T11" fmla="*/ 995 h 1044"/>
                <a:gd name="T12" fmla="*/ 0 w 1798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1044">
                  <a:moveTo>
                    <a:pt x="0" y="0"/>
                  </a:moveTo>
                  <a:lnTo>
                    <a:pt x="0" y="10"/>
                  </a:lnTo>
                  <a:lnTo>
                    <a:pt x="1709" y="1001"/>
                  </a:lnTo>
                  <a:lnTo>
                    <a:pt x="1798" y="1044"/>
                  </a:lnTo>
                  <a:lnTo>
                    <a:pt x="1798" y="1043"/>
                  </a:lnTo>
                  <a:lnTo>
                    <a:pt x="1715" y="99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69" name="Freeform 166"/>
            <p:cNvSpPr>
              <a:spLocks noChangeArrowheads="1"/>
            </p:cNvSpPr>
            <p:nvPr>
              <p:custDataLst>
                <p:tags r:id="rId176"/>
              </p:custDataLst>
            </p:nvPr>
          </p:nvSpPr>
          <p:spPr bwMode="auto">
            <a:xfrm>
              <a:off x="240300" y="1079695"/>
              <a:ext cx="4854637" cy="2324650"/>
            </a:xfrm>
            <a:custGeom>
              <a:avLst/>
              <a:gdLst>
                <a:gd name="T0" fmla="*/ 0 w 1798"/>
                <a:gd name="T1" fmla="*/ 0 h 861"/>
                <a:gd name="T2" fmla="*/ 0 w 1798"/>
                <a:gd name="T3" fmla="*/ 9 h 861"/>
                <a:gd name="T4" fmla="*/ 1702 w 1798"/>
                <a:gd name="T5" fmla="*/ 823 h 861"/>
                <a:gd name="T6" fmla="*/ 1798 w 1798"/>
                <a:gd name="T7" fmla="*/ 861 h 861"/>
                <a:gd name="T8" fmla="*/ 1798 w 1798"/>
                <a:gd name="T9" fmla="*/ 860 h 861"/>
                <a:gd name="T10" fmla="*/ 1709 w 1798"/>
                <a:gd name="T11" fmla="*/ 817 h 861"/>
                <a:gd name="T12" fmla="*/ 0 w 1798"/>
                <a:gd name="T13" fmla="*/ 0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861">
                  <a:moveTo>
                    <a:pt x="0" y="0"/>
                  </a:moveTo>
                  <a:lnTo>
                    <a:pt x="0" y="9"/>
                  </a:lnTo>
                  <a:lnTo>
                    <a:pt x="1702" y="823"/>
                  </a:lnTo>
                  <a:lnTo>
                    <a:pt x="1798" y="861"/>
                  </a:lnTo>
                  <a:lnTo>
                    <a:pt x="1798" y="860"/>
                  </a:lnTo>
                  <a:lnTo>
                    <a:pt x="1709" y="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0" name="Freeform 167"/>
            <p:cNvSpPr>
              <a:spLocks noChangeArrowheads="1"/>
            </p:cNvSpPr>
            <p:nvPr>
              <p:custDataLst>
                <p:tags r:id="rId177"/>
              </p:custDataLst>
            </p:nvPr>
          </p:nvSpPr>
          <p:spPr bwMode="auto">
            <a:xfrm>
              <a:off x="240300" y="1079695"/>
              <a:ext cx="4854637" cy="2324650"/>
            </a:xfrm>
            <a:custGeom>
              <a:avLst/>
              <a:gdLst>
                <a:gd name="T0" fmla="*/ 0 w 1798"/>
                <a:gd name="T1" fmla="*/ 0 h 861"/>
                <a:gd name="T2" fmla="*/ 0 w 1798"/>
                <a:gd name="T3" fmla="*/ 9 h 861"/>
                <a:gd name="T4" fmla="*/ 1702 w 1798"/>
                <a:gd name="T5" fmla="*/ 823 h 861"/>
                <a:gd name="T6" fmla="*/ 1798 w 1798"/>
                <a:gd name="T7" fmla="*/ 861 h 861"/>
                <a:gd name="T8" fmla="*/ 1798 w 1798"/>
                <a:gd name="T9" fmla="*/ 860 h 861"/>
                <a:gd name="T10" fmla="*/ 1709 w 1798"/>
                <a:gd name="T11" fmla="*/ 817 h 861"/>
                <a:gd name="T12" fmla="*/ 0 w 1798"/>
                <a:gd name="T13" fmla="*/ 0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861">
                  <a:moveTo>
                    <a:pt x="0" y="0"/>
                  </a:moveTo>
                  <a:lnTo>
                    <a:pt x="0" y="9"/>
                  </a:lnTo>
                  <a:lnTo>
                    <a:pt x="1702" y="823"/>
                  </a:lnTo>
                  <a:lnTo>
                    <a:pt x="1798" y="861"/>
                  </a:lnTo>
                  <a:lnTo>
                    <a:pt x="1798" y="860"/>
                  </a:lnTo>
                  <a:lnTo>
                    <a:pt x="1709" y="8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1" name="Freeform 168"/>
            <p:cNvSpPr>
              <a:spLocks noChangeArrowheads="1"/>
            </p:cNvSpPr>
            <p:nvPr>
              <p:custDataLst>
                <p:tags r:id="rId178"/>
              </p:custDataLst>
            </p:nvPr>
          </p:nvSpPr>
          <p:spPr bwMode="auto">
            <a:xfrm>
              <a:off x="240300" y="1528810"/>
              <a:ext cx="4854637" cy="1875536"/>
            </a:xfrm>
            <a:custGeom>
              <a:avLst/>
              <a:gdLst>
                <a:gd name="T0" fmla="*/ 0 w 1798"/>
                <a:gd name="T1" fmla="*/ 0 h 695"/>
                <a:gd name="T2" fmla="*/ 0 w 1798"/>
                <a:gd name="T3" fmla="*/ 9 h 695"/>
                <a:gd name="T4" fmla="*/ 1697 w 1798"/>
                <a:gd name="T5" fmla="*/ 664 h 695"/>
                <a:gd name="T6" fmla="*/ 1798 w 1798"/>
                <a:gd name="T7" fmla="*/ 695 h 695"/>
                <a:gd name="T8" fmla="*/ 1702 w 1798"/>
                <a:gd name="T9" fmla="*/ 657 h 695"/>
                <a:gd name="T10" fmla="*/ 0 w 1798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695">
                  <a:moveTo>
                    <a:pt x="0" y="0"/>
                  </a:moveTo>
                  <a:lnTo>
                    <a:pt x="0" y="9"/>
                  </a:lnTo>
                  <a:lnTo>
                    <a:pt x="1697" y="664"/>
                  </a:lnTo>
                  <a:lnTo>
                    <a:pt x="1798" y="695"/>
                  </a:lnTo>
                  <a:lnTo>
                    <a:pt x="1702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2" name="Freeform 169"/>
            <p:cNvSpPr>
              <a:spLocks noChangeArrowheads="1"/>
            </p:cNvSpPr>
            <p:nvPr>
              <p:custDataLst>
                <p:tags r:id="rId179"/>
              </p:custDataLst>
            </p:nvPr>
          </p:nvSpPr>
          <p:spPr bwMode="auto">
            <a:xfrm>
              <a:off x="240300" y="1528810"/>
              <a:ext cx="4854637" cy="1875536"/>
            </a:xfrm>
            <a:custGeom>
              <a:avLst/>
              <a:gdLst>
                <a:gd name="T0" fmla="*/ 0 w 1798"/>
                <a:gd name="T1" fmla="*/ 0 h 695"/>
                <a:gd name="T2" fmla="*/ 0 w 1798"/>
                <a:gd name="T3" fmla="*/ 9 h 695"/>
                <a:gd name="T4" fmla="*/ 1697 w 1798"/>
                <a:gd name="T5" fmla="*/ 664 h 695"/>
                <a:gd name="T6" fmla="*/ 1798 w 1798"/>
                <a:gd name="T7" fmla="*/ 695 h 695"/>
                <a:gd name="T8" fmla="*/ 1702 w 1798"/>
                <a:gd name="T9" fmla="*/ 657 h 695"/>
                <a:gd name="T10" fmla="*/ 0 w 1798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695">
                  <a:moveTo>
                    <a:pt x="0" y="0"/>
                  </a:moveTo>
                  <a:lnTo>
                    <a:pt x="0" y="9"/>
                  </a:lnTo>
                  <a:lnTo>
                    <a:pt x="1697" y="664"/>
                  </a:lnTo>
                  <a:lnTo>
                    <a:pt x="1798" y="695"/>
                  </a:lnTo>
                  <a:lnTo>
                    <a:pt x="1702" y="6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3" name="Freeform 170"/>
            <p:cNvSpPr>
              <a:spLocks noChangeArrowheads="1"/>
            </p:cNvSpPr>
            <p:nvPr>
              <p:custDataLst>
                <p:tags r:id="rId180"/>
              </p:custDataLst>
            </p:nvPr>
          </p:nvSpPr>
          <p:spPr bwMode="auto">
            <a:xfrm>
              <a:off x="240300" y="1940622"/>
              <a:ext cx="4854637" cy="1463723"/>
            </a:xfrm>
            <a:custGeom>
              <a:avLst/>
              <a:gdLst>
                <a:gd name="T0" fmla="*/ 0 w 1798"/>
                <a:gd name="T1" fmla="*/ 0 h 542"/>
                <a:gd name="T2" fmla="*/ 0 w 1798"/>
                <a:gd name="T3" fmla="*/ 9 h 542"/>
                <a:gd name="T4" fmla="*/ 1692 w 1798"/>
                <a:gd name="T5" fmla="*/ 519 h 542"/>
                <a:gd name="T6" fmla="*/ 1798 w 1798"/>
                <a:gd name="T7" fmla="*/ 542 h 542"/>
                <a:gd name="T8" fmla="*/ 1697 w 1798"/>
                <a:gd name="T9" fmla="*/ 511 h 542"/>
                <a:gd name="T10" fmla="*/ 0 w 1798"/>
                <a:gd name="T11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542">
                  <a:moveTo>
                    <a:pt x="0" y="0"/>
                  </a:moveTo>
                  <a:lnTo>
                    <a:pt x="0" y="9"/>
                  </a:lnTo>
                  <a:lnTo>
                    <a:pt x="1692" y="519"/>
                  </a:lnTo>
                  <a:lnTo>
                    <a:pt x="1798" y="542"/>
                  </a:lnTo>
                  <a:lnTo>
                    <a:pt x="1697" y="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4" name="Freeform 171"/>
            <p:cNvSpPr>
              <a:spLocks noChangeArrowheads="1"/>
            </p:cNvSpPr>
            <p:nvPr>
              <p:custDataLst>
                <p:tags r:id="rId181"/>
              </p:custDataLst>
            </p:nvPr>
          </p:nvSpPr>
          <p:spPr bwMode="auto">
            <a:xfrm>
              <a:off x="240300" y="1940622"/>
              <a:ext cx="4854637" cy="1463723"/>
            </a:xfrm>
            <a:custGeom>
              <a:avLst/>
              <a:gdLst>
                <a:gd name="T0" fmla="*/ 0 w 1798"/>
                <a:gd name="T1" fmla="*/ 0 h 542"/>
                <a:gd name="T2" fmla="*/ 0 w 1798"/>
                <a:gd name="T3" fmla="*/ 9 h 542"/>
                <a:gd name="T4" fmla="*/ 1692 w 1798"/>
                <a:gd name="T5" fmla="*/ 519 h 542"/>
                <a:gd name="T6" fmla="*/ 1798 w 1798"/>
                <a:gd name="T7" fmla="*/ 542 h 542"/>
                <a:gd name="T8" fmla="*/ 1697 w 1798"/>
                <a:gd name="T9" fmla="*/ 511 h 542"/>
                <a:gd name="T10" fmla="*/ 0 w 1798"/>
                <a:gd name="T11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542">
                  <a:moveTo>
                    <a:pt x="0" y="0"/>
                  </a:moveTo>
                  <a:lnTo>
                    <a:pt x="0" y="9"/>
                  </a:lnTo>
                  <a:lnTo>
                    <a:pt x="1692" y="519"/>
                  </a:lnTo>
                  <a:lnTo>
                    <a:pt x="1798" y="542"/>
                  </a:lnTo>
                  <a:lnTo>
                    <a:pt x="1697" y="51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5" name="Freeform 172"/>
            <p:cNvSpPr>
              <a:spLocks noChangeArrowheads="1"/>
            </p:cNvSpPr>
            <p:nvPr>
              <p:custDataLst>
                <p:tags r:id="rId182"/>
              </p:custDataLst>
            </p:nvPr>
          </p:nvSpPr>
          <p:spPr bwMode="auto">
            <a:xfrm>
              <a:off x="240300" y="2327069"/>
              <a:ext cx="4854637" cy="1080261"/>
            </a:xfrm>
            <a:custGeom>
              <a:avLst/>
              <a:gdLst>
                <a:gd name="T0" fmla="*/ 0 w 1798"/>
                <a:gd name="T1" fmla="*/ 0 h 400"/>
                <a:gd name="T2" fmla="*/ 0 w 1798"/>
                <a:gd name="T3" fmla="*/ 9 h 400"/>
                <a:gd name="T4" fmla="*/ 1689 w 1798"/>
                <a:gd name="T5" fmla="*/ 384 h 400"/>
                <a:gd name="T6" fmla="*/ 1798 w 1798"/>
                <a:gd name="T7" fmla="*/ 400 h 400"/>
                <a:gd name="T8" fmla="*/ 1798 w 1798"/>
                <a:gd name="T9" fmla="*/ 399 h 400"/>
                <a:gd name="T10" fmla="*/ 1692 w 1798"/>
                <a:gd name="T11" fmla="*/ 376 h 400"/>
                <a:gd name="T12" fmla="*/ 0 w 1798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400">
                  <a:moveTo>
                    <a:pt x="0" y="0"/>
                  </a:moveTo>
                  <a:lnTo>
                    <a:pt x="0" y="9"/>
                  </a:lnTo>
                  <a:lnTo>
                    <a:pt x="1689" y="384"/>
                  </a:lnTo>
                  <a:lnTo>
                    <a:pt x="1798" y="400"/>
                  </a:lnTo>
                  <a:lnTo>
                    <a:pt x="1798" y="399"/>
                  </a:lnTo>
                  <a:lnTo>
                    <a:pt x="1692" y="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6" name="Freeform 173"/>
            <p:cNvSpPr>
              <a:spLocks noChangeArrowheads="1"/>
            </p:cNvSpPr>
            <p:nvPr>
              <p:custDataLst>
                <p:tags r:id="rId183"/>
              </p:custDataLst>
            </p:nvPr>
          </p:nvSpPr>
          <p:spPr bwMode="auto">
            <a:xfrm>
              <a:off x="240300" y="2327069"/>
              <a:ext cx="4854637" cy="1080261"/>
            </a:xfrm>
            <a:custGeom>
              <a:avLst/>
              <a:gdLst>
                <a:gd name="T0" fmla="*/ 0 w 1798"/>
                <a:gd name="T1" fmla="*/ 0 h 400"/>
                <a:gd name="T2" fmla="*/ 0 w 1798"/>
                <a:gd name="T3" fmla="*/ 9 h 400"/>
                <a:gd name="T4" fmla="*/ 1689 w 1798"/>
                <a:gd name="T5" fmla="*/ 384 h 400"/>
                <a:gd name="T6" fmla="*/ 1798 w 1798"/>
                <a:gd name="T7" fmla="*/ 400 h 400"/>
                <a:gd name="T8" fmla="*/ 1798 w 1798"/>
                <a:gd name="T9" fmla="*/ 399 h 400"/>
                <a:gd name="T10" fmla="*/ 1692 w 1798"/>
                <a:gd name="T11" fmla="*/ 376 h 400"/>
                <a:gd name="T12" fmla="*/ 0 w 1798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400">
                  <a:moveTo>
                    <a:pt x="0" y="0"/>
                  </a:moveTo>
                  <a:lnTo>
                    <a:pt x="0" y="9"/>
                  </a:lnTo>
                  <a:lnTo>
                    <a:pt x="1689" y="384"/>
                  </a:lnTo>
                  <a:lnTo>
                    <a:pt x="1798" y="400"/>
                  </a:lnTo>
                  <a:lnTo>
                    <a:pt x="1798" y="399"/>
                  </a:lnTo>
                  <a:lnTo>
                    <a:pt x="1692" y="37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7" name="Freeform 174"/>
            <p:cNvSpPr>
              <a:spLocks noChangeArrowheads="1"/>
            </p:cNvSpPr>
            <p:nvPr>
              <p:custDataLst>
                <p:tags r:id="rId184"/>
              </p:custDataLst>
            </p:nvPr>
          </p:nvSpPr>
          <p:spPr bwMode="auto">
            <a:xfrm>
              <a:off x="240300" y="2700087"/>
              <a:ext cx="4854637" cy="707243"/>
            </a:xfrm>
            <a:custGeom>
              <a:avLst/>
              <a:gdLst>
                <a:gd name="T0" fmla="*/ 0 w 1798"/>
                <a:gd name="T1" fmla="*/ 0 h 262"/>
                <a:gd name="T2" fmla="*/ 0 w 1798"/>
                <a:gd name="T3" fmla="*/ 8 h 262"/>
                <a:gd name="T4" fmla="*/ 1687 w 1798"/>
                <a:gd name="T5" fmla="*/ 254 h 262"/>
                <a:gd name="T6" fmla="*/ 1798 w 1798"/>
                <a:gd name="T7" fmla="*/ 262 h 262"/>
                <a:gd name="T8" fmla="*/ 1689 w 1798"/>
                <a:gd name="T9" fmla="*/ 246 h 262"/>
                <a:gd name="T10" fmla="*/ 0 w 1798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262">
                  <a:moveTo>
                    <a:pt x="0" y="0"/>
                  </a:moveTo>
                  <a:lnTo>
                    <a:pt x="0" y="8"/>
                  </a:lnTo>
                  <a:lnTo>
                    <a:pt x="1687" y="254"/>
                  </a:lnTo>
                  <a:lnTo>
                    <a:pt x="1798" y="262"/>
                  </a:lnTo>
                  <a:lnTo>
                    <a:pt x="1689" y="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8" name="Freeform 175"/>
            <p:cNvSpPr>
              <a:spLocks noChangeArrowheads="1"/>
            </p:cNvSpPr>
            <p:nvPr>
              <p:custDataLst>
                <p:tags r:id="rId185"/>
              </p:custDataLst>
            </p:nvPr>
          </p:nvSpPr>
          <p:spPr bwMode="auto">
            <a:xfrm>
              <a:off x="240300" y="2700087"/>
              <a:ext cx="4854637" cy="707243"/>
            </a:xfrm>
            <a:custGeom>
              <a:avLst/>
              <a:gdLst>
                <a:gd name="T0" fmla="*/ 0 w 1798"/>
                <a:gd name="T1" fmla="*/ 0 h 262"/>
                <a:gd name="T2" fmla="*/ 0 w 1798"/>
                <a:gd name="T3" fmla="*/ 8 h 262"/>
                <a:gd name="T4" fmla="*/ 1687 w 1798"/>
                <a:gd name="T5" fmla="*/ 254 h 262"/>
                <a:gd name="T6" fmla="*/ 1798 w 1798"/>
                <a:gd name="T7" fmla="*/ 262 h 262"/>
                <a:gd name="T8" fmla="*/ 1689 w 1798"/>
                <a:gd name="T9" fmla="*/ 246 h 262"/>
                <a:gd name="T10" fmla="*/ 0 w 1798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8" h="262">
                  <a:moveTo>
                    <a:pt x="0" y="0"/>
                  </a:moveTo>
                  <a:lnTo>
                    <a:pt x="0" y="8"/>
                  </a:lnTo>
                  <a:lnTo>
                    <a:pt x="1687" y="254"/>
                  </a:lnTo>
                  <a:lnTo>
                    <a:pt x="1798" y="262"/>
                  </a:lnTo>
                  <a:lnTo>
                    <a:pt x="1689" y="2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79" name="Freeform 176"/>
            <p:cNvSpPr>
              <a:spLocks noChangeArrowheads="1"/>
            </p:cNvSpPr>
            <p:nvPr>
              <p:custDataLst>
                <p:tags r:id="rId186"/>
              </p:custDataLst>
            </p:nvPr>
          </p:nvSpPr>
          <p:spPr bwMode="auto">
            <a:xfrm>
              <a:off x="240300" y="3056693"/>
              <a:ext cx="4854637" cy="356605"/>
            </a:xfrm>
            <a:custGeom>
              <a:avLst/>
              <a:gdLst>
                <a:gd name="T0" fmla="*/ 0 w 1798"/>
                <a:gd name="T1" fmla="*/ 0 h 132"/>
                <a:gd name="T2" fmla="*/ 0 w 1798"/>
                <a:gd name="T3" fmla="*/ 8 h 132"/>
                <a:gd name="T4" fmla="*/ 1709 w 1798"/>
                <a:gd name="T5" fmla="*/ 132 h 132"/>
                <a:gd name="T6" fmla="*/ 1789 w 1798"/>
                <a:gd name="T7" fmla="*/ 132 h 132"/>
                <a:gd name="T8" fmla="*/ 1797 w 1798"/>
                <a:gd name="T9" fmla="*/ 132 h 132"/>
                <a:gd name="T10" fmla="*/ 1798 w 1798"/>
                <a:gd name="T11" fmla="*/ 130 h 132"/>
                <a:gd name="T12" fmla="*/ 1687 w 1798"/>
                <a:gd name="T13" fmla="*/ 122 h 132"/>
                <a:gd name="T14" fmla="*/ 0 w 1798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8" h="132">
                  <a:moveTo>
                    <a:pt x="0" y="0"/>
                  </a:moveTo>
                  <a:lnTo>
                    <a:pt x="0" y="8"/>
                  </a:lnTo>
                  <a:lnTo>
                    <a:pt x="1709" y="132"/>
                  </a:lnTo>
                  <a:lnTo>
                    <a:pt x="1789" y="132"/>
                  </a:lnTo>
                  <a:lnTo>
                    <a:pt x="1797" y="132"/>
                  </a:lnTo>
                  <a:lnTo>
                    <a:pt x="1798" y="130"/>
                  </a:lnTo>
                  <a:lnTo>
                    <a:pt x="1687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0" name="Freeform 177"/>
            <p:cNvSpPr>
              <a:spLocks noChangeArrowheads="1"/>
            </p:cNvSpPr>
            <p:nvPr>
              <p:custDataLst>
                <p:tags r:id="rId187"/>
              </p:custDataLst>
            </p:nvPr>
          </p:nvSpPr>
          <p:spPr bwMode="auto">
            <a:xfrm>
              <a:off x="240300" y="3056693"/>
              <a:ext cx="4854637" cy="356605"/>
            </a:xfrm>
            <a:custGeom>
              <a:avLst/>
              <a:gdLst>
                <a:gd name="T0" fmla="*/ 0 w 1798"/>
                <a:gd name="T1" fmla="*/ 0 h 132"/>
                <a:gd name="T2" fmla="*/ 0 w 1798"/>
                <a:gd name="T3" fmla="*/ 8 h 132"/>
                <a:gd name="T4" fmla="*/ 1709 w 1798"/>
                <a:gd name="T5" fmla="*/ 132 h 132"/>
                <a:gd name="T6" fmla="*/ 1789 w 1798"/>
                <a:gd name="T7" fmla="*/ 132 h 132"/>
                <a:gd name="T8" fmla="*/ 1797 w 1798"/>
                <a:gd name="T9" fmla="*/ 132 h 132"/>
                <a:gd name="T10" fmla="*/ 1798 w 1798"/>
                <a:gd name="T11" fmla="*/ 130 h 132"/>
                <a:gd name="T12" fmla="*/ 1687 w 1798"/>
                <a:gd name="T13" fmla="*/ 122 h 132"/>
                <a:gd name="T14" fmla="*/ 0 w 1798"/>
                <a:gd name="T1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8" h="132">
                  <a:moveTo>
                    <a:pt x="0" y="0"/>
                  </a:moveTo>
                  <a:lnTo>
                    <a:pt x="0" y="8"/>
                  </a:lnTo>
                  <a:lnTo>
                    <a:pt x="1709" y="132"/>
                  </a:lnTo>
                  <a:lnTo>
                    <a:pt x="1789" y="132"/>
                  </a:lnTo>
                  <a:lnTo>
                    <a:pt x="1797" y="132"/>
                  </a:lnTo>
                  <a:lnTo>
                    <a:pt x="1798" y="130"/>
                  </a:lnTo>
                  <a:lnTo>
                    <a:pt x="1687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1" name="Freeform 178"/>
            <p:cNvSpPr>
              <a:spLocks noChangeArrowheads="1"/>
            </p:cNvSpPr>
            <p:nvPr>
              <p:custDataLst>
                <p:tags r:id="rId188"/>
              </p:custDataLst>
            </p:nvPr>
          </p:nvSpPr>
          <p:spPr bwMode="auto">
            <a:xfrm>
              <a:off x="240300" y="3413298"/>
              <a:ext cx="4830203" cy="23873"/>
            </a:xfrm>
            <a:custGeom>
              <a:avLst/>
              <a:gdLst>
                <a:gd name="T0" fmla="*/ 1789 w 1789"/>
                <a:gd name="T1" fmla="*/ 0 h 9"/>
                <a:gd name="T2" fmla="*/ 1709 w 1789"/>
                <a:gd name="T3" fmla="*/ 0 h 9"/>
                <a:gd name="T4" fmla="*/ 0 w 1789"/>
                <a:gd name="T5" fmla="*/ 0 h 9"/>
                <a:gd name="T6" fmla="*/ 0 w 1789"/>
                <a:gd name="T7" fmla="*/ 9 h 9"/>
                <a:gd name="T8" fmla="*/ 1121 w 1789"/>
                <a:gd name="T9" fmla="*/ 9 h 9"/>
                <a:gd name="T10" fmla="*/ 1673 w 1789"/>
                <a:gd name="T11" fmla="*/ 9 h 9"/>
                <a:gd name="T12" fmla="*/ 1789 w 178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9" h="9">
                  <a:moveTo>
                    <a:pt x="1789" y="0"/>
                  </a:moveTo>
                  <a:lnTo>
                    <a:pt x="170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21" y="9"/>
                  </a:lnTo>
                  <a:lnTo>
                    <a:pt x="1673" y="9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2" name="Freeform 179"/>
            <p:cNvSpPr>
              <a:spLocks noChangeArrowheads="1"/>
            </p:cNvSpPr>
            <p:nvPr>
              <p:custDataLst>
                <p:tags r:id="rId189"/>
              </p:custDataLst>
            </p:nvPr>
          </p:nvSpPr>
          <p:spPr bwMode="auto">
            <a:xfrm>
              <a:off x="240300" y="3413298"/>
              <a:ext cx="4830203" cy="23873"/>
            </a:xfrm>
            <a:custGeom>
              <a:avLst/>
              <a:gdLst>
                <a:gd name="T0" fmla="*/ 1789 w 1789"/>
                <a:gd name="T1" fmla="*/ 0 h 9"/>
                <a:gd name="T2" fmla="*/ 1709 w 1789"/>
                <a:gd name="T3" fmla="*/ 0 h 9"/>
                <a:gd name="T4" fmla="*/ 0 w 1789"/>
                <a:gd name="T5" fmla="*/ 0 h 9"/>
                <a:gd name="T6" fmla="*/ 0 w 1789"/>
                <a:gd name="T7" fmla="*/ 9 h 9"/>
                <a:gd name="T8" fmla="*/ 1121 w 1789"/>
                <a:gd name="T9" fmla="*/ 9 h 9"/>
                <a:gd name="T10" fmla="*/ 1673 w 1789"/>
                <a:gd name="T11" fmla="*/ 9 h 9"/>
                <a:gd name="T12" fmla="*/ 1789 w 178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9" h="9">
                  <a:moveTo>
                    <a:pt x="1789" y="0"/>
                  </a:moveTo>
                  <a:lnTo>
                    <a:pt x="170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21" y="9"/>
                  </a:lnTo>
                  <a:lnTo>
                    <a:pt x="1673" y="9"/>
                  </a:lnTo>
                  <a:lnTo>
                    <a:pt x="17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3" name="Freeform 180"/>
            <p:cNvSpPr>
              <a:spLocks noChangeArrowheads="1"/>
            </p:cNvSpPr>
            <p:nvPr>
              <p:custDataLst>
                <p:tags r:id="rId190"/>
              </p:custDataLst>
            </p:nvPr>
          </p:nvSpPr>
          <p:spPr bwMode="auto">
            <a:xfrm>
              <a:off x="240300" y="3413298"/>
              <a:ext cx="4851583" cy="371527"/>
            </a:xfrm>
            <a:custGeom>
              <a:avLst/>
              <a:gdLst>
                <a:gd name="T0" fmla="*/ 1797 w 1797"/>
                <a:gd name="T1" fmla="*/ 0 h 138"/>
                <a:gd name="T2" fmla="*/ 1789 w 1797"/>
                <a:gd name="T3" fmla="*/ 0 h 138"/>
                <a:gd name="T4" fmla="*/ 1673 w 1797"/>
                <a:gd name="T5" fmla="*/ 9 h 138"/>
                <a:gd name="T6" fmla="*/ 0 w 1797"/>
                <a:gd name="T7" fmla="*/ 130 h 138"/>
                <a:gd name="T8" fmla="*/ 0 w 1797"/>
                <a:gd name="T9" fmla="*/ 138 h 138"/>
                <a:gd name="T10" fmla="*/ 1687 w 1797"/>
                <a:gd name="T11" fmla="*/ 16 h 138"/>
                <a:gd name="T12" fmla="*/ 1797 w 1797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138">
                  <a:moveTo>
                    <a:pt x="1797" y="0"/>
                  </a:moveTo>
                  <a:lnTo>
                    <a:pt x="1789" y="0"/>
                  </a:lnTo>
                  <a:lnTo>
                    <a:pt x="1673" y="9"/>
                  </a:lnTo>
                  <a:lnTo>
                    <a:pt x="0" y="130"/>
                  </a:lnTo>
                  <a:lnTo>
                    <a:pt x="0" y="138"/>
                  </a:lnTo>
                  <a:lnTo>
                    <a:pt x="1687" y="16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4" name="Freeform 181"/>
            <p:cNvSpPr>
              <a:spLocks noChangeArrowheads="1"/>
            </p:cNvSpPr>
            <p:nvPr>
              <p:custDataLst>
                <p:tags r:id="rId191"/>
              </p:custDataLst>
            </p:nvPr>
          </p:nvSpPr>
          <p:spPr bwMode="auto">
            <a:xfrm>
              <a:off x="240300" y="3413298"/>
              <a:ext cx="4851583" cy="371527"/>
            </a:xfrm>
            <a:custGeom>
              <a:avLst/>
              <a:gdLst>
                <a:gd name="T0" fmla="*/ 1797 w 1797"/>
                <a:gd name="T1" fmla="*/ 0 h 138"/>
                <a:gd name="T2" fmla="*/ 1789 w 1797"/>
                <a:gd name="T3" fmla="*/ 0 h 138"/>
                <a:gd name="T4" fmla="*/ 1673 w 1797"/>
                <a:gd name="T5" fmla="*/ 9 h 138"/>
                <a:gd name="T6" fmla="*/ 0 w 1797"/>
                <a:gd name="T7" fmla="*/ 130 h 138"/>
                <a:gd name="T8" fmla="*/ 0 w 1797"/>
                <a:gd name="T9" fmla="*/ 138 h 138"/>
                <a:gd name="T10" fmla="*/ 1687 w 1797"/>
                <a:gd name="T11" fmla="*/ 16 h 138"/>
                <a:gd name="T12" fmla="*/ 1797 w 1797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138">
                  <a:moveTo>
                    <a:pt x="1797" y="0"/>
                  </a:moveTo>
                  <a:lnTo>
                    <a:pt x="1789" y="0"/>
                  </a:lnTo>
                  <a:lnTo>
                    <a:pt x="1673" y="9"/>
                  </a:lnTo>
                  <a:lnTo>
                    <a:pt x="0" y="130"/>
                  </a:lnTo>
                  <a:lnTo>
                    <a:pt x="0" y="138"/>
                  </a:lnTo>
                  <a:lnTo>
                    <a:pt x="1687" y="16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5" name="Freeform 182"/>
            <p:cNvSpPr>
              <a:spLocks noChangeArrowheads="1"/>
            </p:cNvSpPr>
            <p:nvPr>
              <p:custDataLst>
                <p:tags r:id="rId192"/>
              </p:custDataLst>
            </p:nvPr>
          </p:nvSpPr>
          <p:spPr bwMode="auto">
            <a:xfrm>
              <a:off x="240300" y="3413298"/>
              <a:ext cx="4851583" cy="731116"/>
            </a:xfrm>
            <a:custGeom>
              <a:avLst/>
              <a:gdLst>
                <a:gd name="T0" fmla="*/ 1797 w 1797"/>
                <a:gd name="T1" fmla="*/ 0 h 271"/>
                <a:gd name="T2" fmla="*/ 1687 w 1797"/>
                <a:gd name="T3" fmla="*/ 16 h 271"/>
                <a:gd name="T4" fmla="*/ 0 w 1797"/>
                <a:gd name="T5" fmla="*/ 263 h 271"/>
                <a:gd name="T6" fmla="*/ 0 w 1797"/>
                <a:gd name="T7" fmla="*/ 271 h 271"/>
                <a:gd name="T8" fmla="*/ 1690 w 1797"/>
                <a:gd name="T9" fmla="*/ 24 h 271"/>
                <a:gd name="T10" fmla="*/ 1797 w 1797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271">
                  <a:moveTo>
                    <a:pt x="1797" y="0"/>
                  </a:moveTo>
                  <a:lnTo>
                    <a:pt x="1687" y="16"/>
                  </a:lnTo>
                  <a:lnTo>
                    <a:pt x="0" y="263"/>
                  </a:lnTo>
                  <a:lnTo>
                    <a:pt x="0" y="271"/>
                  </a:lnTo>
                  <a:lnTo>
                    <a:pt x="1690" y="24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6" name="Freeform 183"/>
            <p:cNvSpPr>
              <a:spLocks noChangeArrowheads="1"/>
            </p:cNvSpPr>
            <p:nvPr>
              <p:custDataLst>
                <p:tags r:id="rId193"/>
              </p:custDataLst>
            </p:nvPr>
          </p:nvSpPr>
          <p:spPr bwMode="auto">
            <a:xfrm>
              <a:off x="240300" y="3413298"/>
              <a:ext cx="4851583" cy="731116"/>
            </a:xfrm>
            <a:custGeom>
              <a:avLst/>
              <a:gdLst>
                <a:gd name="T0" fmla="*/ 1797 w 1797"/>
                <a:gd name="T1" fmla="*/ 0 h 271"/>
                <a:gd name="T2" fmla="*/ 1687 w 1797"/>
                <a:gd name="T3" fmla="*/ 16 h 271"/>
                <a:gd name="T4" fmla="*/ 0 w 1797"/>
                <a:gd name="T5" fmla="*/ 263 h 271"/>
                <a:gd name="T6" fmla="*/ 0 w 1797"/>
                <a:gd name="T7" fmla="*/ 271 h 271"/>
                <a:gd name="T8" fmla="*/ 1690 w 1797"/>
                <a:gd name="T9" fmla="*/ 24 h 271"/>
                <a:gd name="T10" fmla="*/ 1797 w 1797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271">
                  <a:moveTo>
                    <a:pt x="1797" y="0"/>
                  </a:moveTo>
                  <a:lnTo>
                    <a:pt x="1687" y="16"/>
                  </a:lnTo>
                  <a:lnTo>
                    <a:pt x="0" y="263"/>
                  </a:lnTo>
                  <a:lnTo>
                    <a:pt x="0" y="271"/>
                  </a:lnTo>
                  <a:lnTo>
                    <a:pt x="1690" y="24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7" name="Freeform 184"/>
            <p:cNvSpPr>
              <a:spLocks noChangeArrowheads="1"/>
            </p:cNvSpPr>
            <p:nvPr>
              <p:custDataLst>
                <p:tags r:id="rId194"/>
              </p:custDataLst>
            </p:nvPr>
          </p:nvSpPr>
          <p:spPr bwMode="auto">
            <a:xfrm>
              <a:off x="240300" y="3413298"/>
              <a:ext cx="4851583" cy="1101150"/>
            </a:xfrm>
            <a:custGeom>
              <a:avLst/>
              <a:gdLst>
                <a:gd name="T0" fmla="*/ 1797 w 1797"/>
                <a:gd name="T1" fmla="*/ 0 h 408"/>
                <a:gd name="T2" fmla="*/ 1690 w 1797"/>
                <a:gd name="T3" fmla="*/ 24 h 408"/>
                <a:gd name="T4" fmla="*/ 0 w 1797"/>
                <a:gd name="T5" fmla="*/ 399 h 408"/>
                <a:gd name="T6" fmla="*/ 0 w 1797"/>
                <a:gd name="T7" fmla="*/ 408 h 408"/>
                <a:gd name="T8" fmla="*/ 1693 w 1797"/>
                <a:gd name="T9" fmla="*/ 32 h 408"/>
                <a:gd name="T10" fmla="*/ 1797 w 1797"/>
                <a:gd name="T11" fmla="*/ 1 h 408"/>
                <a:gd name="T12" fmla="*/ 1797 w 1797"/>
                <a:gd name="T1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408">
                  <a:moveTo>
                    <a:pt x="1797" y="0"/>
                  </a:moveTo>
                  <a:lnTo>
                    <a:pt x="1690" y="24"/>
                  </a:lnTo>
                  <a:lnTo>
                    <a:pt x="0" y="399"/>
                  </a:lnTo>
                  <a:lnTo>
                    <a:pt x="0" y="408"/>
                  </a:lnTo>
                  <a:lnTo>
                    <a:pt x="1693" y="32"/>
                  </a:lnTo>
                  <a:lnTo>
                    <a:pt x="1797" y="1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8" name="Freeform 185"/>
            <p:cNvSpPr>
              <a:spLocks noChangeArrowheads="1"/>
            </p:cNvSpPr>
            <p:nvPr>
              <p:custDataLst>
                <p:tags r:id="rId195"/>
              </p:custDataLst>
            </p:nvPr>
          </p:nvSpPr>
          <p:spPr bwMode="auto">
            <a:xfrm>
              <a:off x="240300" y="3413298"/>
              <a:ext cx="4851583" cy="1101150"/>
            </a:xfrm>
            <a:custGeom>
              <a:avLst/>
              <a:gdLst>
                <a:gd name="T0" fmla="*/ 1797 w 1797"/>
                <a:gd name="T1" fmla="*/ 0 h 408"/>
                <a:gd name="T2" fmla="*/ 1690 w 1797"/>
                <a:gd name="T3" fmla="*/ 24 h 408"/>
                <a:gd name="T4" fmla="*/ 0 w 1797"/>
                <a:gd name="T5" fmla="*/ 399 h 408"/>
                <a:gd name="T6" fmla="*/ 0 w 1797"/>
                <a:gd name="T7" fmla="*/ 408 h 408"/>
                <a:gd name="T8" fmla="*/ 1693 w 1797"/>
                <a:gd name="T9" fmla="*/ 32 h 408"/>
                <a:gd name="T10" fmla="*/ 1797 w 1797"/>
                <a:gd name="T11" fmla="*/ 1 h 408"/>
                <a:gd name="T12" fmla="*/ 1797 w 1797"/>
                <a:gd name="T1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408">
                  <a:moveTo>
                    <a:pt x="1797" y="0"/>
                  </a:moveTo>
                  <a:lnTo>
                    <a:pt x="1690" y="24"/>
                  </a:lnTo>
                  <a:lnTo>
                    <a:pt x="0" y="399"/>
                  </a:lnTo>
                  <a:lnTo>
                    <a:pt x="0" y="408"/>
                  </a:lnTo>
                  <a:lnTo>
                    <a:pt x="1693" y="32"/>
                  </a:lnTo>
                  <a:lnTo>
                    <a:pt x="1797" y="1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89" name="Freeform 186"/>
            <p:cNvSpPr>
              <a:spLocks noChangeArrowheads="1"/>
            </p:cNvSpPr>
            <p:nvPr>
              <p:custDataLst>
                <p:tags r:id="rId196"/>
              </p:custDataLst>
            </p:nvPr>
          </p:nvSpPr>
          <p:spPr bwMode="auto">
            <a:xfrm>
              <a:off x="240300" y="3414791"/>
              <a:ext cx="4851583" cy="1486105"/>
            </a:xfrm>
            <a:custGeom>
              <a:avLst/>
              <a:gdLst>
                <a:gd name="T0" fmla="*/ 1797 w 1797"/>
                <a:gd name="T1" fmla="*/ 0 h 550"/>
                <a:gd name="T2" fmla="*/ 1693 w 1797"/>
                <a:gd name="T3" fmla="*/ 31 h 550"/>
                <a:gd name="T4" fmla="*/ 0 w 1797"/>
                <a:gd name="T5" fmla="*/ 542 h 550"/>
                <a:gd name="T6" fmla="*/ 0 w 1797"/>
                <a:gd name="T7" fmla="*/ 550 h 550"/>
                <a:gd name="T8" fmla="*/ 1697 w 1797"/>
                <a:gd name="T9" fmla="*/ 39 h 550"/>
                <a:gd name="T10" fmla="*/ 1797 w 1797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550">
                  <a:moveTo>
                    <a:pt x="1797" y="0"/>
                  </a:moveTo>
                  <a:lnTo>
                    <a:pt x="1693" y="31"/>
                  </a:lnTo>
                  <a:lnTo>
                    <a:pt x="0" y="542"/>
                  </a:lnTo>
                  <a:lnTo>
                    <a:pt x="0" y="550"/>
                  </a:lnTo>
                  <a:lnTo>
                    <a:pt x="1697" y="39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0" name="Freeform 187"/>
            <p:cNvSpPr>
              <a:spLocks noChangeArrowheads="1"/>
            </p:cNvSpPr>
            <p:nvPr>
              <p:custDataLst>
                <p:tags r:id="rId197"/>
              </p:custDataLst>
            </p:nvPr>
          </p:nvSpPr>
          <p:spPr bwMode="auto">
            <a:xfrm>
              <a:off x="240300" y="3414791"/>
              <a:ext cx="4851583" cy="1486105"/>
            </a:xfrm>
            <a:custGeom>
              <a:avLst/>
              <a:gdLst>
                <a:gd name="T0" fmla="*/ 1797 w 1797"/>
                <a:gd name="T1" fmla="*/ 0 h 550"/>
                <a:gd name="T2" fmla="*/ 1693 w 1797"/>
                <a:gd name="T3" fmla="*/ 31 h 550"/>
                <a:gd name="T4" fmla="*/ 0 w 1797"/>
                <a:gd name="T5" fmla="*/ 542 h 550"/>
                <a:gd name="T6" fmla="*/ 0 w 1797"/>
                <a:gd name="T7" fmla="*/ 550 h 550"/>
                <a:gd name="T8" fmla="*/ 1697 w 1797"/>
                <a:gd name="T9" fmla="*/ 39 h 550"/>
                <a:gd name="T10" fmla="*/ 1797 w 1797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550">
                  <a:moveTo>
                    <a:pt x="1797" y="0"/>
                  </a:moveTo>
                  <a:lnTo>
                    <a:pt x="1693" y="31"/>
                  </a:lnTo>
                  <a:lnTo>
                    <a:pt x="0" y="542"/>
                  </a:lnTo>
                  <a:lnTo>
                    <a:pt x="0" y="550"/>
                  </a:lnTo>
                  <a:lnTo>
                    <a:pt x="1697" y="39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1" name="Freeform 188"/>
            <p:cNvSpPr>
              <a:spLocks noChangeArrowheads="1"/>
            </p:cNvSpPr>
            <p:nvPr>
              <p:custDataLst>
                <p:tags r:id="rId198"/>
              </p:custDataLst>
            </p:nvPr>
          </p:nvSpPr>
          <p:spPr bwMode="auto">
            <a:xfrm>
              <a:off x="240300" y="3414791"/>
              <a:ext cx="4851583" cy="1899409"/>
            </a:xfrm>
            <a:custGeom>
              <a:avLst/>
              <a:gdLst>
                <a:gd name="T0" fmla="*/ 1797 w 1797"/>
                <a:gd name="T1" fmla="*/ 0 h 703"/>
                <a:gd name="T2" fmla="*/ 1697 w 1797"/>
                <a:gd name="T3" fmla="*/ 39 h 703"/>
                <a:gd name="T4" fmla="*/ 0 w 1797"/>
                <a:gd name="T5" fmla="*/ 695 h 703"/>
                <a:gd name="T6" fmla="*/ 0 w 1797"/>
                <a:gd name="T7" fmla="*/ 703 h 703"/>
                <a:gd name="T8" fmla="*/ 1703 w 1797"/>
                <a:gd name="T9" fmla="*/ 46 h 703"/>
                <a:gd name="T10" fmla="*/ 1797 w 1797"/>
                <a:gd name="T11" fmla="*/ 1 h 703"/>
                <a:gd name="T12" fmla="*/ 1797 w 1797"/>
                <a:gd name="T1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703">
                  <a:moveTo>
                    <a:pt x="1797" y="0"/>
                  </a:moveTo>
                  <a:lnTo>
                    <a:pt x="1697" y="39"/>
                  </a:lnTo>
                  <a:lnTo>
                    <a:pt x="0" y="695"/>
                  </a:lnTo>
                  <a:lnTo>
                    <a:pt x="0" y="703"/>
                  </a:lnTo>
                  <a:lnTo>
                    <a:pt x="1703" y="46"/>
                  </a:lnTo>
                  <a:lnTo>
                    <a:pt x="1797" y="1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2" name="Freeform 189"/>
            <p:cNvSpPr>
              <a:spLocks noChangeArrowheads="1"/>
            </p:cNvSpPr>
            <p:nvPr>
              <p:custDataLst>
                <p:tags r:id="rId199"/>
              </p:custDataLst>
            </p:nvPr>
          </p:nvSpPr>
          <p:spPr bwMode="auto">
            <a:xfrm>
              <a:off x="240300" y="3414791"/>
              <a:ext cx="4851583" cy="1899409"/>
            </a:xfrm>
            <a:custGeom>
              <a:avLst/>
              <a:gdLst>
                <a:gd name="T0" fmla="*/ 1797 w 1797"/>
                <a:gd name="T1" fmla="*/ 0 h 703"/>
                <a:gd name="T2" fmla="*/ 1697 w 1797"/>
                <a:gd name="T3" fmla="*/ 39 h 703"/>
                <a:gd name="T4" fmla="*/ 0 w 1797"/>
                <a:gd name="T5" fmla="*/ 695 h 703"/>
                <a:gd name="T6" fmla="*/ 0 w 1797"/>
                <a:gd name="T7" fmla="*/ 703 h 703"/>
                <a:gd name="T8" fmla="*/ 1703 w 1797"/>
                <a:gd name="T9" fmla="*/ 46 h 703"/>
                <a:gd name="T10" fmla="*/ 1797 w 1797"/>
                <a:gd name="T11" fmla="*/ 1 h 703"/>
                <a:gd name="T12" fmla="*/ 1797 w 1797"/>
                <a:gd name="T1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7" h="703">
                  <a:moveTo>
                    <a:pt x="1797" y="0"/>
                  </a:moveTo>
                  <a:lnTo>
                    <a:pt x="1697" y="39"/>
                  </a:lnTo>
                  <a:lnTo>
                    <a:pt x="0" y="695"/>
                  </a:lnTo>
                  <a:lnTo>
                    <a:pt x="0" y="703"/>
                  </a:lnTo>
                  <a:lnTo>
                    <a:pt x="1703" y="46"/>
                  </a:lnTo>
                  <a:lnTo>
                    <a:pt x="1797" y="1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3" name="Freeform 190"/>
            <p:cNvSpPr>
              <a:spLocks noChangeArrowheads="1"/>
            </p:cNvSpPr>
            <p:nvPr>
              <p:custDataLst>
                <p:tags r:id="rId200"/>
              </p:custDataLst>
            </p:nvPr>
          </p:nvSpPr>
          <p:spPr bwMode="auto">
            <a:xfrm>
              <a:off x="240300" y="3417775"/>
              <a:ext cx="4851583" cy="2344047"/>
            </a:xfrm>
            <a:custGeom>
              <a:avLst/>
              <a:gdLst>
                <a:gd name="T0" fmla="*/ 1797 w 1797"/>
                <a:gd name="T1" fmla="*/ 0 h 868"/>
                <a:gd name="T2" fmla="*/ 1703 w 1797"/>
                <a:gd name="T3" fmla="*/ 45 h 868"/>
                <a:gd name="T4" fmla="*/ 0 w 1797"/>
                <a:gd name="T5" fmla="*/ 859 h 868"/>
                <a:gd name="T6" fmla="*/ 0 w 1797"/>
                <a:gd name="T7" fmla="*/ 868 h 868"/>
                <a:gd name="T8" fmla="*/ 1709 w 1797"/>
                <a:gd name="T9" fmla="*/ 51 h 868"/>
                <a:gd name="T10" fmla="*/ 1797 w 1797"/>
                <a:gd name="T11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868">
                  <a:moveTo>
                    <a:pt x="1797" y="0"/>
                  </a:moveTo>
                  <a:lnTo>
                    <a:pt x="1703" y="45"/>
                  </a:lnTo>
                  <a:lnTo>
                    <a:pt x="0" y="859"/>
                  </a:lnTo>
                  <a:lnTo>
                    <a:pt x="0" y="868"/>
                  </a:lnTo>
                  <a:lnTo>
                    <a:pt x="1709" y="51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4" name="Freeform 191"/>
            <p:cNvSpPr>
              <a:spLocks noChangeArrowheads="1"/>
            </p:cNvSpPr>
            <p:nvPr>
              <p:custDataLst>
                <p:tags r:id="rId201"/>
              </p:custDataLst>
            </p:nvPr>
          </p:nvSpPr>
          <p:spPr bwMode="auto">
            <a:xfrm>
              <a:off x="240300" y="3417775"/>
              <a:ext cx="4851583" cy="2344047"/>
            </a:xfrm>
            <a:custGeom>
              <a:avLst/>
              <a:gdLst>
                <a:gd name="T0" fmla="*/ 1797 w 1797"/>
                <a:gd name="T1" fmla="*/ 0 h 868"/>
                <a:gd name="T2" fmla="*/ 1703 w 1797"/>
                <a:gd name="T3" fmla="*/ 45 h 868"/>
                <a:gd name="T4" fmla="*/ 0 w 1797"/>
                <a:gd name="T5" fmla="*/ 859 h 868"/>
                <a:gd name="T6" fmla="*/ 0 w 1797"/>
                <a:gd name="T7" fmla="*/ 868 h 868"/>
                <a:gd name="T8" fmla="*/ 1709 w 1797"/>
                <a:gd name="T9" fmla="*/ 51 h 868"/>
                <a:gd name="T10" fmla="*/ 1797 w 1797"/>
                <a:gd name="T11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7" h="868">
                  <a:moveTo>
                    <a:pt x="1797" y="0"/>
                  </a:moveTo>
                  <a:lnTo>
                    <a:pt x="1703" y="45"/>
                  </a:lnTo>
                  <a:lnTo>
                    <a:pt x="0" y="859"/>
                  </a:lnTo>
                  <a:lnTo>
                    <a:pt x="0" y="868"/>
                  </a:lnTo>
                  <a:lnTo>
                    <a:pt x="1709" y="51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5" name="Freeform 192"/>
            <p:cNvSpPr>
              <a:spLocks noChangeArrowheads="1"/>
            </p:cNvSpPr>
            <p:nvPr>
              <p:custDataLst>
                <p:tags r:id="rId202"/>
              </p:custDataLst>
            </p:nvPr>
          </p:nvSpPr>
          <p:spPr bwMode="auto">
            <a:xfrm>
              <a:off x="240300" y="3417775"/>
              <a:ext cx="4854637" cy="2840908"/>
            </a:xfrm>
            <a:custGeom>
              <a:avLst/>
              <a:gdLst>
                <a:gd name="T0" fmla="*/ 1797 w 1798"/>
                <a:gd name="T1" fmla="*/ 0 h 1052"/>
                <a:gd name="T2" fmla="*/ 1709 w 1798"/>
                <a:gd name="T3" fmla="*/ 51 h 1052"/>
                <a:gd name="T4" fmla="*/ 0 w 1798"/>
                <a:gd name="T5" fmla="*/ 1042 h 1052"/>
                <a:gd name="T6" fmla="*/ 0 w 1798"/>
                <a:gd name="T7" fmla="*/ 1052 h 1052"/>
                <a:gd name="T8" fmla="*/ 1716 w 1798"/>
                <a:gd name="T9" fmla="*/ 57 h 1052"/>
                <a:gd name="T10" fmla="*/ 1798 w 1798"/>
                <a:gd name="T11" fmla="*/ 0 h 1052"/>
                <a:gd name="T12" fmla="*/ 1797 w 1798"/>
                <a:gd name="T13" fmla="*/ 0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1052">
                  <a:moveTo>
                    <a:pt x="1797" y="0"/>
                  </a:moveTo>
                  <a:lnTo>
                    <a:pt x="1709" y="51"/>
                  </a:lnTo>
                  <a:lnTo>
                    <a:pt x="0" y="1042"/>
                  </a:lnTo>
                  <a:lnTo>
                    <a:pt x="0" y="1052"/>
                  </a:lnTo>
                  <a:lnTo>
                    <a:pt x="1716" y="57"/>
                  </a:lnTo>
                  <a:lnTo>
                    <a:pt x="1798" y="0"/>
                  </a:lnTo>
                  <a:lnTo>
                    <a:pt x="179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6" name="Freeform 193"/>
            <p:cNvSpPr>
              <a:spLocks noChangeArrowheads="1"/>
            </p:cNvSpPr>
            <p:nvPr>
              <p:custDataLst>
                <p:tags r:id="rId203"/>
              </p:custDataLst>
            </p:nvPr>
          </p:nvSpPr>
          <p:spPr bwMode="auto">
            <a:xfrm>
              <a:off x="240300" y="3417775"/>
              <a:ext cx="4854637" cy="2840908"/>
            </a:xfrm>
            <a:custGeom>
              <a:avLst/>
              <a:gdLst>
                <a:gd name="T0" fmla="*/ 1797 w 1798"/>
                <a:gd name="T1" fmla="*/ 0 h 1052"/>
                <a:gd name="T2" fmla="*/ 1709 w 1798"/>
                <a:gd name="T3" fmla="*/ 51 h 1052"/>
                <a:gd name="T4" fmla="*/ 0 w 1798"/>
                <a:gd name="T5" fmla="*/ 1042 h 1052"/>
                <a:gd name="T6" fmla="*/ 0 w 1798"/>
                <a:gd name="T7" fmla="*/ 1052 h 1052"/>
                <a:gd name="T8" fmla="*/ 1716 w 1798"/>
                <a:gd name="T9" fmla="*/ 57 h 1052"/>
                <a:gd name="T10" fmla="*/ 1798 w 1798"/>
                <a:gd name="T11" fmla="*/ 0 h 1052"/>
                <a:gd name="T12" fmla="*/ 1797 w 1798"/>
                <a:gd name="T13" fmla="*/ 0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8" h="1052">
                  <a:moveTo>
                    <a:pt x="1797" y="0"/>
                  </a:moveTo>
                  <a:lnTo>
                    <a:pt x="1709" y="51"/>
                  </a:lnTo>
                  <a:lnTo>
                    <a:pt x="0" y="1042"/>
                  </a:lnTo>
                  <a:lnTo>
                    <a:pt x="0" y="1052"/>
                  </a:lnTo>
                  <a:lnTo>
                    <a:pt x="1716" y="57"/>
                  </a:lnTo>
                  <a:lnTo>
                    <a:pt x="1798" y="0"/>
                  </a:lnTo>
                  <a:lnTo>
                    <a:pt x="17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7" name="Freeform 194"/>
            <p:cNvSpPr>
              <a:spLocks noChangeArrowheads="1"/>
            </p:cNvSpPr>
            <p:nvPr>
              <p:custDataLst>
                <p:tags r:id="rId204"/>
              </p:custDataLst>
            </p:nvPr>
          </p:nvSpPr>
          <p:spPr bwMode="auto">
            <a:xfrm>
              <a:off x="418971" y="3417775"/>
              <a:ext cx="4675966" cy="3251227"/>
            </a:xfrm>
            <a:custGeom>
              <a:avLst/>
              <a:gdLst>
                <a:gd name="T0" fmla="*/ 1732 w 1732"/>
                <a:gd name="T1" fmla="*/ 0 h 1204"/>
                <a:gd name="T2" fmla="*/ 1650 w 1732"/>
                <a:gd name="T3" fmla="*/ 57 h 1204"/>
                <a:gd name="T4" fmla="*/ 31 w 1732"/>
                <a:gd name="T5" fmla="*/ 1182 h 1204"/>
                <a:gd name="T6" fmla="*/ 2 w 1732"/>
                <a:gd name="T7" fmla="*/ 1202 h 1204"/>
                <a:gd name="T8" fmla="*/ 0 w 1732"/>
                <a:gd name="T9" fmla="*/ 1204 h 1204"/>
                <a:gd name="T10" fmla="*/ 14 w 1732"/>
                <a:gd name="T11" fmla="*/ 1204 h 1204"/>
                <a:gd name="T12" fmla="*/ 35 w 1732"/>
                <a:gd name="T13" fmla="*/ 1190 h 1204"/>
                <a:gd name="T14" fmla="*/ 64 w 1732"/>
                <a:gd name="T15" fmla="*/ 1169 h 1204"/>
                <a:gd name="T16" fmla="*/ 1657 w 1732"/>
                <a:gd name="T17" fmla="*/ 62 h 1204"/>
                <a:gd name="T18" fmla="*/ 1732 w 1732"/>
                <a:gd name="T1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2" h="1204">
                  <a:moveTo>
                    <a:pt x="1732" y="0"/>
                  </a:moveTo>
                  <a:lnTo>
                    <a:pt x="1650" y="57"/>
                  </a:lnTo>
                  <a:lnTo>
                    <a:pt x="31" y="1182"/>
                  </a:lnTo>
                  <a:lnTo>
                    <a:pt x="2" y="1202"/>
                  </a:lnTo>
                  <a:lnTo>
                    <a:pt x="0" y="1204"/>
                  </a:lnTo>
                  <a:lnTo>
                    <a:pt x="14" y="1204"/>
                  </a:lnTo>
                  <a:lnTo>
                    <a:pt x="35" y="1190"/>
                  </a:lnTo>
                  <a:lnTo>
                    <a:pt x="64" y="1169"/>
                  </a:lnTo>
                  <a:lnTo>
                    <a:pt x="1657" y="62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8" name="Freeform 195"/>
            <p:cNvSpPr>
              <a:spLocks noChangeArrowheads="1"/>
            </p:cNvSpPr>
            <p:nvPr>
              <p:custDataLst>
                <p:tags r:id="rId205"/>
              </p:custDataLst>
            </p:nvPr>
          </p:nvSpPr>
          <p:spPr bwMode="auto">
            <a:xfrm>
              <a:off x="418971" y="3417775"/>
              <a:ext cx="4675966" cy="3251227"/>
            </a:xfrm>
            <a:custGeom>
              <a:avLst/>
              <a:gdLst>
                <a:gd name="T0" fmla="*/ 1732 w 1732"/>
                <a:gd name="T1" fmla="*/ 0 h 1204"/>
                <a:gd name="T2" fmla="*/ 1650 w 1732"/>
                <a:gd name="T3" fmla="*/ 57 h 1204"/>
                <a:gd name="T4" fmla="*/ 31 w 1732"/>
                <a:gd name="T5" fmla="*/ 1182 h 1204"/>
                <a:gd name="T6" fmla="*/ 2 w 1732"/>
                <a:gd name="T7" fmla="*/ 1202 h 1204"/>
                <a:gd name="T8" fmla="*/ 0 w 1732"/>
                <a:gd name="T9" fmla="*/ 1204 h 1204"/>
                <a:gd name="T10" fmla="*/ 14 w 1732"/>
                <a:gd name="T11" fmla="*/ 1204 h 1204"/>
                <a:gd name="T12" fmla="*/ 35 w 1732"/>
                <a:gd name="T13" fmla="*/ 1190 h 1204"/>
                <a:gd name="T14" fmla="*/ 64 w 1732"/>
                <a:gd name="T15" fmla="*/ 1169 h 1204"/>
                <a:gd name="T16" fmla="*/ 1657 w 1732"/>
                <a:gd name="T17" fmla="*/ 62 h 1204"/>
                <a:gd name="T18" fmla="*/ 1732 w 1732"/>
                <a:gd name="T1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2" h="1204">
                  <a:moveTo>
                    <a:pt x="1732" y="0"/>
                  </a:moveTo>
                  <a:lnTo>
                    <a:pt x="1650" y="57"/>
                  </a:lnTo>
                  <a:lnTo>
                    <a:pt x="31" y="1182"/>
                  </a:lnTo>
                  <a:lnTo>
                    <a:pt x="2" y="1202"/>
                  </a:lnTo>
                  <a:lnTo>
                    <a:pt x="0" y="1204"/>
                  </a:lnTo>
                  <a:lnTo>
                    <a:pt x="14" y="1204"/>
                  </a:lnTo>
                  <a:lnTo>
                    <a:pt x="35" y="1190"/>
                  </a:lnTo>
                  <a:lnTo>
                    <a:pt x="64" y="1169"/>
                  </a:lnTo>
                  <a:lnTo>
                    <a:pt x="1657" y="62"/>
                  </a:lnTo>
                  <a:lnTo>
                    <a:pt x="17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199" name="Freeform 196"/>
            <p:cNvSpPr>
              <a:spLocks noChangeArrowheads="1"/>
            </p:cNvSpPr>
            <p:nvPr>
              <p:custDataLst>
                <p:tags r:id="rId206"/>
              </p:custDataLst>
            </p:nvPr>
          </p:nvSpPr>
          <p:spPr bwMode="auto">
            <a:xfrm>
              <a:off x="1171828" y="3417775"/>
              <a:ext cx="3926163" cy="3251227"/>
            </a:xfrm>
            <a:custGeom>
              <a:avLst/>
              <a:gdLst>
                <a:gd name="T0" fmla="*/ 1453 w 1454"/>
                <a:gd name="T1" fmla="*/ 0 h 1204"/>
                <a:gd name="T2" fmla="*/ 1378 w 1454"/>
                <a:gd name="T3" fmla="*/ 62 h 1204"/>
                <a:gd name="T4" fmla="*/ 265 w 1454"/>
                <a:gd name="T5" fmla="*/ 984 h 1204"/>
                <a:gd name="T6" fmla="*/ 245 w 1454"/>
                <a:gd name="T7" fmla="*/ 1001 h 1204"/>
                <a:gd name="T8" fmla="*/ 0 w 1454"/>
                <a:gd name="T9" fmla="*/ 1204 h 1204"/>
                <a:gd name="T10" fmla="*/ 13 w 1454"/>
                <a:gd name="T11" fmla="*/ 1204 h 1204"/>
                <a:gd name="T12" fmla="*/ 270 w 1454"/>
                <a:gd name="T13" fmla="*/ 991 h 1204"/>
                <a:gd name="T14" fmla="*/ 290 w 1454"/>
                <a:gd name="T15" fmla="*/ 974 h 1204"/>
                <a:gd name="T16" fmla="*/ 1386 w 1454"/>
                <a:gd name="T17" fmla="*/ 66 h 1204"/>
                <a:gd name="T18" fmla="*/ 1454 w 1454"/>
                <a:gd name="T19" fmla="*/ 0 h 1204"/>
                <a:gd name="T20" fmla="*/ 1453 w 1454"/>
                <a:gd name="T2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4" h="1204">
                  <a:moveTo>
                    <a:pt x="1453" y="0"/>
                  </a:moveTo>
                  <a:lnTo>
                    <a:pt x="1378" y="62"/>
                  </a:lnTo>
                  <a:lnTo>
                    <a:pt x="265" y="984"/>
                  </a:lnTo>
                  <a:lnTo>
                    <a:pt x="245" y="1001"/>
                  </a:lnTo>
                  <a:lnTo>
                    <a:pt x="0" y="1204"/>
                  </a:lnTo>
                  <a:lnTo>
                    <a:pt x="13" y="1204"/>
                  </a:lnTo>
                  <a:lnTo>
                    <a:pt x="270" y="991"/>
                  </a:lnTo>
                  <a:lnTo>
                    <a:pt x="290" y="974"/>
                  </a:lnTo>
                  <a:lnTo>
                    <a:pt x="1386" y="66"/>
                  </a:lnTo>
                  <a:lnTo>
                    <a:pt x="1454" y="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0" name="Freeform 197"/>
            <p:cNvSpPr>
              <a:spLocks noChangeArrowheads="1"/>
            </p:cNvSpPr>
            <p:nvPr>
              <p:custDataLst>
                <p:tags r:id="rId207"/>
              </p:custDataLst>
            </p:nvPr>
          </p:nvSpPr>
          <p:spPr bwMode="auto">
            <a:xfrm>
              <a:off x="1171828" y="3417775"/>
              <a:ext cx="3926163" cy="3251227"/>
            </a:xfrm>
            <a:custGeom>
              <a:avLst/>
              <a:gdLst>
                <a:gd name="T0" fmla="*/ 1453 w 1454"/>
                <a:gd name="T1" fmla="*/ 0 h 1204"/>
                <a:gd name="T2" fmla="*/ 1378 w 1454"/>
                <a:gd name="T3" fmla="*/ 62 h 1204"/>
                <a:gd name="T4" fmla="*/ 265 w 1454"/>
                <a:gd name="T5" fmla="*/ 984 h 1204"/>
                <a:gd name="T6" fmla="*/ 245 w 1454"/>
                <a:gd name="T7" fmla="*/ 1001 h 1204"/>
                <a:gd name="T8" fmla="*/ 0 w 1454"/>
                <a:gd name="T9" fmla="*/ 1204 h 1204"/>
                <a:gd name="T10" fmla="*/ 13 w 1454"/>
                <a:gd name="T11" fmla="*/ 1204 h 1204"/>
                <a:gd name="T12" fmla="*/ 270 w 1454"/>
                <a:gd name="T13" fmla="*/ 991 h 1204"/>
                <a:gd name="T14" fmla="*/ 290 w 1454"/>
                <a:gd name="T15" fmla="*/ 974 h 1204"/>
                <a:gd name="T16" fmla="*/ 1386 w 1454"/>
                <a:gd name="T17" fmla="*/ 66 h 1204"/>
                <a:gd name="T18" fmla="*/ 1454 w 1454"/>
                <a:gd name="T19" fmla="*/ 0 h 1204"/>
                <a:gd name="T20" fmla="*/ 1453 w 1454"/>
                <a:gd name="T2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4" h="1204">
                  <a:moveTo>
                    <a:pt x="1453" y="0"/>
                  </a:moveTo>
                  <a:lnTo>
                    <a:pt x="1378" y="62"/>
                  </a:lnTo>
                  <a:lnTo>
                    <a:pt x="265" y="984"/>
                  </a:lnTo>
                  <a:lnTo>
                    <a:pt x="245" y="1001"/>
                  </a:lnTo>
                  <a:lnTo>
                    <a:pt x="0" y="1204"/>
                  </a:lnTo>
                  <a:lnTo>
                    <a:pt x="13" y="1204"/>
                  </a:lnTo>
                  <a:lnTo>
                    <a:pt x="270" y="991"/>
                  </a:lnTo>
                  <a:lnTo>
                    <a:pt x="290" y="974"/>
                  </a:lnTo>
                  <a:lnTo>
                    <a:pt x="1386" y="66"/>
                  </a:lnTo>
                  <a:lnTo>
                    <a:pt x="1454" y="0"/>
                  </a:lnTo>
                  <a:lnTo>
                    <a:pt x="14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1" name="Freeform 198"/>
            <p:cNvSpPr>
              <a:spLocks noChangeArrowheads="1"/>
            </p:cNvSpPr>
            <p:nvPr>
              <p:custDataLst>
                <p:tags r:id="rId208"/>
              </p:custDataLst>
            </p:nvPr>
          </p:nvSpPr>
          <p:spPr bwMode="auto">
            <a:xfrm>
              <a:off x="1804046" y="3417775"/>
              <a:ext cx="3293945" cy="3251227"/>
            </a:xfrm>
            <a:custGeom>
              <a:avLst/>
              <a:gdLst>
                <a:gd name="T0" fmla="*/ 1220 w 1220"/>
                <a:gd name="T1" fmla="*/ 0 h 1204"/>
                <a:gd name="T2" fmla="*/ 1152 w 1220"/>
                <a:gd name="T3" fmla="*/ 66 h 1204"/>
                <a:gd name="T4" fmla="*/ 346 w 1220"/>
                <a:gd name="T5" fmla="*/ 862 h 1204"/>
                <a:gd name="T6" fmla="*/ 330 w 1220"/>
                <a:gd name="T7" fmla="*/ 877 h 1204"/>
                <a:gd name="T8" fmla="*/ 0 w 1220"/>
                <a:gd name="T9" fmla="*/ 1204 h 1204"/>
                <a:gd name="T10" fmla="*/ 12 w 1220"/>
                <a:gd name="T11" fmla="*/ 1204 h 1204"/>
                <a:gd name="T12" fmla="*/ 350 w 1220"/>
                <a:gd name="T13" fmla="*/ 870 h 1204"/>
                <a:gd name="T14" fmla="*/ 366 w 1220"/>
                <a:gd name="T15" fmla="*/ 855 h 1204"/>
                <a:gd name="T16" fmla="*/ 1161 w 1220"/>
                <a:gd name="T17" fmla="*/ 70 h 1204"/>
                <a:gd name="T18" fmla="*/ 1220 w 1220"/>
                <a:gd name="T1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0" h="1204">
                  <a:moveTo>
                    <a:pt x="1220" y="0"/>
                  </a:moveTo>
                  <a:lnTo>
                    <a:pt x="1152" y="66"/>
                  </a:lnTo>
                  <a:lnTo>
                    <a:pt x="346" y="862"/>
                  </a:lnTo>
                  <a:lnTo>
                    <a:pt x="330" y="877"/>
                  </a:lnTo>
                  <a:lnTo>
                    <a:pt x="0" y="1204"/>
                  </a:lnTo>
                  <a:lnTo>
                    <a:pt x="12" y="1204"/>
                  </a:lnTo>
                  <a:lnTo>
                    <a:pt x="350" y="870"/>
                  </a:lnTo>
                  <a:lnTo>
                    <a:pt x="366" y="855"/>
                  </a:lnTo>
                  <a:lnTo>
                    <a:pt x="1161" y="70"/>
                  </a:lnTo>
                  <a:lnTo>
                    <a:pt x="122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2" name="Freeform 199"/>
            <p:cNvSpPr>
              <a:spLocks noChangeArrowheads="1"/>
            </p:cNvSpPr>
            <p:nvPr>
              <p:custDataLst>
                <p:tags r:id="rId209"/>
              </p:custDataLst>
            </p:nvPr>
          </p:nvSpPr>
          <p:spPr bwMode="auto">
            <a:xfrm>
              <a:off x="1804046" y="3417775"/>
              <a:ext cx="3293945" cy="3251227"/>
            </a:xfrm>
            <a:custGeom>
              <a:avLst/>
              <a:gdLst>
                <a:gd name="T0" fmla="*/ 1220 w 1220"/>
                <a:gd name="T1" fmla="*/ 0 h 1204"/>
                <a:gd name="T2" fmla="*/ 1152 w 1220"/>
                <a:gd name="T3" fmla="*/ 66 h 1204"/>
                <a:gd name="T4" fmla="*/ 346 w 1220"/>
                <a:gd name="T5" fmla="*/ 862 h 1204"/>
                <a:gd name="T6" fmla="*/ 330 w 1220"/>
                <a:gd name="T7" fmla="*/ 877 h 1204"/>
                <a:gd name="T8" fmla="*/ 0 w 1220"/>
                <a:gd name="T9" fmla="*/ 1204 h 1204"/>
                <a:gd name="T10" fmla="*/ 12 w 1220"/>
                <a:gd name="T11" fmla="*/ 1204 h 1204"/>
                <a:gd name="T12" fmla="*/ 350 w 1220"/>
                <a:gd name="T13" fmla="*/ 870 h 1204"/>
                <a:gd name="T14" fmla="*/ 366 w 1220"/>
                <a:gd name="T15" fmla="*/ 855 h 1204"/>
                <a:gd name="T16" fmla="*/ 1161 w 1220"/>
                <a:gd name="T17" fmla="*/ 70 h 1204"/>
                <a:gd name="T18" fmla="*/ 1220 w 1220"/>
                <a:gd name="T1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0" h="1204">
                  <a:moveTo>
                    <a:pt x="1220" y="0"/>
                  </a:moveTo>
                  <a:lnTo>
                    <a:pt x="1152" y="66"/>
                  </a:lnTo>
                  <a:lnTo>
                    <a:pt x="346" y="862"/>
                  </a:lnTo>
                  <a:lnTo>
                    <a:pt x="330" y="877"/>
                  </a:lnTo>
                  <a:lnTo>
                    <a:pt x="0" y="1204"/>
                  </a:lnTo>
                  <a:lnTo>
                    <a:pt x="12" y="1204"/>
                  </a:lnTo>
                  <a:lnTo>
                    <a:pt x="350" y="870"/>
                  </a:lnTo>
                  <a:lnTo>
                    <a:pt x="366" y="855"/>
                  </a:lnTo>
                  <a:lnTo>
                    <a:pt x="1161" y="70"/>
                  </a:lnTo>
                  <a:lnTo>
                    <a:pt x="12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3" name="Freeform 200"/>
            <p:cNvSpPr>
              <a:spLocks noChangeArrowheads="1"/>
            </p:cNvSpPr>
            <p:nvPr>
              <p:custDataLst>
                <p:tags r:id="rId210"/>
              </p:custDataLst>
            </p:nvPr>
          </p:nvSpPr>
          <p:spPr bwMode="auto">
            <a:xfrm>
              <a:off x="2349219" y="3417775"/>
              <a:ext cx="2748772" cy="3251227"/>
            </a:xfrm>
            <a:custGeom>
              <a:avLst/>
              <a:gdLst>
                <a:gd name="T0" fmla="*/ 1018 w 1018"/>
                <a:gd name="T1" fmla="*/ 0 h 1204"/>
                <a:gd name="T2" fmla="*/ 959 w 1018"/>
                <a:gd name="T3" fmla="*/ 70 h 1204"/>
                <a:gd name="T4" fmla="*/ 359 w 1018"/>
                <a:gd name="T5" fmla="*/ 779 h 1204"/>
                <a:gd name="T6" fmla="*/ 348 w 1018"/>
                <a:gd name="T7" fmla="*/ 793 h 1204"/>
                <a:gd name="T8" fmla="*/ 104 w 1018"/>
                <a:gd name="T9" fmla="*/ 1081 h 1204"/>
                <a:gd name="T10" fmla="*/ 91 w 1018"/>
                <a:gd name="T11" fmla="*/ 1097 h 1204"/>
                <a:gd name="T12" fmla="*/ 0 w 1018"/>
                <a:gd name="T13" fmla="*/ 1204 h 1204"/>
                <a:gd name="T14" fmla="*/ 11 w 1018"/>
                <a:gd name="T15" fmla="*/ 1204 h 1204"/>
                <a:gd name="T16" fmla="*/ 109 w 1018"/>
                <a:gd name="T17" fmla="*/ 1088 h 1204"/>
                <a:gd name="T18" fmla="*/ 123 w 1018"/>
                <a:gd name="T19" fmla="*/ 1072 h 1204"/>
                <a:gd name="T20" fmla="*/ 364 w 1018"/>
                <a:gd name="T21" fmla="*/ 786 h 1204"/>
                <a:gd name="T22" fmla="*/ 375 w 1018"/>
                <a:gd name="T23" fmla="*/ 773 h 1204"/>
                <a:gd name="T24" fmla="*/ 967 w 1018"/>
                <a:gd name="T25" fmla="*/ 74 h 1204"/>
                <a:gd name="T26" fmla="*/ 1018 w 1018"/>
                <a:gd name="T2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8" h="1204">
                  <a:moveTo>
                    <a:pt x="1018" y="0"/>
                  </a:moveTo>
                  <a:lnTo>
                    <a:pt x="959" y="70"/>
                  </a:lnTo>
                  <a:lnTo>
                    <a:pt x="359" y="779"/>
                  </a:lnTo>
                  <a:lnTo>
                    <a:pt x="348" y="793"/>
                  </a:lnTo>
                  <a:lnTo>
                    <a:pt x="104" y="1081"/>
                  </a:lnTo>
                  <a:lnTo>
                    <a:pt x="91" y="1097"/>
                  </a:lnTo>
                  <a:lnTo>
                    <a:pt x="0" y="1204"/>
                  </a:lnTo>
                  <a:lnTo>
                    <a:pt x="11" y="1204"/>
                  </a:lnTo>
                  <a:lnTo>
                    <a:pt x="109" y="1088"/>
                  </a:lnTo>
                  <a:lnTo>
                    <a:pt x="123" y="1072"/>
                  </a:lnTo>
                  <a:lnTo>
                    <a:pt x="364" y="786"/>
                  </a:lnTo>
                  <a:lnTo>
                    <a:pt x="375" y="773"/>
                  </a:lnTo>
                  <a:lnTo>
                    <a:pt x="967" y="74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4" name="Freeform 201"/>
            <p:cNvSpPr>
              <a:spLocks noChangeArrowheads="1"/>
            </p:cNvSpPr>
            <p:nvPr>
              <p:custDataLst>
                <p:tags r:id="rId211"/>
              </p:custDataLst>
            </p:nvPr>
          </p:nvSpPr>
          <p:spPr bwMode="auto">
            <a:xfrm>
              <a:off x="2349219" y="3417775"/>
              <a:ext cx="2748772" cy="3251227"/>
            </a:xfrm>
            <a:custGeom>
              <a:avLst/>
              <a:gdLst>
                <a:gd name="T0" fmla="*/ 1018 w 1018"/>
                <a:gd name="T1" fmla="*/ 0 h 1204"/>
                <a:gd name="T2" fmla="*/ 959 w 1018"/>
                <a:gd name="T3" fmla="*/ 70 h 1204"/>
                <a:gd name="T4" fmla="*/ 359 w 1018"/>
                <a:gd name="T5" fmla="*/ 779 h 1204"/>
                <a:gd name="T6" fmla="*/ 348 w 1018"/>
                <a:gd name="T7" fmla="*/ 793 h 1204"/>
                <a:gd name="T8" fmla="*/ 104 w 1018"/>
                <a:gd name="T9" fmla="*/ 1081 h 1204"/>
                <a:gd name="T10" fmla="*/ 91 w 1018"/>
                <a:gd name="T11" fmla="*/ 1097 h 1204"/>
                <a:gd name="T12" fmla="*/ 0 w 1018"/>
                <a:gd name="T13" fmla="*/ 1204 h 1204"/>
                <a:gd name="T14" fmla="*/ 11 w 1018"/>
                <a:gd name="T15" fmla="*/ 1204 h 1204"/>
                <a:gd name="T16" fmla="*/ 109 w 1018"/>
                <a:gd name="T17" fmla="*/ 1088 h 1204"/>
                <a:gd name="T18" fmla="*/ 123 w 1018"/>
                <a:gd name="T19" fmla="*/ 1072 h 1204"/>
                <a:gd name="T20" fmla="*/ 364 w 1018"/>
                <a:gd name="T21" fmla="*/ 786 h 1204"/>
                <a:gd name="T22" fmla="*/ 375 w 1018"/>
                <a:gd name="T23" fmla="*/ 773 h 1204"/>
                <a:gd name="T24" fmla="*/ 967 w 1018"/>
                <a:gd name="T25" fmla="*/ 74 h 1204"/>
                <a:gd name="T26" fmla="*/ 1018 w 1018"/>
                <a:gd name="T2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8" h="1204">
                  <a:moveTo>
                    <a:pt x="1018" y="0"/>
                  </a:moveTo>
                  <a:lnTo>
                    <a:pt x="959" y="70"/>
                  </a:lnTo>
                  <a:lnTo>
                    <a:pt x="359" y="779"/>
                  </a:lnTo>
                  <a:lnTo>
                    <a:pt x="348" y="793"/>
                  </a:lnTo>
                  <a:lnTo>
                    <a:pt x="104" y="1081"/>
                  </a:lnTo>
                  <a:lnTo>
                    <a:pt x="91" y="1097"/>
                  </a:lnTo>
                  <a:lnTo>
                    <a:pt x="0" y="1204"/>
                  </a:lnTo>
                  <a:lnTo>
                    <a:pt x="11" y="1204"/>
                  </a:lnTo>
                  <a:lnTo>
                    <a:pt x="109" y="1088"/>
                  </a:lnTo>
                  <a:lnTo>
                    <a:pt x="123" y="1072"/>
                  </a:lnTo>
                  <a:lnTo>
                    <a:pt x="364" y="786"/>
                  </a:lnTo>
                  <a:lnTo>
                    <a:pt x="375" y="773"/>
                  </a:lnTo>
                  <a:lnTo>
                    <a:pt x="967" y="74"/>
                  </a:lnTo>
                  <a:lnTo>
                    <a:pt x="10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5" name="Freeform 202"/>
            <p:cNvSpPr>
              <a:spLocks noChangeArrowheads="1"/>
            </p:cNvSpPr>
            <p:nvPr>
              <p:custDataLst>
                <p:tags r:id="rId212"/>
              </p:custDataLst>
            </p:nvPr>
          </p:nvSpPr>
          <p:spPr bwMode="auto">
            <a:xfrm>
              <a:off x="2831782" y="3417775"/>
              <a:ext cx="2266210" cy="3251227"/>
            </a:xfrm>
            <a:custGeom>
              <a:avLst/>
              <a:gdLst>
                <a:gd name="T0" fmla="*/ 839 w 839"/>
                <a:gd name="T1" fmla="*/ 0 h 1204"/>
                <a:gd name="T2" fmla="*/ 788 w 839"/>
                <a:gd name="T3" fmla="*/ 74 h 1204"/>
                <a:gd name="T4" fmla="*/ 338 w 839"/>
                <a:gd name="T5" fmla="*/ 718 h 1204"/>
                <a:gd name="T6" fmla="*/ 329 w 839"/>
                <a:gd name="T7" fmla="*/ 731 h 1204"/>
                <a:gd name="T8" fmla="*/ 165 w 839"/>
                <a:gd name="T9" fmla="*/ 967 h 1204"/>
                <a:gd name="T10" fmla="*/ 155 w 839"/>
                <a:gd name="T11" fmla="*/ 981 h 1204"/>
                <a:gd name="T12" fmla="*/ 0 w 839"/>
                <a:gd name="T13" fmla="*/ 1204 h 1204"/>
                <a:gd name="T14" fmla="*/ 10 w 839"/>
                <a:gd name="T15" fmla="*/ 1204 h 1204"/>
                <a:gd name="T16" fmla="*/ 171 w 839"/>
                <a:gd name="T17" fmla="*/ 974 h 1204"/>
                <a:gd name="T18" fmla="*/ 181 w 839"/>
                <a:gd name="T19" fmla="*/ 960 h 1204"/>
                <a:gd name="T20" fmla="*/ 343 w 839"/>
                <a:gd name="T21" fmla="*/ 725 h 1204"/>
                <a:gd name="T22" fmla="*/ 353 w 839"/>
                <a:gd name="T23" fmla="*/ 713 h 1204"/>
                <a:gd name="T24" fmla="*/ 797 w 839"/>
                <a:gd name="T25" fmla="*/ 76 h 1204"/>
                <a:gd name="T26" fmla="*/ 839 w 839"/>
                <a:gd name="T2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9" h="1204">
                  <a:moveTo>
                    <a:pt x="839" y="0"/>
                  </a:moveTo>
                  <a:lnTo>
                    <a:pt x="788" y="74"/>
                  </a:lnTo>
                  <a:lnTo>
                    <a:pt x="338" y="718"/>
                  </a:lnTo>
                  <a:lnTo>
                    <a:pt x="329" y="731"/>
                  </a:lnTo>
                  <a:lnTo>
                    <a:pt x="165" y="967"/>
                  </a:lnTo>
                  <a:lnTo>
                    <a:pt x="155" y="981"/>
                  </a:lnTo>
                  <a:lnTo>
                    <a:pt x="0" y="1204"/>
                  </a:lnTo>
                  <a:lnTo>
                    <a:pt x="10" y="1204"/>
                  </a:lnTo>
                  <a:lnTo>
                    <a:pt x="171" y="974"/>
                  </a:lnTo>
                  <a:lnTo>
                    <a:pt x="181" y="960"/>
                  </a:lnTo>
                  <a:lnTo>
                    <a:pt x="343" y="725"/>
                  </a:lnTo>
                  <a:lnTo>
                    <a:pt x="353" y="713"/>
                  </a:lnTo>
                  <a:lnTo>
                    <a:pt x="797" y="76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6" name="Freeform 203"/>
            <p:cNvSpPr>
              <a:spLocks noChangeArrowheads="1"/>
            </p:cNvSpPr>
            <p:nvPr>
              <p:custDataLst>
                <p:tags r:id="rId213"/>
              </p:custDataLst>
            </p:nvPr>
          </p:nvSpPr>
          <p:spPr bwMode="auto">
            <a:xfrm>
              <a:off x="2831782" y="3417775"/>
              <a:ext cx="2266210" cy="3251227"/>
            </a:xfrm>
            <a:custGeom>
              <a:avLst/>
              <a:gdLst>
                <a:gd name="T0" fmla="*/ 839 w 839"/>
                <a:gd name="T1" fmla="*/ 0 h 1204"/>
                <a:gd name="T2" fmla="*/ 788 w 839"/>
                <a:gd name="T3" fmla="*/ 74 h 1204"/>
                <a:gd name="T4" fmla="*/ 338 w 839"/>
                <a:gd name="T5" fmla="*/ 718 h 1204"/>
                <a:gd name="T6" fmla="*/ 329 w 839"/>
                <a:gd name="T7" fmla="*/ 731 h 1204"/>
                <a:gd name="T8" fmla="*/ 165 w 839"/>
                <a:gd name="T9" fmla="*/ 967 h 1204"/>
                <a:gd name="T10" fmla="*/ 155 w 839"/>
                <a:gd name="T11" fmla="*/ 981 h 1204"/>
                <a:gd name="T12" fmla="*/ 0 w 839"/>
                <a:gd name="T13" fmla="*/ 1204 h 1204"/>
                <a:gd name="T14" fmla="*/ 10 w 839"/>
                <a:gd name="T15" fmla="*/ 1204 h 1204"/>
                <a:gd name="T16" fmla="*/ 171 w 839"/>
                <a:gd name="T17" fmla="*/ 974 h 1204"/>
                <a:gd name="T18" fmla="*/ 181 w 839"/>
                <a:gd name="T19" fmla="*/ 960 h 1204"/>
                <a:gd name="T20" fmla="*/ 343 w 839"/>
                <a:gd name="T21" fmla="*/ 725 h 1204"/>
                <a:gd name="T22" fmla="*/ 353 w 839"/>
                <a:gd name="T23" fmla="*/ 713 h 1204"/>
                <a:gd name="T24" fmla="*/ 797 w 839"/>
                <a:gd name="T25" fmla="*/ 76 h 1204"/>
                <a:gd name="T26" fmla="*/ 839 w 839"/>
                <a:gd name="T2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9" h="1204">
                  <a:moveTo>
                    <a:pt x="839" y="0"/>
                  </a:moveTo>
                  <a:lnTo>
                    <a:pt x="788" y="74"/>
                  </a:lnTo>
                  <a:lnTo>
                    <a:pt x="338" y="718"/>
                  </a:lnTo>
                  <a:lnTo>
                    <a:pt x="329" y="731"/>
                  </a:lnTo>
                  <a:lnTo>
                    <a:pt x="165" y="967"/>
                  </a:lnTo>
                  <a:lnTo>
                    <a:pt x="155" y="981"/>
                  </a:lnTo>
                  <a:lnTo>
                    <a:pt x="0" y="1204"/>
                  </a:lnTo>
                  <a:lnTo>
                    <a:pt x="10" y="1204"/>
                  </a:lnTo>
                  <a:lnTo>
                    <a:pt x="171" y="974"/>
                  </a:lnTo>
                  <a:lnTo>
                    <a:pt x="181" y="960"/>
                  </a:lnTo>
                  <a:lnTo>
                    <a:pt x="343" y="725"/>
                  </a:lnTo>
                  <a:lnTo>
                    <a:pt x="353" y="713"/>
                  </a:lnTo>
                  <a:lnTo>
                    <a:pt x="797" y="76"/>
                  </a:lnTo>
                  <a:lnTo>
                    <a:pt x="8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7" name="Freeform 204"/>
            <p:cNvSpPr>
              <a:spLocks noChangeArrowheads="1"/>
            </p:cNvSpPr>
            <p:nvPr>
              <p:custDataLst>
                <p:tags r:id="rId214"/>
              </p:custDataLst>
            </p:nvPr>
          </p:nvSpPr>
          <p:spPr bwMode="auto">
            <a:xfrm>
              <a:off x="3267003" y="3417775"/>
              <a:ext cx="1830988" cy="3251227"/>
            </a:xfrm>
            <a:custGeom>
              <a:avLst/>
              <a:gdLst>
                <a:gd name="T0" fmla="*/ 678 w 678"/>
                <a:gd name="T1" fmla="*/ 0 h 1204"/>
                <a:gd name="T2" fmla="*/ 636 w 678"/>
                <a:gd name="T3" fmla="*/ 76 h 1204"/>
                <a:gd name="T4" fmla="*/ 300 w 678"/>
                <a:gd name="T5" fmla="*/ 671 h 1204"/>
                <a:gd name="T6" fmla="*/ 294 w 678"/>
                <a:gd name="T7" fmla="*/ 682 h 1204"/>
                <a:gd name="T8" fmla="*/ 181 w 678"/>
                <a:gd name="T9" fmla="*/ 883 h 1204"/>
                <a:gd name="T10" fmla="*/ 174 w 678"/>
                <a:gd name="T11" fmla="*/ 896 h 1204"/>
                <a:gd name="T12" fmla="*/ 17 w 678"/>
                <a:gd name="T13" fmla="*/ 1175 h 1204"/>
                <a:gd name="T14" fmla="*/ 8 w 678"/>
                <a:gd name="T15" fmla="*/ 1190 h 1204"/>
                <a:gd name="T16" fmla="*/ 0 w 678"/>
                <a:gd name="T17" fmla="*/ 1204 h 1204"/>
                <a:gd name="T18" fmla="*/ 10 w 678"/>
                <a:gd name="T19" fmla="*/ 1204 h 1204"/>
                <a:gd name="T20" fmla="*/ 23 w 678"/>
                <a:gd name="T21" fmla="*/ 1181 h 1204"/>
                <a:gd name="T22" fmla="*/ 31 w 678"/>
                <a:gd name="T23" fmla="*/ 1167 h 1204"/>
                <a:gd name="T24" fmla="*/ 187 w 678"/>
                <a:gd name="T25" fmla="*/ 889 h 1204"/>
                <a:gd name="T26" fmla="*/ 194 w 678"/>
                <a:gd name="T27" fmla="*/ 877 h 1204"/>
                <a:gd name="T28" fmla="*/ 306 w 678"/>
                <a:gd name="T29" fmla="*/ 677 h 1204"/>
                <a:gd name="T30" fmla="*/ 313 w 678"/>
                <a:gd name="T31" fmla="*/ 666 h 1204"/>
                <a:gd name="T32" fmla="*/ 644 w 678"/>
                <a:gd name="T33" fmla="*/ 78 h 1204"/>
                <a:gd name="T34" fmla="*/ 678 w 678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8" h="1204">
                  <a:moveTo>
                    <a:pt x="678" y="0"/>
                  </a:moveTo>
                  <a:lnTo>
                    <a:pt x="636" y="76"/>
                  </a:lnTo>
                  <a:lnTo>
                    <a:pt x="300" y="671"/>
                  </a:lnTo>
                  <a:lnTo>
                    <a:pt x="294" y="682"/>
                  </a:lnTo>
                  <a:lnTo>
                    <a:pt x="181" y="883"/>
                  </a:lnTo>
                  <a:lnTo>
                    <a:pt x="174" y="896"/>
                  </a:lnTo>
                  <a:lnTo>
                    <a:pt x="17" y="1175"/>
                  </a:lnTo>
                  <a:lnTo>
                    <a:pt x="8" y="1190"/>
                  </a:lnTo>
                  <a:lnTo>
                    <a:pt x="0" y="1204"/>
                  </a:lnTo>
                  <a:lnTo>
                    <a:pt x="10" y="1204"/>
                  </a:lnTo>
                  <a:lnTo>
                    <a:pt x="23" y="1181"/>
                  </a:lnTo>
                  <a:lnTo>
                    <a:pt x="31" y="1167"/>
                  </a:lnTo>
                  <a:lnTo>
                    <a:pt x="187" y="889"/>
                  </a:lnTo>
                  <a:lnTo>
                    <a:pt x="194" y="877"/>
                  </a:lnTo>
                  <a:lnTo>
                    <a:pt x="306" y="677"/>
                  </a:lnTo>
                  <a:lnTo>
                    <a:pt x="313" y="666"/>
                  </a:lnTo>
                  <a:lnTo>
                    <a:pt x="644" y="78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8" name="Freeform 206"/>
            <p:cNvSpPr>
              <a:spLocks noChangeArrowheads="1"/>
            </p:cNvSpPr>
            <p:nvPr>
              <p:custDataLst>
                <p:tags r:id="rId215"/>
              </p:custDataLst>
            </p:nvPr>
          </p:nvSpPr>
          <p:spPr bwMode="auto">
            <a:xfrm>
              <a:off x="3267003" y="3417775"/>
              <a:ext cx="1830988" cy="3251227"/>
            </a:xfrm>
            <a:custGeom>
              <a:avLst/>
              <a:gdLst>
                <a:gd name="T0" fmla="*/ 678 w 678"/>
                <a:gd name="T1" fmla="*/ 0 h 1204"/>
                <a:gd name="T2" fmla="*/ 636 w 678"/>
                <a:gd name="T3" fmla="*/ 76 h 1204"/>
                <a:gd name="T4" fmla="*/ 300 w 678"/>
                <a:gd name="T5" fmla="*/ 671 h 1204"/>
                <a:gd name="T6" fmla="*/ 294 w 678"/>
                <a:gd name="T7" fmla="*/ 682 h 1204"/>
                <a:gd name="T8" fmla="*/ 181 w 678"/>
                <a:gd name="T9" fmla="*/ 883 h 1204"/>
                <a:gd name="T10" fmla="*/ 174 w 678"/>
                <a:gd name="T11" fmla="*/ 896 h 1204"/>
                <a:gd name="T12" fmla="*/ 17 w 678"/>
                <a:gd name="T13" fmla="*/ 1175 h 1204"/>
                <a:gd name="T14" fmla="*/ 8 w 678"/>
                <a:gd name="T15" fmla="*/ 1190 h 1204"/>
                <a:gd name="T16" fmla="*/ 0 w 678"/>
                <a:gd name="T17" fmla="*/ 1204 h 1204"/>
                <a:gd name="T18" fmla="*/ 10 w 678"/>
                <a:gd name="T19" fmla="*/ 1204 h 1204"/>
                <a:gd name="T20" fmla="*/ 23 w 678"/>
                <a:gd name="T21" fmla="*/ 1181 h 1204"/>
                <a:gd name="T22" fmla="*/ 31 w 678"/>
                <a:gd name="T23" fmla="*/ 1167 h 1204"/>
                <a:gd name="T24" fmla="*/ 187 w 678"/>
                <a:gd name="T25" fmla="*/ 889 h 1204"/>
                <a:gd name="T26" fmla="*/ 194 w 678"/>
                <a:gd name="T27" fmla="*/ 877 h 1204"/>
                <a:gd name="T28" fmla="*/ 306 w 678"/>
                <a:gd name="T29" fmla="*/ 677 h 1204"/>
                <a:gd name="T30" fmla="*/ 313 w 678"/>
                <a:gd name="T31" fmla="*/ 666 h 1204"/>
                <a:gd name="T32" fmla="*/ 644 w 678"/>
                <a:gd name="T33" fmla="*/ 78 h 1204"/>
                <a:gd name="T34" fmla="*/ 678 w 678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8" h="1204">
                  <a:moveTo>
                    <a:pt x="678" y="0"/>
                  </a:moveTo>
                  <a:lnTo>
                    <a:pt x="636" y="76"/>
                  </a:lnTo>
                  <a:lnTo>
                    <a:pt x="300" y="671"/>
                  </a:lnTo>
                  <a:lnTo>
                    <a:pt x="294" y="682"/>
                  </a:lnTo>
                  <a:lnTo>
                    <a:pt x="181" y="883"/>
                  </a:lnTo>
                  <a:lnTo>
                    <a:pt x="174" y="896"/>
                  </a:lnTo>
                  <a:lnTo>
                    <a:pt x="17" y="1175"/>
                  </a:lnTo>
                  <a:lnTo>
                    <a:pt x="8" y="1190"/>
                  </a:lnTo>
                  <a:lnTo>
                    <a:pt x="0" y="1204"/>
                  </a:lnTo>
                  <a:lnTo>
                    <a:pt x="10" y="1204"/>
                  </a:lnTo>
                  <a:lnTo>
                    <a:pt x="23" y="1181"/>
                  </a:lnTo>
                  <a:lnTo>
                    <a:pt x="31" y="1167"/>
                  </a:lnTo>
                  <a:lnTo>
                    <a:pt x="187" y="889"/>
                  </a:lnTo>
                  <a:lnTo>
                    <a:pt x="194" y="877"/>
                  </a:lnTo>
                  <a:lnTo>
                    <a:pt x="306" y="677"/>
                  </a:lnTo>
                  <a:lnTo>
                    <a:pt x="313" y="666"/>
                  </a:lnTo>
                  <a:lnTo>
                    <a:pt x="644" y="78"/>
                  </a:lnTo>
                  <a:lnTo>
                    <a:pt x="6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09" name="Freeform 207"/>
            <p:cNvSpPr>
              <a:spLocks noChangeArrowheads="1"/>
            </p:cNvSpPr>
            <p:nvPr>
              <p:custDataLst>
                <p:tags r:id="rId216"/>
              </p:custDataLst>
            </p:nvPr>
          </p:nvSpPr>
          <p:spPr bwMode="auto">
            <a:xfrm>
              <a:off x="3668630" y="3417775"/>
              <a:ext cx="1429361" cy="3251227"/>
            </a:xfrm>
            <a:custGeom>
              <a:avLst/>
              <a:gdLst>
                <a:gd name="T0" fmla="*/ 529 w 529"/>
                <a:gd name="T1" fmla="*/ 0 h 1204"/>
                <a:gd name="T2" fmla="*/ 495 w 529"/>
                <a:gd name="T3" fmla="*/ 78 h 1204"/>
                <a:gd name="T4" fmla="*/ 251 w 529"/>
                <a:gd name="T5" fmla="*/ 632 h 1204"/>
                <a:gd name="T6" fmla="*/ 246 w 529"/>
                <a:gd name="T7" fmla="*/ 643 h 1204"/>
                <a:gd name="T8" fmla="*/ 170 w 529"/>
                <a:gd name="T9" fmla="*/ 817 h 1204"/>
                <a:gd name="T10" fmla="*/ 165 w 529"/>
                <a:gd name="T11" fmla="*/ 829 h 1204"/>
                <a:gd name="T12" fmla="*/ 63 w 529"/>
                <a:gd name="T13" fmla="*/ 1062 h 1204"/>
                <a:gd name="T14" fmla="*/ 57 w 529"/>
                <a:gd name="T15" fmla="*/ 1075 h 1204"/>
                <a:gd name="T16" fmla="*/ 0 w 529"/>
                <a:gd name="T17" fmla="*/ 1204 h 1204"/>
                <a:gd name="T18" fmla="*/ 9 w 529"/>
                <a:gd name="T19" fmla="*/ 1204 h 1204"/>
                <a:gd name="T20" fmla="*/ 69 w 529"/>
                <a:gd name="T21" fmla="*/ 1068 h 1204"/>
                <a:gd name="T22" fmla="*/ 75 w 529"/>
                <a:gd name="T23" fmla="*/ 1055 h 1204"/>
                <a:gd name="T24" fmla="*/ 176 w 529"/>
                <a:gd name="T25" fmla="*/ 824 h 1204"/>
                <a:gd name="T26" fmla="*/ 181 w 529"/>
                <a:gd name="T27" fmla="*/ 812 h 1204"/>
                <a:gd name="T28" fmla="*/ 257 w 529"/>
                <a:gd name="T29" fmla="*/ 639 h 1204"/>
                <a:gd name="T30" fmla="*/ 262 w 529"/>
                <a:gd name="T31" fmla="*/ 628 h 1204"/>
                <a:gd name="T32" fmla="*/ 503 w 529"/>
                <a:gd name="T33" fmla="*/ 79 h 1204"/>
                <a:gd name="T34" fmla="*/ 529 w 529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9" h="1204">
                  <a:moveTo>
                    <a:pt x="529" y="0"/>
                  </a:moveTo>
                  <a:lnTo>
                    <a:pt x="495" y="78"/>
                  </a:lnTo>
                  <a:lnTo>
                    <a:pt x="251" y="632"/>
                  </a:lnTo>
                  <a:lnTo>
                    <a:pt x="246" y="643"/>
                  </a:lnTo>
                  <a:lnTo>
                    <a:pt x="170" y="817"/>
                  </a:lnTo>
                  <a:lnTo>
                    <a:pt x="165" y="829"/>
                  </a:lnTo>
                  <a:lnTo>
                    <a:pt x="63" y="1062"/>
                  </a:lnTo>
                  <a:lnTo>
                    <a:pt x="57" y="1075"/>
                  </a:lnTo>
                  <a:lnTo>
                    <a:pt x="0" y="1204"/>
                  </a:lnTo>
                  <a:lnTo>
                    <a:pt x="9" y="1204"/>
                  </a:lnTo>
                  <a:lnTo>
                    <a:pt x="69" y="1068"/>
                  </a:lnTo>
                  <a:lnTo>
                    <a:pt x="75" y="1055"/>
                  </a:lnTo>
                  <a:lnTo>
                    <a:pt x="176" y="824"/>
                  </a:lnTo>
                  <a:lnTo>
                    <a:pt x="181" y="812"/>
                  </a:lnTo>
                  <a:lnTo>
                    <a:pt x="257" y="639"/>
                  </a:lnTo>
                  <a:lnTo>
                    <a:pt x="262" y="628"/>
                  </a:lnTo>
                  <a:lnTo>
                    <a:pt x="503" y="79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0" name="Freeform 208"/>
            <p:cNvSpPr>
              <a:spLocks noChangeArrowheads="1"/>
            </p:cNvSpPr>
            <p:nvPr>
              <p:custDataLst>
                <p:tags r:id="rId217"/>
              </p:custDataLst>
            </p:nvPr>
          </p:nvSpPr>
          <p:spPr bwMode="auto">
            <a:xfrm>
              <a:off x="3668630" y="3417775"/>
              <a:ext cx="1429361" cy="3251227"/>
            </a:xfrm>
            <a:custGeom>
              <a:avLst/>
              <a:gdLst>
                <a:gd name="T0" fmla="*/ 529 w 529"/>
                <a:gd name="T1" fmla="*/ 0 h 1204"/>
                <a:gd name="T2" fmla="*/ 495 w 529"/>
                <a:gd name="T3" fmla="*/ 78 h 1204"/>
                <a:gd name="T4" fmla="*/ 251 w 529"/>
                <a:gd name="T5" fmla="*/ 632 h 1204"/>
                <a:gd name="T6" fmla="*/ 246 w 529"/>
                <a:gd name="T7" fmla="*/ 643 h 1204"/>
                <a:gd name="T8" fmla="*/ 170 w 529"/>
                <a:gd name="T9" fmla="*/ 817 h 1204"/>
                <a:gd name="T10" fmla="*/ 165 w 529"/>
                <a:gd name="T11" fmla="*/ 829 h 1204"/>
                <a:gd name="T12" fmla="*/ 63 w 529"/>
                <a:gd name="T13" fmla="*/ 1062 h 1204"/>
                <a:gd name="T14" fmla="*/ 57 w 529"/>
                <a:gd name="T15" fmla="*/ 1075 h 1204"/>
                <a:gd name="T16" fmla="*/ 0 w 529"/>
                <a:gd name="T17" fmla="*/ 1204 h 1204"/>
                <a:gd name="T18" fmla="*/ 9 w 529"/>
                <a:gd name="T19" fmla="*/ 1204 h 1204"/>
                <a:gd name="T20" fmla="*/ 69 w 529"/>
                <a:gd name="T21" fmla="*/ 1068 h 1204"/>
                <a:gd name="T22" fmla="*/ 75 w 529"/>
                <a:gd name="T23" fmla="*/ 1055 h 1204"/>
                <a:gd name="T24" fmla="*/ 176 w 529"/>
                <a:gd name="T25" fmla="*/ 824 h 1204"/>
                <a:gd name="T26" fmla="*/ 181 w 529"/>
                <a:gd name="T27" fmla="*/ 812 h 1204"/>
                <a:gd name="T28" fmla="*/ 257 w 529"/>
                <a:gd name="T29" fmla="*/ 639 h 1204"/>
                <a:gd name="T30" fmla="*/ 262 w 529"/>
                <a:gd name="T31" fmla="*/ 628 h 1204"/>
                <a:gd name="T32" fmla="*/ 503 w 529"/>
                <a:gd name="T33" fmla="*/ 79 h 1204"/>
                <a:gd name="T34" fmla="*/ 529 w 529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9" h="1204">
                  <a:moveTo>
                    <a:pt x="529" y="0"/>
                  </a:moveTo>
                  <a:lnTo>
                    <a:pt x="495" y="78"/>
                  </a:lnTo>
                  <a:lnTo>
                    <a:pt x="251" y="632"/>
                  </a:lnTo>
                  <a:lnTo>
                    <a:pt x="246" y="643"/>
                  </a:lnTo>
                  <a:lnTo>
                    <a:pt x="170" y="817"/>
                  </a:lnTo>
                  <a:lnTo>
                    <a:pt x="165" y="829"/>
                  </a:lnTo>
                  <a:lnTo>
                    <a:pt x="63" y="1062"/>
                  </a:lnTo>
                  <a:lnTo>
                    <a:pt x="57" y="1075"/>
                  </a:lnTo>
                  <a:lnTo>
                    <a:pt x="0" y="1204"/>
                  </a:lnTo>
                  <a:lnTo>
                    <a:pt x="9" y="1204"/>
                  </a:lnTo>
                  <a:lnTo>
                    <a:pt x="69" y="1068"/>
                  </a:lnTo>
                  <a:lnTo>
                    <a:pt x="75" y="1055"/>
                  </a:lnTo>
                  <a:lnTo>
                    <a:pt x="176" y="824"/>
                  </a:lnTo>
                  <a:lnTo>
                    <a:pt x="181" y="812"/>
                  </a:lnTo>
                  <a:lnTo>
                    <a:pt x="257" y="639"/>
                  </a:lnTo>
                  <a:lnTo>
                    <a:pt x="262" y="628"/>
                  </a:lnTo>
                  <a:lnTo>
                    <a:pt x="503" y="79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1" name="Freeform 209"/>
            <p:cNvSpPr>
              <a:spLocks noChangeArrowheads="1"/>
            </p:cNvSpPr>
            <p:nvPr>
              <p:custDataLst>
                <p:tags r:id="rId218"/>
              </p:custDataLst>
            </p:nvPr>
          </p:nvSpPr>
          <p:spPr bwMode="auto">
            <a:xfrm>
              <a:off x="4047349" y="3417775"/>
              <a:ext cx="1050642" cy="3251227"/>
            </a:xfrm>
            <a:custGeom>
              <a:avLst/>
              <a:gdLst>
                <a:gd name="T0" fmla="*/ 389 w 389"/>
                <a:gd name="T1" fmla="*/ 0 h 1204"/>
                <a:gd name="T2" fmla="*/ 363 w 389"/>
                <a:gd name="T3" fmla="*/ 79 h 1204"/>
                <a:gd name="T4" fmla="*/ 195 w 389"/>
                <a:gd name="T5" fmla="*/ 600 h 1204"/>
                <a:gd name="T6" fmla="*/ 192 w 389"/>
                <a:gd name="T7" fmla="*/ 611 h 1204"/>
                <a:gd name="T8" fmla="*/ 142 w 389"/>
                <a:gd name="T9" fmla="*/ 764 h 1204"/>
                <a:gd name="T10" fmla="*/ 139 w 389"/>
                <a:gd name="T11" fmla="*/ 775 h 1204"/>
                <a:gd name="T12" fmla="*/ 75 w 389"/>
                <a:gd name="T13" fmla="*/ 974 h 1204"/>
                <a:gd name="T14" fmla="*/ 70 w 389"/>
                <a:gd name="T15" fmla="*/ 986 h 1204"/>
                <a:gd name="T16" fmla="*/ 0 w 389"/>
                <a:gd name="T17" fmla="*/ 1204 h 1204"/>
                <a:gd name="T18" fmla="*/ 9 w 389"/>
                <a:gd name="T19" fmla="*/ 1204 h 1204"/>
                <a:gd name="T20" fmla="*/ 82 w 389"/>
                <a:gd name="T21" fmla="*/ 979 h 1204"/>
                <a:gd name="T22" fmla="*/ 85 w 389"/>
                <a:gd name="T23" fmla="*/ 967 h 1204"/>
                <a:gd name="T24" fmla="*/ 149 w 389"/>
                <a:gd name="T25" fmla="*/ 770 h 1204"/>
                <a:gd name="T26" fmla="*/ 153 w 389"/>
                <a:gd name="T27" fmla="*/ 759 h 1204"/>
                <a:gd name="T28" fmla="*/ 202 w 389"/>
                <a:gd name="T29" fmla="*/ 606 h 1204"/>
                <a:gd name="T30" fmla="*/ 206 w 389"/>
                <a:gd name="T31" fmla="*/ 596 h 1204"/>
                <a:gd name="T32" fmla="*/ 372 w 389"/>
                <a:gd name="T33" fmla="*/ 81 h 1204"/>
                <a:gd name="T34" fmla="*/ 389 w 389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9" h="1204">
                  <a:moveTo>
                    <a:pt x="389" y="0"/>
                  </a:moveTo>
                  <a:lnTo>
                    <a:pt x="363" y="79"/>
                  </a:lnTo>
                  <a:lnTo>
                    <a:pt x="195" y="600"/>
                  </a:lnTo>
                  <a:lnTo>
                    <a:pt x="192" y="611"/>
                  </a:lnTo>
                  <a:lnTo>
                    <a:pt x="142" y="764"/>
                  </a:lnTo>
                  <a:lnTo>
                    <a:pt x="139" y="775"/>
                  </a:lnTo>
                  <a:lnTo>
                    <a:pt x="75" y="974"/>
                  </a:lnTo>
                  <a:lnTo>
                    <a:pt x="70" y="986"/>
                  </a:lnTo>
                  <a:lnTo>
                    <a:pt x="0" y="1204"/>
                  </a:lnTo>
                  <a:lnTo>
                    <a:pt x="9" y="1204"/>
                  </a:lnTo>
                  <a:lnTo>
                    <a:pt x="82" y="979"/>
                  </a:lnTo>
                  <a:lnTo>
                    <a:pt x="85" y="967"/>
                  </a:lnTo>
                  <a:lnTo>
                    <a:pt x="149" y="770"/>
                  </a:lnTo>
                  <a:lnTo>
                    <a:pt x="153" y="759"/>
                  </a:lnTo>
                  <a:lnTo>
                    <a:pt x="202" y="606"/>
                  </a:lnTo>
                  <a:lnTo>
                    <a:pt x="206" y="596"/>
                  </a:lnTo>
                  <a:lnTo>
                    <a:pt x="372" y="81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2" name="Freeform 210"/>
            <p:cNvSpPr>
              <a:spLocks noChangeArrowheads="1"/>
            </p:cNvSpPr>
            <p:nvPr>
              <p:custDataLst>
                <p:tags r:id="rId219"/>
              </p:custDataLst>
            </p:nvPr>
          </p:nvSpPr>
          <p:spPr bwMode="auto">
            <a:xfrm>
              <a:off x="4047349" y="3417775"/>
              <a:ext cx="1050642" cy="3251227"/>
            </a:xfrm>
            <a:custGeom>
              <a:avLst/>
              <a:gdLst>
                <a:gd name="T0" fmla="*/ 389 w 389"/>
                <a:gd name="T1" fmla="*/ 0 h 1204"/>
                <a:gd name="T2" fmla="*/ 363 w 389"/>
                <a:gd name="T3" fmla="*/ 79 h 1204"/>
                <a:gd name="T4" fmla="*/ 195 w 389"/>
                <a:gd name="T5" fmla="*/ 600 h 1204"/>
                <a:gd name="T6" fmla="*/ 192 w 389"/>
                <a:gd name="T7" fmla="*/ 611 h 1204"/>
                <a:gd name="T8" fmla="*/ 142 w 389"/>
                <a:gd name="T9" fmla="*/ 764 h 1204"/>
                <a:gd name="T10" fmla="*/ 139 w 389"/>
                <a:gd name="T11" fmla="*/ 775 h 1204"/>
                <a:gd name="T12" fmla="*/ 75 w 389"/>
                <a:gd name="T13" fmla="*/ 974 h 1204"/>
                <a:gd name="T14" fmla="*/ 70 w 389"/>
                <a:gd name="T15" fmla="*/ 986 h 1204"/>
                <a:gd name="T16" fmla="*/ 0 w 389"/>
                <a:gd name="T17" fmla="*/ 1204 h 1204"/>
                <a:gd name="T18" fmla="*/ 9 w 389"/>
                <a:gd name="T19" fmla="*/ 1204 h 1204"/>
                <a:gd name="T20" fmla="*/ 82 w 389"/>
                <a:gd name="T21" fmla="*/ 979 h 1204"/>
                <a:gd name="T22" fmla="*/ 85 w 389"/>
                <a:gd name="T23" fmla="*/ 967 h 1204"/>
                <a:gd name="T24" fmla="*/ 149 w 389"/>
                <a:gd name="T25" fmla="*/ 770 h 1204"/>
                <a:gd name="T26" fmla="*/ 153 w 389"/>
                <a:gd name="T27" fmla="*/ 759 h 1204"/>
                <a:gd name="T28" fmla="*/ 202 w 389"/>
                <a:gd name="T29" fmla="*/ 606 h 1204"/>
                <a:gd name="T30" fmla="*/ 206 w 389"/>
                <a:gd name="T31" fmla="*/ 596 h 1204"/>
                <a:gd name="T32" fmla="*/ 372 w 389"/>
                <a:gd name="T33" fmla="*/ 81 h 1204"/>
                <a:gd name="T34" fmla="*/ 389 w 389"/>
                <a:gd name="T3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9" h="1204">
                  <a:moveTo>
                    <a:pt x="389" y="0"/>
                  </a:moveTo>
                  <a:lnTo>
                    <a:pt x="363" y="79"/>
                  </a:lnTo>
                  <a:lnTo>
                    <a:pt x="195" y="600"/>
                  </a:lnTo>
                  <a:lnTo>
                    <a:pt x="192" y="611"/>
                  </a:lnTo>
                  <a:lnTo>
                    <a:pt x="142" y="764"/>
                  </a:lnTo>
                  <a:lnTo>
                    <a:pt x="139" y="775"/>
                  </a:lnTo>
                  <a:lnTo>
                    <a:pt x="75" y="974"/>
                  </a:lnTo>
                  <a:lnTo>
                    <a:pt x="70" y="986"/>
                  </a:lnTo>
                  <a:lnTo>
                    <a:pt x="0" y="1204"/>
                  </a:lnTo>
                  <a:lnTo>
                    <a:pt x="9" y="1204"/>
                  </a:lnTo>
                  <a:lnTo>
                    <a:pt x="82" y="979"/>
                  </a:lnTo>
                  <a:lnTo>
                    <a:pt x="85" y="967"/>
                  </a:lnTo>
                  <a:lnTo>
                    <a:pt x="149" y="770"/>
                  </a:lnTo>
                  <a:lnTo>
                    <a:pt x="153" y="759"/>
                  </a:lnTo>
                  <a:lnTo>
                    <a:pt x="202" y="606"/>
                  </a:lnTo>
                  <a:lnTo>
                    <a:pt x="206" y="596"/>
                  </a:lnTo>
                  <a:lnTo>
                    <a:pt x="372" y="81"/>
                  </a:lnTo>
                  <a:lnTo>
                    <a:pt x="3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3" name="Freeform 211"/>
            <p:cNvSpPr>
              <a:spLocks noChangeArrowheads="1"/>
            </p:cNvSpPr>
            <p:nvPr>
              <p:custDataLst>
                <p:tags r:id="rId220"/>
              </p:custDataLst>
            </p:nvPr>
          </p:nvSpPr>
          <p:spPr bwMode="auto">
            <a:xfrm>
              <a:off x="4406216" y="3417775"/>
              <a:ext cx="691775" cy="3251227"/>
            </a:xfrm>
            <a:custGeom>
              <a:avLst/>
              <a:gdLst>
                <a:gd name="T0" fmla="*/ 256 w 256"/>
                <a:gd name="T1" fmla="*/ 0 h 1204"/>
                <a:gd name="T2" fmla="*/ 239 w 256"/>
                <a:gd name="T3" fmla="*/ 81 h 1204"/>
                <a:gd name="T4" fmla="*/ 135 w 256"/>
                <a:gd name="T5" fmla="*/ 572 h 1204"/>
                <a:gd name="T6" fmla="*/ 133 w 256"/>
                <a:gd name="T7" fmla="*/ 582 h 1204"/>
                <a:gd name="T8" fmla="*/ 103 w 256"/>
                <a:gd name="T9" fmla="*/ 720 h 1204"/>
                <a:gd name="T10" fmla="*/ 101 w 256"/>
                <a:gd name="T11" fmla="*/ 729 h 1204"/>
                <a:gd name="T12" fmla="*/ 64 w 256"/>
                <a:gd name="T13" fmla="*/ 903 h 1204"/>
                <a:gd name="T14" fmla="*/ 62 w 256"/>
                <a:gd name="T15" fmla="*/ 913 h 1204"/>
                <a:gd name="T16" fmla="*/ 20 w 256"/>
                <a:gd name="T17" fmla="*/ 1107 h 1204"/>
                <a:gd name="T18" fmla="*/ 18 w 256"/>
                <a:gd name="T19" fmla="*/ 1119 h 1204"/>
                <a:gd name="T20" fmla="*/ 0 w 256"/>
                <a:gd name="T21" fmla="*/ 1204 h 1204"/>
                <a:gd name="T22" fmla="*/ 8 w 256"/>
                <a:gd name="T23" fmla="*/ 1204 h 1204"/>
                <a:gd name="T24" fmla="*/ 28 w 256"/>
                <a:gd name="T25" fmla="*/ 1112 h 1204"/>
                <a:gd name="T26" fmla="*/ 31 w 256"/>
                <a:gd name="T27" fmla="*/ 1100 h 1204"/>
                <a:gd name="T28" fmla="*/ 72 w 256"/>
                <a:gd name="T29" fmla="*/ 908 h 1204"/>
                <a:gd name="T30" fmla="*/ 74 w 256"/>
                <a:gd name="T31" fmla="*/ 896 h 1204"/>
                <a:gd name="T32" fmla="*/ 111 w 256"/>
                <a:gd name="T33" fmla="*/ 725 h 1204"/>
                <a:gd name="T34" fmla="*/ 113 w 256"/>
                <a:gd name="T35" fmla="*/ 715 h 1204"/>
                <a:gd name="T36" fmla="*/ 142 w 256"/>
                <a:gd name="T37" fmla="*/ 578 h 1204"/>
                <a:gd name="T38" fmla="*/ 144 w 256"/>
                <a:gd name="T39" fmla="*/ 568 h 1204"/>
                <a:gd name="T40" fmla="*/ 247 w 256"/>
                <a:gd name="T41" fmla="*/ 81 h 1204"/>
                <a:gd name="T42" fmla="*/ 256 w 256"/>
                <a:gd name="T4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1204">
                  <a:moveTo>
                    <a:pt x="256" y="0"/>
                  </a:moveTo>
                  <a:lnTo>
                    <a:pt x="239" y="81"/>
                  </a:lnTo>
                  <a:lnTo>
                    <a:pt x="135" y="572"/>
                  </a:lnTo>
                  <a:lnTo>
                    <a:pt x="133" y="582"/>
                  </a:lnTo>
                  <a:lnTo>
                    <a:pt x="103" y="720"/>
                  </a:lnTo>
                  <a:lnTo>
                    <a:pt x="101" y="729"/>
                  </a:lnTo>
                  <a:lnTo>
                    <a:pt x="64" y="903"/>
                  </a:lnTo>
                  <a:lnTo>
                    <a:pt x="62" y="913"/>
                  </a:lnTo>
                  <a:lnTo>
                    <a:pt x="20" y="1107"/>
                  </a:lnTo>
                  <a:lnTo>
                    <a:pt x="18" y="1119"/>
                  </a:lnTo>
                  <a:lnTo>
                    <a:pt x="0" y="1204"/>
                  </a:lnTo>
                  <a:lnTo>
                    <a:pt x="8" y="1204"/>
                  </a:lnTo>
                  <a:lnTo>
                    <a:pt x="28" y="1112"/>
                  </a:lnTo>
                  <a:lnTo>
                    <a:pt x="31" y="1100"/>
                  </a:lnTo>
                  <a:lnTo>
                    <a:pt x="72" y="908"/>
                  </a:lnTo>
                  <a:lnTo>
                    <a:pt x="74" y="896"/>
                  </a:lnTo>
                  <a:lnTo>
                    <a:pt x="111" y="725"/>
                  </a:lnTo>
                  <a:lnTo>
                    <a:pt x="113" y="715"/>
                  </a:lnTo>
                  <a:lnTo>
                    <a:pt x="142" y="578"/>
                  </a:lnTo>
                  <a:lnTo>
                    <a:pt x="144" y="568"/>
                  </a:lnTo>
                  <a:lnTo>
                    <a:pt x="247" y="81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4" name="Freeform 212"/>
            <p:cNvSpPr>
              <a:spLocks noChangeArrowheads="1"/>
            </p:cNvSpPr>
            <p:nvPr>
              <p:custDataLst>
                <p:tags r:id="rId221"/>
              </p:custDataLst>
            </p:nvPr>
          </p:nvSpPr>
          <p:spPr bwMode="auto">
            <a:xfrm>
              <a:off x="4406216" y="3417775"/>
              <a:ext cx="691775" cy="3251227"/>
            </a:xfrm>
            <a:custGeom>
              <a:avLst/>
              <a:gdLst>
                <a:gd name="T0" fmla="*/ 256 w 256"/>
                <a:gd name="T1" fmla="*/ 0 h 1204"/>
                <a:gd name="T2" fmla="*/ 239 w 256"/>
                <a:gd name="T3" fmla="*/ 81 h 1204"/>
                <a:gd name="T4" fmla="*/ 135 w 256"/>
                <a:gd name="T5" fmla="*/ 572 h 1204"/>
                <a:gd name="T6" fmla="*/ 133 w 256"/>
                <a:gd name="T7" fmla="*/ 582 h 1204"/>
                <a:gd name="T8" fmla="*/ 103 w 256"/>
                <a:gd name="T9" fmla="*/ 720 h 1204"/>
                <a:gd name="T10" fmla="*/ 101 w 256"/>
                <a:gd name="T11" fmla="*/ 729 h 1204"/>
                <a:gd name="T12" fmla="*/ 64 w 256"/>
                <a:gd name="T13" fmla="*/ 903 h 1204"/>
                <a:gd name="T14" fmla="*/ 62 w 256"/>
                <a:gd name="T15" fmla="*/ 913 h 1204"/>
                <a:gd name="T16" fmla="*/ 20 w 256"/>
                <a:gd name="T17" fmla="*/ 1107 h 1204"/>
                <a:gd name="T18" fmla="*/ 18 w 256"/>
                <a:gd name="T19" fmla="*/ 1119 h 1204"/>
                <a:gd name="T20" fmla="*/ 0 w 256"/>
                <a:gd name="T21" fmla="*/ 1204 h 1204"/>
                <a:gd name="T22" fmla="*/ 8 w 256"/>
                <a:gd name="T23" fmla="*/ 1204 h 1204"/>
                <a:gd name="T24" fmla="*/ 28 w 256"/>
                <a:gd name="T25" fmla="*/ 1112 h 1204"/>
                <a:gd name="T26" fmla="*/ 31 w 256"/>
                <a:gd name="T27" fmla="*/ 1100 h 1204"/>
                <a:gd name="T28" fmla="*/ 72 w 256"/>
                <a:gd name="T29" fmla="*/ 908 h 1204"/>
                <a:gd name="T30" fmla="*/ 74 w 256"/>
                <a:gd name="T31" fmla="*/ 896 h 1204"/>
                <a:gd name="T32" fmla="*/ 111 w 256"/>
                <a:gd name="T33" fmla="*/ 725 h 1204"/>
                <a:gd name="T34" fmla="*/ 113 w 256"/>
                <a:gd name="T35" fmla="*/ 715 h 1204"/>
                <a:gd name="T36" fmla="*/ 142 w 256"/>
                <a:gd name="T37" fmla="*/ 578 h 1204"/>
                <a:gd name="T38" fmla="*/ 144 w 256"/>
                <a:gd name="T39" fmla="*/ 568 h 1204"/>
                <a:gd name="T40" fmla="*/ 247 w 256"/>
                <a:gd name="T41" fmla="*/ 81 h 1204"/>
                <a:gd name="T42" fmla="*/ 256 w 256"/>
                <a:gd name="T4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1204">
                  <a:moveTo>
                    <a:pt x="256" y="0"/>
                  </a:moveTo>
                  <a:lnTo>
                    <a:pt x="239" y="81"/>
                  </a:lnTo>
                  <a:lnTo>
                    <a:pt x="135" y="572"/>
                  </a:lnTo>
                  <a:lnTo>
                    <a:pt x="133" y="582"/>
                  </a:lnTo>
                  <a:lnTo>
                    <a:pt x="103" y="720"/>
                  </a:lnTo>
                  <a:lnTo>
                    <a:pt x="101" y="729"/>
                  </a:lnTo>
                  <a:lnTo>
                    <a:pt x="64" y="903"/>
                  </a:lnTo>
                  <a:lnTo>
                    <a:pt x="62" y="913"/>
                  </a:lnTo>
                  <a:lnTo>
                    <a:pt x="20" y="1107"/>
                  </a:lnTo>
                  <a:lnTo>
                    <a:pt x="18" y="1119"/>
                  </a:lnTo>
                  <a:lnTo>
                    <a:pt x="0" y="1204"/>
                  </a:lnTo>
                  <a:lnTo>
                    <a:pt x="8" y="1204"/>
                  </a:lnTo>
                  <a:lnTo>
                    <a:pt x="28" y="1112"/>
                  </a:lnTo>
                  <a:lnTo>
                    <a:pt x="31" y="1100"/>
                  </a:lnTo>
                  <a:lnTo>
                    <a:pt x="72" y="908"/>
                  </a:lnTo>
                  <a:lnTo>
                    <a:pt x="74" y="896"/>
                  </a:lnTo>
                  <a:lnTo>
                    <a:pt x="111" y="725"/>
                  </a:lnTo>
                  <a:lnTo>
                    <a:pt x="113" y="715"/>
                  </a:lnTo>
                  <a:lnTo>
                    <a:pt x="142" y="578"/>
                  </a:lnTo>
                  <a:lnTo>
                    <a:pt x="144" y="568"/>
                  </a:lnTo>
                  <a:lnTo>
                    <a:pt x="247" y="81"/>
                  </a:lnTo>
                  <a:lnTo>
                    <a:pt x="2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5" name="Freeform 213"/>
            <p:cNvSpPr>
              <a:spLocks noChangeArrowheads="1"/>
            </p:cNvSpPr>
            <p:nvPr>
              <p:custDataLst>
                <p:tags r:id="rId222"/>
              </p:custDataLst>
            </p:nvPr>
          </p:nvSpPr>
          <p:spPr bwMode="auto">
            <a:xfrm>
              <a:off x="4754394" y="3417775"/>
              <a:ext cx="354286" cy="3251227"/>
            </a:xfrm>
            <a:custGeom>
              <a:avLst/>
              <a:gdLst>
                <a:gd name="T0" fmla="*/ 127 w 131"/>
                <a:gd name="T1" fmla="*/ 0 h 1204"/>
                <a:gd name="T2" fmla="*/ 127 w 131"/>
                <a:gd name="T3" fmla="*/ 0 h 1204"/>
                <a:gd name="T4" fmla="*/ 118 w 131"/>
                <a:gd name="T5" fmla="*/ 81 h 1204"/>
                <a:gd name="T6" fmla="*/ 69 w 131"/>
                <a:gd name="T7" fmla="*/ 547 h 1204"/>
                <a:gd name="T8" fmla="*/ 68 w 131"/>
                <a:gd name="T9" fmla="*/ 557 h 1204"/>
                <a:gd name="T10" fmla="*/ 55 w 131"/>
                <a:gd name="T11" fmla="*/ 681 h 1204"/>
                <a:gd name="T12" fmla="*/ 54 w 131"/>
                <a:gd name="T13" fmla="*/ 691 h 1204"/>
                <a:gd name="T14" fmla="*/ 38 w 131"/>
                <a:gd name="T15" fmla="*/ 843 h 1204"/>
                <a:gd name="T16" fmla="*/ 37 w 131"/>
                <a:gd name="T17" fmla="*/ 853 h 1204"/>
                <a:gd name="T18" fmla="*/ 20 w 131"/>
                <a:gd name="T19" fmla="*/ 1018 h 1204"/>
                <a:gd name="T20" fmla="*/ 18 w 131"/>
                <a:gd name="T21" fmla="*/ 1029 h 1204"/>
                <a:gd name="T22" fmla="*/ 0 w 131"/>
                <a:gd name="T23" fmla="*/ 1204 h 1204"/>
                <a:gd name="T24" fmla="*/ 8 w 131"/>
                <a:gd name="T25" fmla="*/ 1204 h 1204"/>
                <a:gd name="T26" fmla="*/ 27 w 131"/>
                <a:gd name="T27" fmla="*/ 1022 h 1204"/>
                <a:gd name="T28" fmla="*/ 29 w 131"/>
                <a:gd name="T29" fmla="*/ 1012 h 1204"/>
                <a:gd name="T30" fmla="*/ 46 w 131"/>
                <a:gd name="T31" fmla="*/ 848 h 1204"/>
                <a:gd name="T32" fmla="*/ 47 w 131"/>
                <a:gd name="T33" fmla="*/ 837 h 1204"/>
                <a:gd name="T34" fmla="*/ 63 w 131"/>
                <a:gd name="T35" fmla="*/ 687 h 1204"/>
                <a:gd name="T36" fmla="*/ 64 w 131"/>
                <a:gd name="T37" fmla="*/ 677 h 1204"/>
                <a:gd name="T38" fmla="*/ 78 w 131"/>
                <a:gd name="T39" fmla="*/ 554 h 1204"/>
                <a:gd name="T40" fmla="*/ 78 w 131"/>
                <a:gd name="T41" fmla="*/ 544 h 1204"/>
                <a:gd name="T42" fmla="*/ 128 w 131"/>
                <a:gd name="T43" fmla="*/ 70 h 1204"/>
                <a:gd name="T44" fmla="*/ 128 w 131"/>
                <a:gd name="T45" fmla="*/ 5 h 1204"/>
                <a:gd name="T46" fmla="*/ 128 w 131"/>
                <a:gd name="T47" fmla="*/ 1 h 1204"/>
                <a:gd name="T48" fmla="*/ 129 w 131"/>
                <a:gd name="T49" fmla="*/ 1 h 1204"/>
                <a:gd name="T50" fmla="*/ 130 w 131"/>
                <a:gd name="T51" fmla="*/ 1 h 1204"/>
                <a:gd name="T52" fmla="*/ 131 w 131"/>
                <a:gd name="T53" fmla="*/ 0 h 1204"/>
                <a:gd name="T54" fmla="*/ 130 w 131"/>
                <a:gd name="T55" fmla="*/ 0 h 1204"/>
                <a:gd name="T56" fmla="*/ 127 w 131"/>
                <a:gd name="T5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1" h="1204">
                  <a:moveTo>
                    <a:pt x="127" y="0"/>
                  </a:moveTo>
                  <a:lnTo>
                    <a:pt x="127" y="0"/>
                  </a:lnTo>
                  <a:lnTo>
                    <a:pt x="118" y="81"/>
                  </a:lnTo>
                  <a:lnTo>
                    <a:pt x="69" y="547"/>
                  </a:lnTo>
                  <a:lnTo>
                    <a:pt x="68" y="557"/>
                  </a:lnTo>
                  <a:lnTo>
                    <a:pt x="55" y="681"/>
                  </a:lnTo>
                  <a:lnTo>
                    <a:pt x="54" y="691"/>
                  </a:lnTo>
                  <a:lnTo>
                    <a:pt x="38" y="843"/>
                  </a:lnTo>
                  <a:lnTo>
                    <a:pt x="37" y="853"/>
                  </a:lnTo>
                  <a:lnTo>
                    <a:pt x="20" y="1018"/>
                  </a:lnTo>
                  <a:lnTo>
                    <a:pt x="18" y="1029"/>
                  </a:lnTo>
                  <a:lnTo>
                    <a:pt x="0" y="1204"/>
                  </a:lnTo>
                  <a:lnTo>
                    <a:pt x="8" y="1204"/>
                  </a:lnTo>
                  <a:lnTo>
                    <a:pt x="27" y="1022"/>
                  </a:lnTo>
                  <a:lnTo>
                    <a:pt x="29" y="1012"/>
                  </a:lnTo>
                  <a:lnTo>
                    <a:pt x="46" y="848"/>
                  </a:lnTo>
                  <a:lnTo>
                    <a:pt x="47" y="837"/>
                  </a:lnTo>
                  <a:lnTo>
                    <a:pt x="63" y="687"/>
                  </a:lnTo>
                  <a:lnTo>
                    <a:pt x="64" y="677"/>
                  </a:lnTo>
                  <a:lnTo>
                    <a:pt x="78" y="554"/>
                  </a:lnTo>
                  <a:lnTo>
                    <a:pt x="78" y="544"/>
                  </a:lnTo>
                  <a:lnTo>
                    <a:pt x="128" y="70"/>
                  </a:lnTo>
                  <a:lnTo>
                    <a:pt x="128" y="5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30" y="1"/>
                  </a:lnTo>
                  <a:lnTo>
                    <a:pt x="131" y="0"/>
                  </a:lnTo>
                  <a:lnTo>
                    <a:pt x="130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6" name="Freeform 214"/>
            <p:cNvSpPr>
              <a:spLocks noChangeArrowheads="1"/>
            </p:cNvSpPr>
            <p:nvPr>
              <p:custDataLst>
                <p:tags r:id="rId223"/>
              </p:custDataLst>
            </p:nvPr>
          </p:nvSpPr>
          <p:spPr bwMode="auto">
            <a:xfrm>
              <a:off x="4754394" y="3417775"/>
              <a:ext cx="354286" cy="3251227"/>
            </a:xfrm>
            <a:custGeom>
              <a:avLst/>
              <a:gdLst>
                <a:gd name="T0" fmla="*/ 127 w 131"/>
                <a:gd name="T1" fmla="*/ 0 h 1204"/>
                <a:gd name="T2" fmla="*/ 127 w 131"/>
                <a:gd name="T3" fmla="*/ 0 h 1204"/>
                <a:gd name="T4" fmla="*/ 118 w 131"/>
                <a:gd name="T5" fmla="*/ 81 h 1204"/>
                <a:gd name="T6" fmla="*/ 69 w 131"/>
                <a:gd name="T7" fmla="*/ 547 h 1204"/>
                <a:gd name="T8" fmla="*/ 68 w 131"/>
                <a:gd name="T9" fmla="*/ 557 h 1204"/>
                <a:gd name="T10" fmla="*/ 55 w 131"/>
                <a:gd name="T11" fmla="*/ 681 h 1204"/>
                <a:gd name="T12" fmla="*/ 54 w 131"/>
                <a:gd name="T13" fmla="*/ 691 h 1204"/>
                <a:gd name="T14" fmla="*/ 38 w 131"/>
                <a:gd name="T15" fmla="*/ 843 h 1204"/>
                <a:gd name="T16" fmla="*/ 37 w 131"/>
                <a:gd name="T17" fmla="*/ 853 h 1204"/>
                <a:gd name="T18" fmla="*/ 20 w 131"/>
                <a:gd name="T19" fmla="*/ 1018 h 1204"/>
                <a:gd name="T20" fmla="*/ 18 w 131"/>
                <a:gd name="T21" fmla="*/ 1029 h 1204"/>
                <a:gd name="T22" fmla="*/ 0 w 131"/>
                <a:gd name="T23" fmla="*/ 1204 h 1204"/>
                <a:gd name="T24" fmla="*/ 8 w 131"/>
                <a:gd name="T25" fmla="*/ 1204 h 1204"/>
                <a:gd name="T26" fmla="*/ 27 w 131"/>
                <a:gd name="T27" fmla="*/ 1022 h 1204"/>
                <a:gd name="T28" fmla="*/ 29 w 131"/>
                <a:gd name="T29" fmla="*/ 1012 h 1204"/>
                <a:gd name="T30" fmla="*/ 46 w 131"/>
                <a:gd name="T31" fmla="*/ 848 h 1204"/>
                <a:gd name="T32" fmla="*/ 47 w 131"/>
                <a:gd name="T33" fmla="*/ 837 h 1204"/>
                <a:gd name="T34" fmla="*/ 63 w 131"/>
                <a:gd name="T35" fmla="*/ 687 h 1204"/>
                <a:gd name="T36" fmla="*/ 64 w 131"/>
                <a:gd name="T37" fmla="*/ 677 h 1204"/>
                <a:gd name="T38" fmla="*/ 78 w 131"/>
                <a:gd name="T39" fmla="*/ 554 h 1204"/>
                <a:gd name="T40" fmla="*/ 78 w 131"/>
                <a:gd name="T41" fmla="*/ 544 h 1204"/>
                <a:gd name="T42" fmla="*/ 128 w 131"/>
                <a:gd name="T43" fmla="*/ 70 h 1204"/>
                <a:gd name="T44" fmla="*/ 128 w 131"/>
                <a:gd name="T45" fmla="*/ 5 h 1204"/>
                <a:gd name="T46" fmla="*/ 128 w 131"/>
                <a:gd name="T47" fmla="*/ 1 h 1204"/>
                <a:gd name="T48" fmla="*/ 129 w 131"/>
                <a:gd name="T49" fmla="*/ 1 h 1204"/>
                <a:gd name="T50" fmla="*/ 130 w 131"/>
                <a:gd name="T51" fmla="*/ 1 h 1204"/>
                <a:gd name="T52" fmla="*/ 131 w 131"/>
                <a:gd name="T53" fmla="*/ 0 h 1204"/>
                <a:gd name="T54" fmla="*/ 130 w 131"/>
                <a:gd name="T55" fmla="*/ 0 h 1204"/>
                <a:gd name="T56" fmla="*/ 127 w 131"/>
                <a:gd name="T57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1" h="1204">
                  <a:moveTo>
                    <a:pt x="127" y="0"/>
                  </a:moveTo>
                  <a:lnTo>
                    <a:pt x="127" y="0"/>
                  </a:lnTo>
                  <a:lnTo>
                    <a:pt x="118" y="81"/>
                  </a:lnTo>
                  <a:lnTo>
                    <a:pt x="69" y="547"/>
                  </a:lnTo>
                  <a:lnTo>
                    <a:pt x="68" y="557"/>
                  </a:lnTo>
                  <a:lnTo>
                    <a:pt x="55" y="681"/>
                  </a:lnTo>
                  <a:lnTo>
                    <a:pt x="54" y="691"/>
                  </a:lnTo>
                  <a:lnTo>
                    <a:pt x="38" y="843"/>
                  </a:lnTo>
                  <a:lnTo>
                    <a:pt x="37" y="853"/>
                  </a:lnTo>
                  <a:lnTo>
                    <a:pt x="20" y="1018"/>
                  </a:lnTo>
                  <a:lnTo>
                    <a:pt x="18" y="1029"/>
                  </a:lnTo>
                  <a:lnTo>
                    <a:pt x="0" y="1204"/>
                  </a:lnTo>
                  <a:lnTo>
                    <a:pt x="8" y="1204"/>
                  </a:lnTo>
                  <a:lnTo>
                    <a:pt x="27" y="1022"/>
                  </a:lnTo>
                  <a:lnTo>
                    <a:pt x="29" y="1012"/>
                  </a:lnTo>
                  <a:lnTo>
                    <a:pt x="46" y="848"/>
                  </a:lnTo>
                  <a:lnTo>
                    <a:pt x="47" y="837"/>
                  </a:lnTo>
                  <a:lnTo>
                    <a:pt x="63" y="687"/>
                  </a:lnTo>
                  <a:lnTo>
                    <a:pt x="64" y="677"/>
                  </a:lnTo>
                  <a:lnTo>
                    <a:pt x="78" y="554"/>
                  </a:lnTo>
                  <a:lnTo>
                    <a:pt x="78" y="544"/>
                  </a:lnTo>
                  <a:lnTo>
                    <a:pt x="128" y="70"/>
                  </a:lnTo>
                  <a:lnTo>
                    <a:pt x="128" y="5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30" y="1"/>
                  </a:lnTo>
                  <a:lnTo>
                    <a:pt x="131" y="0"/>
                  </a:lnTo>
                  <a:lnTo>
                    <a:pt x="130" y="0"/>
                  </a:lnTo>
                  <a:lnTo>
                    <a:pt x="1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7" name="Freeform 215"/>
            <p:cNvSpPr>
              <a:spLocks noEditPoints="1" noChangeArrowheads="1"/>
            </p:cNvSpPr>
            <p:nvPr>
              <p:custDataLst>
                <p:tags r:id="rId224"/>
              </p:custDataLst>
            </p:nvPr>
          </p:nvSpPr>
          <p:spPr bwMode="auto">
            <a:xfrm>
              <a:off x="5101045" y="3420759"/>
              <a:ext cx="22906" cy="3248243"/>
            </a:xfrm>
            <a:custGeom>
              <a:avLst/>
              <a:gdLst>
                <a:gd name="T0" fmla="*/ 0 w 9"/>
                <a:gd name="T1" fmla="*/ 4 h 1203"/>
                <a:gd name="T2" fmla="*/ 0 w 9"/>
                <a:gd name="T3" fmla="*/ 69 h 1203"/>
                <a:gd name="T4" fmla="*/ 0 w 9"/>
                <a:gd name="T5" fmla="*/ 524 h 1203"/>
                <a:gd name="T6" fmla="*/ 0 w 9"/>
                <a:gd name="T7" fmla="*/ 533 h 1203"/>
                <a:gd name="T8" fmla="*/ 0 w 9"/>
                <a:gd name="T9" fmla="*/ 645 h 1203"/>
                <a:gd name="T10" fmla="*/ 0 w 9"/>
                <a:gd name="T11" fmla="*/ 655 h 1203"/>
                <a:gd name="T12" fmla="*/ 0 w 9"/>
                <a:gd name="T13" fmla="*/ 789 h 1203"/>
                <a:gd name="T14" fmla="*/ 0 w 9"/>
                <a:gd name="T15" fmla="*/ 799 h 1203"/>
                <a:gd name="T16" fmla="*/ 0 w 9"/>
                <a:gd name="T17" fmla="*/ 942 h 1203"/>
                <a:gd name="T18" fmla="*/ 0 w 9"/>
                <a:gd name="T19" fmla="*/ 952 h 1203"/>
                <a:gd name="T20" fmla="*/ 0 w 9"/>
                <a:gd name="T21" fmla="*/ 1123 h 1203"/>
                <a:gd name="T22" fmla="*/ 0 w 9"/>
                <a:gd name="T23" fmla="*/ 1134 h 1203"/>
                <a:gd name="T24" fmla="*/ 0 w 9"/>
                <a:gd name="T25" fmla="*/ 1203 h 1203"/>
                <a:gd name="T26" fmla="*/ 9 w 9"/>
                <a:gd name="T27" fmla="*/ 1203 h 1203"/>
                <a:gd name="T28" fmla="*/ 9 w 9"/>
                <a:gd name="T29" fmla="*/ 1127 h 1203"/>
                <a:gd name="T30" fmla="*/ 9 w 9"/>
                <a:gd name="T31" fmla="*/ 1116 h 1203"/>
                <a:gd name="T32" fmla="*/ 9 w 9"/>
                <a:gd name="T33" fmla="*/ 946 h 1203"/>
                <a:gd name="T34" fmla="*/ 9 w 9"/>
                <a:gd name="T35" fmla="*/ 935 h 1203"/>
                <a:gd name="T36" fmla="*/ 9 w 9"/>
                <a:gd name="T37" fmla="*/ 794 h 1203"/>
                <a:gd name="T38" fmla="*/ 9 w 9"/>
                <a:gd name="T39" fmla="*/ 784 h 1203"/>
                <a:gd name="T40" fmla="*/ 9 w 9"/>
                <a:gd name="T41" fmla="*/ 650 h 1203"/>
                <a:gd name="T42" fmla="*/ 9 w 9"/>
                <a:gd name="T43" fmla="*/ 641 h 1203"/>
                <a:gd name="T44" fmla="*/ 9 w 9"/>
                <a:gd name="T45" fmla="*/ 529 h 1203"/>
                <a:gd name="T46" fmla="*/ 9 w 9"/>
                <a:gd name="T47" fmla="*/ 520 h 1203"/>
                <a:gd name="T48" fmla="*/ 9 w 9"/>
                <a:gd name="T49" fmla="*/ 84 h 1203"/>
                <a:gd name="T50" fmla="*/ 0 w 9"/>
                <a:gd name="T51" fmla="*/ 4 h 1203"/>
                <a:gd name="T52" fmla="*/ 1 w 9"/>
                <a:gd name="T53" fmla="*/ 0 h 1203"/>
                <a:gd name="T54" fmla="*/ 0 w 9"/>
                <a:gd name="T55" fmla="*/ 0 h 1203"/>
                <a:gd name="T56" fmla="*/ 1 w 9"/>
                <a:gd name="T5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1203">
                  <a:moveTo>
                    <a:pt x="0" y="4"/>
                  </a:moveTo>
                  <a:lnTo>
                    <a:pt x="0" y="69"/>
                  </a:lnTo>
                  <a:lnTo>
                    <a:pt x="0" y="524"/>
                  </a:lnTo>
                  <a:lnTo>
                    <a:pt x="0" y="533"/>
                  </a:lnTo>
                  <a:lnTo>
                    <a:pt x="0" y="645"/>
                  </a:lnTo>
                  <a:lnTo>
                    <a:pt x="0" y="655"/>
                  </a:lnTo>
                  <a:lnTo>
                    <a:pt x="0" y="789"/>
                  </a:lnTo>
                  <a:lnTo>
                    <a:pt x="0" y="799"/>
                  </a:lnTo>
                  <a:lnTo>
                    <a:pt x="0" y="942"/>
                  </a:lnTo>
                  <a:lnTo>
                    <a:pt x="0" y="952"/>
                  </a:lnTo>
                  <a:lnTo>
                    <a:pt x="0" y="1123"/>
                  </a:lnTo>
                  <a:lnTo>
                    <a:pt x="0" y="1134"/>
                  </a:lnTo>
                  <a:lnTo>
                    <a:pt x="0" y="1203"/>
                  </a:lnTo>
                  <a:lnTo>
                    <a:pt x="9" y="1203"/>
                  </a:lnTo>
                  <a:lnTo>
                    <a:pt x="9" y="1127"/>
                  </a:lnTo>
                  <a:lnTo>
                    <a:pt x="9" y="1116"/>
                  </a:lnTo>
                  <a:lnTo>
                    <a:pt x="9" y="946"/>
                  </a:lnTo>
                  <a:lnTo>
                    <a:pt x="9" y="935"/>
                  </a:lnTo>
                  <a:lnTo>
                    <a:pt x="9" y="794"/>
                  </a:lnTo>
                  <a:lnTo>
                    <a:pt x="9" y="784"/>
                  </a:lnTo>
                  <a:lnTo>
                    <a:pt x="9" y="650"/>
                  </a:lnTo>
                  <a:lnTo>
                    <a:pt x="9" y="641"/>
                  </a:lnTo>
                  <a:lnTo>
                    <a:pt x="9" y="529"/>
                  </a:lnTo>
                  <a:lnTo>
                    <a:pt x="9" y="520"/>
                  </a:lnTo>
                  <a:lnTo>
                    <a:pt x="9" y="84"/>
                  </a:lnTo>
                  <a:lnTo>
                    <a:pt x="0" y="4"/>
                  </a:lnTo>
                  <a:close/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8" name="Freeform 216"/>
            <p:cNvSpPr>
              <a:spLocks noEditPoints="1" noChangeArrowheads="1"/>
            </p:cNvSpPr>
            <p:nvPr>
              <p:custDataLst>
                <p:tags r:id="rId225"/>
              </p:custDataLst>
            </p:nvPr>
          </p:nvSpPr>
          <p:spPr bwMode="auto">
            <a:xfrm>
              <a:off x="5101045" y="3420759"/>
              <a:ext cx="22906" cy="3248243"/>
            </a:xfrm>
            <a:custGeom>
              <a:avLst/>
              <a:gdLst>
                <a:gd name="T0" fmla="*/ 0 w 9"/>
                <a:gd name="T1" fmla="*/ 4 h 1203"/>
                <a:gd name="T2" fmla="*/ 0 w 9"/>
                <a:gd name="T3" fmla="*/ 69 h 1203"/>
                <a:gd name="T4" fmla="*/ 0 w 9"/>
                <a:gd name="T5" fmla="*/ 524 h 1203"/>
                <a:gd name="T6" fmla="*/ 0 w 9"/>
                <a:gd name="T7" fmla="*/ 533 h 1203"/>
                <a:gd name="T8" fmla="*/ 0 w 9"/>
                <a:gd name="T9" fmla="*/ 645 h 1203"/>
                <a:gd name="T10" fmla="*/ 0 w 9"/>
                <a:gd name="T11" fmla="*/ 655 h 1203"/>
                <a:gd name="T12" fmla="*/ 0 w 9"/>
                <a:gd name="T13" fmla="*/ 789 h 1203"/>
                <a:gd name="T14" fmla="*/ 0 w 9"/>
                <a:gd name="T15" fmla="*/ 799 h 1203"/>
                <a:gd name="T16" fmla="*/ 0 w 9"/>
                <a:gd name="T17" fmla="*/ 942 h 1203"/>
                <a:gd name="T18" fmla="*/ 0 w 9"/>
                <a:gd name="T19" fmla="*/ 952 h 1203"/>
                <a:gd name="T20" fmla="*/ 0 w 9"/>
                <a:gd name="T21" fmla="*/ 1123 h 1203"/>
                <a:gd name="T22" fmla="*/ 0 w 9"/>
                <a:gd name="T23" fmla="*/ 1134 h 1203"/>
                <a:gd name="T24" fmla="*/ 0 w 9"/>
                <a:gd name="T25" fmla="*/ 1203 h 1203"/>
                <a:gd name="T26" fmla="*/ 9 w 9"/>
                <a:gd name="T27" fmla="*/ 1203 h 1203"/>
                <a:gd name="T28" fmla="*/ 9 w 9"/>
                <a:gd name="T29" fmla="*/ 1127 h 1203"/>
                <a:gd name="T30" fmla="*/ 9 w 9"/>
                <a:gd name="T31" fmla="*/ 1116 h 1203"/>
                <a:gd name="T32" fmla="*/ 9 w 9"/>
                <a:gd name="T33" fmla="*/ 946 h 1203"/>
                <a:gd name="T34" fmla="*/ 9 w 9"/>
                <a:gd name="T35" fmla="*/ 935 h 1203"/>
                <a:gd name="T36" fmla="*/ 9 w 9"/>
                <a:gd name="T37" fmla="*/ 794 h 1203"/>
                <a:gd name="T38" fmla="*/ 9 w 9"/>
                <a:gd name="T39" fmla="*/ 784 h 1203"/>
                <a:gd name="T40" fmla="*/ 9 w 9"/>
                <a:gd name="T41" fmla="*/ 650 h 1203"/>
                <a:gd name="T42" fmla="*/ 9 w 9"/>
                <a:gd name="T43" fmla="*/ 641 h 1203"/>
                <a:gd name="T44" fmla="*/ 9 w 9"/>
                <a:gd name="T45" fmla="*/ 529 h 1203"/>
                <a:gd name="T46" fmla="*/ 9 w 9"/>
                <a:gd name="T47" fmla="*/ 520 h 1203"/>
                <a:gd name="T48" fmla="*/ 9 w 9"/>
                <a:gd name="T49" fmla="*/ 84 h 1203"/>
                <a:gd name="T50" fmla="*/ 0 w 9"/>
                <a:gd name="T51" fmla="*/ 4 h 1203"/>
                <a:gd name="T52" fmla="*/ 1 w 9"/>
                <a:gd name="T53" fmla="*/ 0 h 1203"/>
                <a:gd name="T54" fmla="*/ 0 w 9"/>
                <a:gd name="T55" fmla="*/ 0 h 1203"/>
                <a:gd name="T56" fmla="*/ 1 w 9"/>
                <a:gd name="T5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1203">
                  <a:moveTo>
                    <a:pt x="0" y="4"/>
                  </a:moveTo>
                  <a:lnTo>
                    <a:pt x="0" y="69"/>
                  </a:lnTo>
                  <a:lnTo>
                    <a:pt x="0" y="524"/>
                  </a:lnTo>
                  <a:lnTo>
                    <a:pt x="0" y="533"/>
                  </a:lnTo>
                  <a:lnTo>
                    <a:pt x="0" y="645"/>
                  </a:lnTo>
                  <a:lnTo>
                    <a:pt x="0" y="655"/>
                  </a:lnTo>
                  <a:lnTo>
                    <a:pt x="0" y="789"/>
                  </a:lnTo>
                  <a:lnTo>
                    <a:pt x="0" y="799"/>
                  </a:lnTo>
                  <a:lnTo>
                    <a:pt x="0" y="942"/>
                  </a:lnTo>
                  <a:lnTo>
                    <a:pt x="0" y="952"/>
                  </a:lnTo>
                  <a:lnTo>
                    <a:pt x="0" y="1123"/>
                  </a:lnTo>
                  <a:lnTo>
                    <a:pt x="0" y="1134"/>
                  </a:lnTo>
                  <a:lnTo>
                    <a:pt x="0" y="1203"/>
                  </a:lnTo>
                  <a:lnTo>
                    <a:pt x="9" y="1203"/>
                  </a:lnTo>
                  <a:lnTo>
                    <a:pt x="9" y="1127"/>
                  </a:lnTo>
                  <a:lnTo>
                    <a:pt x="9" y="1116"/>
                  </a:lnTo>
                  <a:lnTo>
                    <a:pt x="9" y="946"/>
                  </a:lnTo>
                  <a:lnTo>
                    <a:pt x="9" y="935"/>
                  </a:lnTo>
                  <a:lnTo>
                    <a:pt x="9" y="794"/>
                  </a:lnTo>
                  <a:lnTo>
                    <a:pt x="9" y="784"/>
                  </a:lnTo>
                  <a:lnTo>
                    <a:pt x="9" y="650"/>
                  </a:lnTo>
                  <a:lnTo>
                    <a:pt x="9" y="641"/>
                  </a:lnTo>
                  <a:lnTo>
                    <a:pt x="9" y="529"/>
                  </a:lnTo>
                  <a:lnTo>
                    <a:pt x="9" y="520"/>
                  </a:lnTo>
                  <a:lnTo>
                    <a:pt x="9" y="84"/>
                  </a:lnTo>
                  <a:lnTo>
                    <a:pt x="0" y="4"/>
                  </a:lnTo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19" name="Freeform 217"/>
            <p:cNvSpPr>
              <a:spLocks noChangeArrowheads="1"/>
            </p:cNvSpPr>
            <p:nvPr>
              <p:custDataLst>
                <p:tags r:id="rId226"/>
              </p:custDataLst>
            </p:nvPr>
          </p:nvSpPr>
          <p:spPr bwMode="auto">
            <a:xfrm>
              <a:off x="5101045" y="3420759"/>
              <a:ext cx="366503" cy="3248243"/>
            </a:xfrm>
            <a:custGeom>
              <a:avLst/>
              <a:gdLst>
                <a:gd name="T0" fmla="*/ 2 w 136"/>
                <a:gd name="T1" fmla="*/ 0 h 1203"/>
                <a:gd name="T2" fmla="*/ 1 w 136"/>
                <a:gd name="T3" fmla="*/ 0 h 1203"/>
                <a:gd name="T4" fmla="*/ 0 w 136"/>
                <a:gd name="T5" fmla="*/ 0 h 1203"/>
                <a:gd name="T6" fmla="*/ 0 w 136"/>
                <a:gd name="T7" fmla="*/ 4 h 1203"/>
                <a:gd name="T8" fmla="*/ 9 w 136"/>
                <a:gd name="T9" fmla="*/ 84 h 1203"/>
                <a:gd name="T10" fmla="*/ 53 w 136"/>
                <a:gd name="T11" fmla="*/ 503 h 1203"/>
                <a:gd name="T12" fmla="*/ 54 w 136"/>
                <a:gd name="T13" fmla="*/ 512 h 1203"/>
                <a:gd name="T14" fmla="*/ 65 w 136"/>
                <a:gd name="T15" fmla="*/ 614 h 1203"/>
                <a:gd name="T16" fmla="*/ 66 w 136"/>
                <a:gd name="T17" fmla="*/ 624 h 1203"/>
                <a:gd name="T18" fmla="*/ 79 w 136"/>
                <a:gd name="T19" fmla="*/ 744 h 1203"/>
                <a:gd name="T20" fmla="*/ 79 w 136"/>
                <a:gd name="T21" fmla="*/ 753 h 1203"/>
                <a:gd name="T22" fmla="*/ 93 w 136"/>
                <a:gd name="T23" fmla="*/ 878 h 1203"/>
                <a:gd name="T24" fmla="*/ 93 w 136"/>
                <a:gd name="T25" fmla="*/ 888 h 1203"/>
                <a:gd name="T26" fmla="*/ 109 w 136"/>
                <a:gd name="T27" fmla="*/ 1033 h 1203"/>
                <a:gd name="T28" fmla="*/ 110 w 136"/>
                <a:gd name="T29" fmla="*/ 1043 h 1203"/>
                <a:gd name="T30" fmla="*/ 127 w 136"/>
                <a:gd name="T31" fmla="*/ 1203 h 1203"/>
                <a:gd name="T32" fmla="*/ 136 w 136"/>
                <a:gd name="T33" fmla="*/ 1203 h 1203"/>
                <a:gd name="T34" fmla="*/ 118 w 136"/>
                <a:gd name="T35" fmla="*/ 1037 h 1203"/>
                <a:gd name="T36" fmla="*/ 117 w 136"/>
                <a:gd name="T37" fmla="*/ 1027 h 1203"/>
                <a:gd name="T38" fmla="*/ 102 w 136"/>
                <a:gd name="T39" fmla="*/ 882 h 1203"/>
                <a:gd name="T40" fmla="*/ 100 w 136"/>
                <a:gd name="T41" fmla="*/ 872 h 1203"/>
                <a:gd name="T42" fmla="*/ 88 w 136"/>
                <a:gd name="T43" fmla="*/ 748 h 1203"/>
                <a:gd name="T44" fmla="*/ 86 w 136"/>
                <a:gd name="T45" fmla="*/ 739 h 1203"/>
                <a:gd name="T46" fmla="*/ 74 w 136"/>
                <a:gd name="T47" fmla="*/ 619 h 1203"/>
                <a:gd name="T48" fmla="*/ 73 w 136"/>
                <a:gd name="T49" fmla="*/ 610 h 1203"/>
                <a:gd name="T50" fmla="*/ 62 w 136"/>
                <a:gd name="T51" fmla="*/ 509 h 1203"/>
                <a:gd name="T52" fmla="*/ 61 w 136"/>
                <a:gd name="T53" fmla="*/ 500 h 1203"/>
                <a:gd name="T54" fmla="*/ 16 w 136"/>
                <a:gd name="T55" fmla="*/ 80 h 1203"/>
                <a:gd name="T56" fmla="*/ 0 w 136"/>
                <a:gd name="T57" fmla="*/ 1 h 1203"/>
                <a:gd name="T58" fmla="*/ 2 w 136"/>
                <a:gd name="T59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6" h="1203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9" y="84"/>
                  </a:lnTo>
                  <a:lnTo>
                    <a:pt x="53" y="503"/>
                  </a:lnTo>
                  <a:lnTo>
                    <a:pt x="54" y="512"/>
                  </a:lnTo>
                  <a:lnTo>
                    <a:pt x="65" y="614"/>
                  </a:lnTo>
                  <a:lnTo>
                    <a:pt x="66" y="624"/>
                  </a:lnTo>
                  <a:lnTo>
                    <a:pt x="79" y="744"/>
                  </a:lnTo>
                  <a:lnTo>
                    <a:pt x="79" y="753"/>
                  </a:lnTo>
                  <a:lnTo>
                    <a:pt x="93" y="878"/>
                  </a:lnTo>
                  <a:lnTo>
                    <a:pt x="93" y="888"/>
                  </a:lnTo>
                  <a:lnTo>
                    <a:pt x="109" y="1033"/>
                  </a:lnTo>
                  <a:lnTo>
                    <a:pt x="110" y="1043"/>
                  </a:lnTo>
                  <a:lnTo>
                    <a:pt x="127" y="1203"/>
                  </a:lnTo>
                  <a:lnTo>
                    <a:pt x="136" y="1203"/>
                  </a:lnTo>
                  <a:lnTo>
                    <a:pt x="118" y="1037"/>
                  </a:lnTo>
                  <a:lnTo>
                    <a:pt x="117" y="1027"/>
                  </a:lnTo>
                  <a:lnTo>
                    <a:pt x="102" y="882"/>
                  </a:lnTo>
                  <a:lnTo>
                    <a:pt x="100" y="872"/>
                  </a:lnTo>
                  <a:lnTo>
                    <a:pt x="88" y="748"/>
                  </a:lnTo>
                  <a:lnTo>
                    <a:pt x="86" y="739"/>
                  </a:lnTo>
                  <a:lnTo>
                    <a:pt x="74" y="619"/>
                  </a:lnTo>
                  <a:lnTo>
                    <a:pt x="73" y="610"/>
                  </a:lnTo>
                  <a:lnTo>
                    <a:pt x="62" y="509"/>
                  </a:lnTo>
                  <a:lnTo>
                    <a:pt x="61" y="500"/>
                  </a:lnTo>
                  <a:lnTo>
                    <a:pt x="16" y="80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0" name="Freeform 218"/>
            <p:cNvSpPr>
              <a:spLocks noChangeArrowheads="1"/>
            </p:cNvSpPr>
            <p:nvPr>
              <p:custDataLst>
                <p:tags r:id="rId227"/>
              </p:custDataLst>
            </p:nvPr>
          </p:nvSpPr>
          <p:spPr bwMode="auto">
            <a:xfrm>
              <a:off x="5101045" y="3420759"/>
              <a:ext cx="366503" cy="3248243"/>
            </a:xfrm>
            <a:custGeom>
              <a:avLst/>
              <a:gdLst>
                <a:gd name="T0" fmla="*/ 2 w 136"/>
                <a:gd name="T1" fmla="*/ 0 h 1203"/>
                <a:gd name="T2" fmla="*/ 1 w 136"/>
                <a:gd name="T3" fmla="*/ 0 h 1203"/>
                <a:gd name="T4" fmla="*/ 0 w 136"/>
                <a:gd name="T5" fmla="*/ 0 h 1203"/>
                <a:gd name="T6" fmla="*/ 0 w 136"/>
                <a:gd name="T7" fmla="*/ 4 h 1203"/>
                <a:gd name="T8" fmla="*/ 9 w 136"/>
                <a:gd name="T9" fmla="*/ 84 h 1203"/>
                <a:gd name="T10" fmla="*/ 53 w 136"/>
                <a:gd name="T11" fmla="*/ 503 h 1203"/>
                <a:gd name="T12" fmla="*/ 54 w 136"/>
                <a:gd name="T13" fmla="*/ 512 h 1203"/>
                <a:gd name="T14" fmla="*/ 65 w 136"/>
                <a:gd name="T15" fmla="*/ 614 h 1203"/>
                <a:gd name="T16" fmla="*/ 66 w 136"/>
                <a:gd name="T17" fmla="*/ 624 h 1203"/>
                <a:gd name="T18" fmla="*/ 79 w 136"/>
                <a:gd name="T19" fmla="*/ 744 h 1203"/>
                <a:gd name="T20" fmla="*/ 79 w 136"/>
                <a:gd name="T21" fmla="*/ 753 h 1203"/>
                <a:gd name="T22" fmla="*/ 93 w 136"/>
                <a:gd name="T23" fmla="*/ 878 h 1203"/>
                <a:gd name="T24" fmla="*/ 93 w 136"/>
                <a:gd name="T25" fmla="*/ 888 h 1203"/>
                <a:gd name="T26" fmla="*/ 109 w 136"/>
                <a:gd name="T27" fmla="*/ 1033 h 1203"/>
                <a:gd name="T28" fmla="*/ 110 w 136"/>
                <a:gd name="T29" fmla="*/ 1043 h 1203"/>
                <a:gd name="T30" fmla="*/ 127 w 136"/>
                <a:gd name="T31" fmla="*/ 1203 h 1203"/>
                <a:gd name="T32" fmla="*/ 136 w 136"/>
                <a:gd name="T33" fmla="*/ 1203 h 1203"/>
                <a:gd name="T34" fmla="*/ 118 w 136"/>
                <a:gd name="T35" fmla="*/ 1037 h 1203"/>
                <a:gd name="T36" fmla="*/ 117 w 136"/>
                <a:gd name="T37" fmla="*/ 1027 h 1203"/>
                <a:gd name="T38" fmla="*/ 102 w 136"/>
                <a:gd name="T39" fmla="*/ 882 h 1203"/>
                <a:gd name="T40" fmla="*/ 100 w 136"/>
                <a:gd name="T41" fmla="*/ 872 h 1203"/>
                <a:gd name="T42" fmla="*/ 88 w 136"/>
                <a:gd name="T43" fmla="*/ 748 h 1203"/>
                <a:gd name="T44" fmla="*/ 86 w 136"/>
                <a:gd name="T45" fmla="*/ 739 h 1203"/>
                <a:gd name="T46" fmla="*/ 74 w 136"/>
                <a:gd name="T47" fmla="*/ 619 h 1203"/>
                <a:gd name="T48" fmla="*/ 73 w 136"/>
                <a:gd name="T49" fmla="*/ 610 h 1203"/>
                <a:gd name="T50" fmla="*/ 62 w 136"/>
                <a:gd name="T51" fmla="*/ 509 h 1203"/>
                <a:gd name="T52" fmla="*/ 61 w 136"/>
                <a:gd name="T53" fmla="*/ 500 h 1203"/>
                <a:gd name="T54" fmla="*/ 16 w 136"/>
                <a:gd name="T55" fmla="*/ 80 h 1203"/>
                <a:gd name="T56" fmla="*/ 0 w 136"/>
                <a:gd name="T57" fmla="*/ 1 h 1203"/>
                <a:gd name="T58" fmla="*/ 2 w 136"/>
                <a:gd name="T59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6" h="1203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9" y="84"/>
                  </a:lnTo>
                  <a:lnTo>
                    <a:pt x="53" y="503"/>
                  </a:lnTo>
                  <a:lnTo>
                    <a:pt x="54" y="512"/>
                  </a:lnTo>
                  <a:lnTo>
                    <a:pt x="65" y="614"/>
                  </a:lnTo>
                  <a:lnTo>
                    <a:pt x="66" y="624"/>
                  </a:lnTo>
                  <a:lnTo>
                    <a:pt x="79" y="744"/>
                  </a:lnTo>
                  <a:lnTo>
                    <a:pt x="79" y="753"/>
                  </a:lnTo>
                  <a:lnTo>
                    <a:pt x="93" y="878"/>
                  </a:lnTo>
                  <a:lnTo>
                    <a:pt x="93" y="888"/>
                  </a:lnTo>
                  <a:lnTo>
                    <a:pt x="109" y="1033"/>
                  </a:lnTo>
                  <a:lnTo>
                    <a:pt x="110" y="1043"/>
                  </a:lnTo>
                  <a:lnTo>
                    <a:pt x="127" y="1203"/>
                  </a:lnTo>
                  <a:lnTo>
                    <a:pt x="136" y="1203"/>
                  </a:lnTo>
                  <a:lnTo>
                    <a:pt x="118" y="1037"/>
                  </a:lnTo>
                  <a:lnTo>
                    <a:pt x="117" y="1027"/>
                  </a:lnTo>
                  <a:lnTo>
                    <a:pt x="102" y="882"/>
                  </a:lnTo>
                  <a:lnTo>
                    <a:pt x="100" y="872"/>
                  </a:lnTo>
                  <a:lnTo>
                    <a:pt x="88" y="748"/>
                  </a:lnTo>
                  <a:lnTo>
                    <a:pt x="86" y="739"/>
                  </a:lnTo>
                  <a:lnTo>
                    <a:pt x="74" y="619"/>
                  </a:lnTo>
                  <a:lnTo>
                    <a:pt x="73" y="610"/>
                  </a:lnTo>
                  <a:lnTo>
                    <a:pt x="62" y="509"/>
                  </a:lnTo>
                  <a:lnTo>
                    <a:pt x="61" y="500"/>
                  </a:lnTo>
                  <a:lnTo>
                    <a:pt x="16" y="80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1" name="Freeform 219"/>
            <p:cNvSpPr>
              <a:spLocks noChangeArrowheads="1"/>
            </p:cNvSpPr>
            <p:nvPr>
              <p:custDataLst>
                <p:tags r:id="rId228"/>
              </p:custDataLst>
            </p:nvPr>
          </p:nvSpPr>
          <p:spPr bwMode="auto">
            <a:xfrm>
              <a:off x="5101045" y="3420759"/>
              <a:ext cx="714681" cy="3248243"/>
            </a:xfrm>
            <a:custGeom>
              <a:avLst/>
              <a:gdLst>
                <a:gd name="T0" fmla="*/ 2 w 265"/>
                <a:gd name="T1" fmla="*/ 0 h 1203"/>
                <a:gd name="T2" fmla="*/ 0 w 265"/>
                <a:gd name="T3" fmla="*/ 1 h 1203"/>
                <a:gd name="T4" fmla="*/ 16 w 265"/>
                <a:gd name="T5" fmla="*/ 80 h 1203"/>
                <a:gd name="T6" fmla="*/ 103 w 265"/>
                <a:gd name="T7" fmla="*/ 484 h 1203"/>
                <a:gd name="T8" fmla="*/ 105 w 265"/>
                <a:gd name="T9" fmla="*/ 492 h 1203"/>
                <a:gd name="T10" fmla="*/ 124 w 265"/>
                <a:gd name="T11" fmla="*/ 586 h 1203"/>
                <a:gd name="T12" fmla="*/ 126 w 265"/>
                <a:gd name="T13" fmla="*/ 595 h 1203"/>
                <a:gd name="T14" fmla="*/ 150 w 265"/>
                <a:gd name="T15" fmla="*/ 702 h 1203"/>
                <a:gd name="T16" fmla="*/ 151 w 265"/>
                <a:gd name="T17" fmla="*/ 711 h 1203"/>
                <a:gd name="T18" fmla="*/ 174 w 265"/>
                <a:gd name="T19" fmla="*/ 821 h 1203"/>
                <a:gd name="T20" fmla="*/ 176 w 265"/>
                <a:gd name="T21" fmla="*/ 830 h 1203"/>
                <a:gd name="T22" fmla="*/ 203 w 265"/>
                <a:gd name="T23" fmla="*/ 955 h 1203"/>
                <a:gd name="T24" fmla="*/ 205 w 265"/>
                <a:gd name="T25" fmla="*/ 965 h 1203"/>
                <a:gd name="T26" fmla="*/ 236 w 265"/>
                <a:gd name="T27" fmla="*/ 1111 h 1203"/>
                <a:gd name="T28" fmla="*/ 239 w 265"/>
                <a:gd name="T29" fmla="*/ 1120 h 1203"/>
                <a:gd name="T30" fmla="*/ 256 w 265"/>
                <a:gd name="T31" fmla="*/ 1203 h 1203"/>
                <a:gd name="T32" fmla="*/ 265 w 265"/>
                <a:gd name="T33" fmla="*/ 1203 h 1203"/>
                <a:gd name="T34" fmla="*/ 246 w 265"/>
                <a:gd name="T35" fmla="*/ 1113 h 1203"/>
                <a:gd name="T36" fmla="*/ 243 w 265"/>
                <a:gd name="T37" fmla="*/ 1104 h 1203"/>
                <a:gd name="T38" fmla="*/ 212 w 265"/>
                <a:gd name="T39" fmla="*/ 959 h 1203"/>
                <a:gd name="T40" fmla="*/ 210 w 265"/>
                <a:gd name="T41" fmla="*/ 949 h 1203"/>
                <a:gd name="T42" fmla="*/ 184 w 265"/>
                <a:gd name="T43" fmla="*/ 825 h 1203"/>
                <a:gd name="T44" fmla="*/ 182 w 265"/>
                <a:gd name="T45" fmla="*/ 816 h 1203"/>
                <a:gd name="T46" fmla="*/ 159 w 265"/>
                <a:gd name="T47" fmla="*/ 707 h 1203"/>
                <a:gd name="T48" fmla="*/ 157 w 265"/>
                <a:gd name="T49" fmla="*/ 698 h 1203"/>
                <a:gd name="T50" fmla="*/ 134 w 265"/>
                <a:gd name="T51" fmla="*/ 591 h 1203"/>
                <a:gd name="T52" fmla="*/ 133 w 265"/>
                <a:gd name="T53" fmla="*/ 582 h 1203"/>
                <a:gd name="T54" fmla="*/ 112 w 265"/>
                <a:gd name="T55" fmla="*/ 489 h 1203"/>
                <a:gd name="T56" fmla="*/ 111 w 265"/>
                <a:gd name="T57" fmla="*/ 481 h 1203"/>
                <a:gd name="T58" fmla="*/ 26 w 265"/>
                <a:gd name="T59" fmla="*/ 79 h 1203"/>
                <a:gd name="T60" fmla="*/ 0 w 265"/>
                <a:gd name="T61" fmla="*/ 1 h 1203"/>
                <a:gd name="T62" fmla="*/ 2 w 265"/>
                <a:gd name="T6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1203">
                  <a:moveTo>
                    <a:pt x="2" y="0"/>
                  </a:moveTo>
                  <a:lnTo>
                    <a:pt x="0" y="1"/>
                  </a:lnTo>
                  <a:lnTo>
                    <a:pt x="16" y="80"/>
                  </a:lnTo>
                  <a:lnTo>
                    <a:pt x="103" y="484"/>
                  </a:lnTo>
                  <a:lnTo>
                    <a:pt x="105" y="492"/>
                  </a:lnTo>
                  <a:lnTo>
                    <a:pt x="124" y="586"/>
                  </a:lnTo>
                  <a:lnTo>
                    <a:pt x="126" y="595"/>
                  </a:lnTo>
                  <a:lnTo>
                    <a:pt x="150" y="702"/>
                  </a:lnTo>
                  <a:lnTo>
                    <a:pt x="151" y="711"/>
                  </a:lnTo>
                  <a:lnTo>
                    <a:pt x="174" y="821"/>
                  </a:lnTo>
                  <a:lnTo>
                    <a:pt x="176" y="830"/>
                  </a:lnTo>
                  <a:lnTo>
                    <a:pt x="203" y="955"/>
                  </a:lnTo>
                  <a:lnTo>
                    <a:pt x="205" y="965"/>
                  </a:lnTo>
                  <a:lnTo>
                    <a:pt x="236" y="1111"/>
                  </a:lnTo>
                  <a:lnTo>
                    <a:pt x="239" y="1120"/>
                  </a:lnTo>
                  <a:lnTo>
                    <a:pt x="256" y="1203"/>
                  </a:lnTo>
                  <a:lnTo>
                    <a:pt x="265" y="1203"/>
                  </a:lnTo>
                  <a:lnTo>
                    <a:pt x="246" y="1113"/>
                  </a:lnTo>
                  <a:lnTo>
                    <a:pt x="243" y="1104"/>
                  </a:lnTo>
                  <a:lnTo>
                    <a:pt x="212" y="959"/>
                  </a:lnTo>
                  <a:lnTo>
                    <a:pt x="210" y="949"/>
                  </a:lnTo>
                  <a:lnTo>
                    <a:pt x="184" y="825"/>
                  </a:lnTo>
                  <a:lnTo>
                    <a:pt x="182" y="816"/>
                  </a:lnTo>
                  <a:lnTo>
                    <a:pt x="159" y="707"/>
                  </a:lnTo>
                  <a:lnTo>
                    <a:pt x="157" y="698"/>
                  </a:lnTo>
                  <a:lnTo>
                    <a:pt x="134" y="591"/>
                  </a:lnTo>
                  <a:lnTo>
                    <a:pt x="133" y="582"/>
                  </a:lnTo>
                  <a:lnTo>
                    <a:pt x="112" y="489"/>
                  </a:lnTo>
                  <a:lnTo>
                    <a:pt x="111" y="481"/>
                  </a:lnTo>
                  <a:lnTo>
                    <a:pt x="26" y="79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2" name="Freeform 220"/>
            <p:cNvSpPr>
              <a:spLocks noChangeArrowheads="1"/>
            </p:cNvSpPr>
            <p:nvPr>
              <p:custDataLst>
                <p:tags r:id="rId229"/>
              </p:custDataLst>
            </p:nvPr>
          </p:nvSpPr>
          <p:spPr bwMode="auto">
            <a:xfrm>
              <a:off x="5101045" y="3420759"/>
              <a:ext cx="714681" cy="3248243"/>
            </a:xfrm>
            <a:custGeom>
              <a:avLst/>
              <a:gdLst>
                <a:gd name="T0" fmla="*/ 2 w 265"/>
                <a:gd name="T1" fmla="*/ 0 h 1203"/>
                <a:gd name="T2" fmla="*/ 0 w 265"/>
                <a:gd name="T3" fmla="*/ 1 h 1203"/>
                <a:gd name="T4" fmla="*/ 16 w 265"/>
                <a:gd name="T5" fmla="*/ 80 h 1203"/>
                <a:gd name="T6" fmla="*/ 103 w 265"/>
                <a:gd name="T7" fmla="*/ 484 h 1203"/>
                <a:gd name="T8" fmla="*/ 105 w 265"/>
                <a:gd name="T9" fmla="*/ 492 h 1203"/>
                <a:gd name="T10" fmla="*/ 124 w 265"/>
                <a:gd name="T11" fmla="*/ 586 h 1203"/>
                <a:gd name="T12" fmla="*/ 126 w 265"/>
                <a:gd name="T13" fmla="*/ 595 h 1203"/>
                <a:gd name="T14" fmla="*/ 150 w 265"/>
                <a:gd name="T15" fmla="*/ 702 h 1203"/>
                <a:gd name="T16" fmla="*/ 151 w 265"/>
                <a:gd name="T17" fmla="*/ 711 h 1203"/>
                <a:gd name="T18" fmla="*/ 174 w 265"/>
                <a:gd name="T19" fmla="*/ 821 h 1203"/>
                <a:gd name="T20" fmla="*/ 176 w 265"/>
                <a:gd name="T21" fmla="*/ 830 h 1203"/>
                <a:gd name="T22" fmla="*/ 203 w 265"/>
                <a:gd name="T23" fmla="*/ 955 h 1203"/>
                <a:gd name="T24" fmla="*/ 205 w 265"/>
                <a:gd name="T25" fmla="*/ 965 h 1203"/>
                <a:gd name="T26" fmla="*/ 236 w 265"/>
                <a:gd name="T27" fmla="*/ 1111 h 1203"/>
                <a:gd name="T28" fmla="*/ 239 w 265"/>
                <a:gd name="T29" fmla="*/ 1120 h 1203"/>
                <a:gd name="T30" fmla="*/ 256 w 265"/>
                <a:gd name="T31" fmla="*/ 1203 h 1203"/>
                <a:gd name="T32" fmla="*/ 265 w 265"/>
                <a:gd name="T33" fmla="*/ 1203 h 1203"/>
                <a:gd name="T34" fmla="*/ 246 w 265"/>
                <a:gd name="T35" fmla="*/ 1113 h 1203"/>
                <a:gd name="T36" fmla="*/ 243 w 265"/>
                <a:gd name="T37" fmla="*/ 1104 h 1203"/>
                <a:gd name="T38" fmla="*/ 212 w 265"/>
                <a:gd name="T39" fmla="*/ 959 h 1203"/>
                <a:gd name="T40" fmla="*/ 210 w 265"/>
                <a:gd name="T41" fmla="*/ 949 h 1203"/>
                <a:gd name="T42" fmla="*/ 184 w 265"/>
                <a:gd name="T43" fmla="*/ 825 h 1203"/>
                <a:gd name="T44" fmla="*/ 182 w 265"/>
                <a:gd name="T45" fmla="*/ 816 h 1203"/>
                <a:gd name="T46" fmla="*/ 159 w 265"/>
                <a:gd name="T47" fmla="*/ 707 h 1203"/>
                <a:gd name="T48" fmla="*/ 157 w 265"/>
                <a:gd name="T49" fmla="*/ 698 h 1203"/>
                <a:gd name="T50" fmla="*/ 134 w 265"/>
                <a:gd name="T51" fmla="*/ 591 h 1203"/>
                <a:gd name="T52" fmla="*/ 133 w 265"/>
                <a:gd name="T53" fmla="*/ 582 h 1203"/>
                <a:gd name="T54" fmla="*/ 112 w 265"/>
                <a:gd name="T55" fmla="*/ 489 h 1203"/>
                <a:gd name="T56" fmla="*/ 111 w 265"/>
                <a:gd name="T57" fmla="*/ 481 h 1203"/>
                <a:gd name="T58" fmla="*/ 26 w 265"/>
                <a:gd name="T59" fmla="*/ 79 h 1203"/>
                <a:gd name="T60" fmla="*/ 0 w 265"/>
                <a:gd name="T61" fmla="*/ 1 h 1203"/>
                <a:gd name="T62" fmla="*/ 2 w 265"/>
                <a:gd name="T6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1203">
                  <a:moveTo>
                    <a:pt x="2" y="0"/>
                  </a:moveTo>
                  <a:lnTo>
                    <a:pt x="0" y="1"/>
                  </a:lnTo>
                  <a:lnTo>
                    <a:pt x="16" y="80"/>
                  </a:lnTo>
                  <a:lnTo>
                    <a:pt x="103" y="484"/>
                  </a:lnTo>
                  <a:lnTo>
                    <a:pt x="105" y="492"/>
                  </a:lnTo>
                  <a:lnTo>
                    <a:pt x="124" y="586"/>
                  </a:lnTo>
                  <a:lnTo>
                    <a:pt x="126" y="595"/>
                  </a:lnTo>
                  <a:lnTo>
                    <a:pt x="150" y="702"/>
                  </a:lnTo>
                  <a:lnTo>
                    <a:pt x="151" y="711"/>
                  </a:lnTo>
                  <a:lnTo>
                    <a:pt x="174" y="821"/>
                  </a:lnTo>
                  <a:lnTo>
                    <a:pt x="176" y="830"/>
                  </a:lnTo>
                  <a:lnTo>
                    <a:pt x="203" y="955"/>
                  </a:lnTo>
                  <a:lnTo>
                    <a:pt x="205" y="965"/>
                  </a:lnTo>
                  <a:lnTo>
                    <a:pt x="236" y="1111"/>
                  </a:lnTo>
                  <a:lnTo>
                    <a:pt x="239" y="1120"/>
                  </a:lnTo>
                  <a:lnTo>
                    <a:pt x="256" y="1203"/>
                  </a:lnTo>
                  <a:lnTo>
                    <a:pt x="265" y="1203"/>
                  </a:lnTo>
                  <a:lnTo>
                    <a:pt x="246" y="1113"/>
                  </a:lnTo>
                  <a:lnTo>
                    <a:pt x="243" y="1104"/>
                  </a:lnTo>
                  <a:lnTo>
                    <a:pt x="212" y="959"/>
                  </a:lnTo>
                  <a:lnTo>
                    <a:pt x="210" y="949"/>
                  </a:lnTo>
                  <a:lnTo>
                    <a:pt x="184" y="825"/>
                  </a:lnTo>
                  <a:lnTo>
                    <a:pt x="182" y="816"/>
                  </a:lnTo>
                  <a:lnTo>
                    <a:pt x="159" y="707"/>
                  </a:lnTo>
                  <a:lnTo>
                    <a:pt x="157" y="698"/>
                  </a:lnTo>
                  <a:lnTo>
                    <a:pt x="134" y="591"/>
                  </a:lnTo>
                  <a:lnTo>
                    <a:pt x="133" y="582"/>
                  </a:lnTo>
                  <a:lnTo>
                    <a:pt x="112" y="489"/>
                  </a:lnTo>
                  <a:lnTo>
                    <a:pt x="111" y="481"/>
                  </a:lnTo>
                  <a:lnTo>
                    <a:pt x="26" y="79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3" name="Freeform 221"/>
            <p:cNvSpPr>
              <a:spLocks noChangeArrowheads="1"/>
            </p:cNvSpPr>
            <p:nvPr>
              <p:custDataLst>
                <p:tags r:id="rId230"/>
              </p:custDataLst>
            </p:nvPr>
          </p:nvSpPr>
          <p:spPr bwMode="auto">
            <a:xfrm>
              <a:off x="5101045" y="3420759"/>
              <a:ext cx="1073548" cy="3248243"/>
            </a:xfrm>
            <a:custGeom>
              <a:avLst/>
              <a:gdLst>
                <a:gd name="T0" fmla="*/ 2 w 398"/>
                <a:gd name="T1" fmla="*/ 0 h 1203"/>
                <a:gd name="T2" fmla="*/ 0 w 398"/>
                <a:gd name="T3" fmla="*/ 1 h 1203"/>
                <a:gd name="T4" fmla="*/ 26 w 398"/>
                <a:gd name="T5" fmla="*/ 79 h 1203"/>
                <a:gd name="T6" fmla="*/ 150 w 398"/>
                <a:gd name="T7" fmla="*/ 465 h 1203"/>
                <a:gd name="T8" fmla="*/ 153 w 398"/>
                <a:gd name="T9" fmla="*/ 474 h 1203"/>
                <a:gd name="T10" fmla="*/ 181 w 398"/>
                <a:gd name="T11" fmla="*/ 560 h 1203"/>
                <a:gd name="T12" fmla="*/ 184 w 398"/>
                <a:gd name="T13" fmla="*/ 567 h 1203"/>
                <a:gd name="T14" fmla="*/ 215 w 398"/>
                <a:gd name="T15" fmla="*/ 664 h 1203"/>
                <a:gd name="T16" fmla="*/ 217 w 398"/>
                <a:gd name="T17" fmla="*/ 673 h 1203"/>
                <a:gd name="T18" fmla="*/ 248 w 398"/>
                <a:gd name="T19" fmla="*/ 769 h 1203"/>
                <a:gd name="T20" fmla="*/ 251 w 398"/>
                <a:gd name="T21" fmla="*/ 778 h 1203"/>
                <a:gd name="T22" fmla="*/ 286 w 398"/>
                <a:gd name="T23" fmla="*/ 887 h 1203"/>
                <a:gd name="T24" fmla="*/ 289 w 398"/>
                <a:gd name="T25" fmla="*/ 895 h 1203"/>
                <a:gd name="T26" fmla="*/ 329 w 398"/>
                <a:gd name="T27" fmla="*/ 1018 h 1203"/>
                <a:gd name="T28" fmla="*/ 332 w 398"/>
                <a:gd name="T29" fmla="*/ 1028 h 1203"/>
                <a:gd name="T30" fmla="*/ 377 w 398"/>
                <a:gd name="T31" fmla="*/ 1166 h 1203"/>
                <a:gd name="T32" fmla="*/ 379 w 398"/>
                <a:gd name="T33" fmla="*/ 1175 h 1203"/>
                <a:gd name="T34" fmla="*/ 389 w 398"/>
                <a:gd name="T35" fmla="*/ 1203 h 1203"/>
                <a:gd name="T36" fmla="*/ 398 w 398"/>
                <a:gd name="T37" fmla="*/ 1203 h 1203"/>
                <a:gd name="T38" fmla="*/ 386 w 398"/>
                <a:gd name="T39" fmla="*/ 1167 h 1203"/>
                <a:gd name="T40" fmla="*/ 383 w 398"/>
                <a:gd name="T41" fmla="*/ 1158 h 1203"/>
                <a:gd name="T42" fmla="*/ 339 w 398"/>
                <a:gd name="T43" fmla="*/ 1021 h 1203"/>
                <a:gd name="T44" fmla="*/ 336 w 398"/>
                <a:gd name="T45" fmla="*/ 1012 h 1203"/>
                <a:gd name="T46" fmla="*/ 296 w 398"/>
                <a:gd name="T47" fmla="*/ 890 h 1203"/>
                <a:gd name="T48" fmla="*/ 294 w 398"/>
                <a:gd name="T49" fmla="*/ 880 h 1203"/>
                <a:gd name="T50" fmla="*/ 259 w 398"/>
                <a:gd name="T51" fmla="*/ 773 h 1203"/>
                <a:gd name="T52" fmla="*/ 256 w 398"/>
                <a:gd name="T53" fmla="*/ 764 h 1203"/>
                <a:gd name="T54" fmla="*/ 225 w 398"/>
                <a:gd name="T55" fmla="*/ 669 h 1203"/>
                <a:gd name="T56" fmla="*/ 222 w 398"/>
                <a:gd name="T57" fmla="*/ 660 h 1203"/>
                <a:gd name="T58" fmla="*/ 191 w 398"/>
                <a:gd name="T59" fmla="*/ 564 h 1203"/>
                <a:gd name="T60" fmla="*/ 188 w 398"/>
                <a:gd name="T61" fmla="*/ 555 h 1203"/>
                <a:gd name="T62" fmla="*/ 161 w 398"/>
                <a:gd name="T63" fmla="*/ 471 h 1203"/>
                <a:gd name="T64" fmla="*/ 158 w 398"/>
                <a:gd name="T65" fmla="*/ 462 h 1203"/>
                <a:gd name="T66" fmla="*/ 34 w 398"/>
                <a:gd name="T67" fmla="*/ 77 h 1203"/>
                <a:gd name="T68" fmla="*/ 0 w 398"/>
                <a:gd name="T69" fmla="*/ 1 h 1203"/>
                <a:gd name="T70" fmla="*/ 2 w 398"/>
                <a:gd name="T7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8" h="1203">
                  <a:moveTo>
                    <a:pt x="2" y="0"/>
                  </a:moveTo>
                  <a:lnTo>
                    <a:pt x="0" y="1"/>
                  </a:lnTo>
                  <a:lnTo>
                    <a:pt x="26" y="79"/>
                  </a:lnTo>
                  <a:lnTo>
                    <a:pt x="150" y="465"/>
                  </a:lnTo>
                  <a:lnTo>
                    <a:pt x="153" y="474"/>
                  </a:lnTo>
                  <a:lnTo>
                    <a:pt x="181" y="560"/>
                  </a:lnTo>
                  <a:lnTo>
                    <a:pt x="184" y="567"/>
                  </a:lnTo>
                  <a:lnTo>
                    <a:pt x="215" y="664"/>
                  </a:lnTo>
                  <a:lnTo>
                    <a:pt x="217" y="673"/>
                  </a:lnTo>
                  <a:lnTo>
                    <a:pt x="248" y="769"/>
                  </a:lnTo>
                  <a:lnTo>
                    <a:pt x="251" y="778"/>
                  </a:lnTo>
                  <a:lnTo>
                    <a:pt x="286" y="887"/>
                  </a:lnTo>
                  <a:lnTo>
                    <a:pt x="289" y="895"/>
                  </a:lnTo>
                  <a:lnTo>
                    <a:pt x="329" y="1018"/>
                  </a:lnTo>
                  <a:lnTo>
                    <a:pt x="332" y="1028"/>
                  </a:lnTo>
                  <a:lnTo>
                    <a:pt x="377" y="1166"/>
                  </a:lnTo>
                  <a:lnTo>
                    <a:pt x="379" y="1175"/>
                  </a:lnTo>
                  <a:lnTo>
                    <a:pt x="389" y="1203"/>
                  </a:lnTo>
                  <a:lnTo>
                    <a:pt x="398" y="1203"/>
                  </a:lnTo>
                  <a:lnTo>
                    <a:pt x="386" y="1167"/>
                  </a:lnTo>
                  <a:lnTo>
                    <a:pt x="383" y="1158"/>
                  </a:lnTo>
                  <a:lnTo>
                    <a:pt x="339" y="1021"/>
                  </a:lnTo>
                  <a:lnTo>
                    <a:pt x="336" y="1012"/>
                  </a:lnTo>
                  <a:lnTo>
                    <a:pt x="296" y="890"/>
                  </a:lnTo>
                  <a:lnTo>
                    <a:pt x="294" y="880"/>
                  </a:lnTo>
                  <a:lnTo>
                    <a:pt x="259" y="773"/>
                  </a:lnTo>
                  <a:lnTo>
                    <a:pt x="256" y="764"/>
                  </a:lnTo>
                  <a:lnTo>
                    <a:pt x="225" y="669"/>
                  </a:lnTo>
                  <a:lnTo>
                    <a:pt x="222" y="660"/>
                  </a:lnTo>
                  <a:lnTo>
                    <a:pt x="191" y="564"/>
                  </a:lnTo>
                  <a:lnTo>
                    <a:pt x="188" y="555"/>
                  </a:lnTo>
                  <a:lnTo>
                    <a:pt x="161" y="471"/>
                  </a:lnTo>
                  <a:lnTo>
                    <a:pt x="158" y="462"/>
                  </a:lnTo>
                  <a:lnTo>
                    <a:pt x="34" y="77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4" name="Freeform 222"/>
            <p:cNvSpPr>
              <a:spLocks noChangeArrowheads="1"/>
            </p:cNvSpPr>
            <p:nvPr>
              <p:custDataLst>
                <p:tags r:id="rId231"/>
              </p:custDataLst>
            </p:nvPr>
          </p:nvSpPr>
          <p:spPr bwMode="auto">
            <a:xfrm>
              <a:off x="5101045" y="3420759"/>
              <a:ext cx="1073548" cy="3248243"/>
            </a:xfrm>
            <a:custGeom>
              <a:avLst/>
              <a:gdLst>
                <a:gd name="T0" fmla="*/ 2 w 398"/>
                <a:gd name="T1" fmla="*/ 0 h 1203"/>
                <a:gd name="T2" fmla="*/ 0 w 398"/>
                <a:gd name="T3" fmla="*/ 1 h 1203"/>
                <a:gd name="T4" fmla="*/ 26 w 398"/>
                <a:gd name="T5" fmla="*/ 79 h 1203"/>
                <a:gd name="T6" fmla="*/ 150 w 398"/>
                <a:gd name="T7" fmla="*/ 465 h 1203"/>
                <a:gd name="T8" fmla="*/ 153 w 398"/>
                <a:gd name="T9" fmla="*/ 474 h 1203"/>
                <a:gd name="T10" fmla="*/ 181 w 398"/>
                <a:gd name="T11" fmla="*/ 560 h 1203"/>
                <a:gd name="T12" fmla="*/ 184 w 398"/>
                <a:gd name="T13" fmla="*/ 567 h 1203"/>
                <a:gd name="T14" fmla="*/ 215 w 398"/>
                <a:gd name="T15" fmla="*/ 664 h 1203"/>
                <a:gd name="T16" fmla="*/ 217 w 398"/>
                <a:gd name="T17" fmla="*/ 673 h 1203"/>
                <a:gd name="T18" fmla="*/ 248 w 398"/>
                <a:gd name="T19" fmla="*/ 769 h 1203"/>
                <a:gd name="T20" fmla="*/ 251 w 398"/>
                <a:gd name="T21" fmla="*/ 778 h 1203"/>
                <a:gd name="T22" fmla="*/ 286 w 398"/>
                <a:gd name="T23" fmla="*/ 887 h 1203"/>
                <a:gd name="T24" fmla="*/ 289 w 398"/>
                <a:gd name="T25" fmla="*/ 895 h 1203"/>
                <a:gd name="T26" fmla="*/ 329 w 398"/>
                <a:gd name="T27" fmla="*/ 1018 h 1203"/>
                <a:gd name="T28" fmla="*/ 332 w 398"/>
                <a:gd name="T29" fmla="*/ 1028 h 1203"/>
                <a:gd name="T30" fmla="*/ 377 w 398"/>
                <a:gd name="T31" fmla="*/ 1166 h 1203"/>
                <a:gd name="T32" fmla="*/ 379 w 398"/>
                <a:gd name="T33" fmla="*/ 1175 h 1203"/>
                <a:gd name="T34" fmla="*/ 389 w 398"/>
                <a:gd name="T35" fmla="*/ 1203 h 1203"/>
                <a:gd name="T36" fmla="*/ 398 w 398"/>
                <a:gd name="T37" fmla="*/ 1203 h 1203"/>
                <a:gd name="T38" fmla="*/ 386 w 398"/>
                <a:gd name="T39" fmla="*/ 1167 h 1203"/>
                <a:gd name="T40" fmla="*/ 383 w 398"/>
                <a:gd name="T41" fmla="*/ 1158 h 1203"/>
                <a:gd name="T42" fmla="*/ 339 w 398"/>
                <a:gd name="T43" fmla="*/ 1021 h 1203"/>
                <a:gd name="T44" fmla="*/ 336 w 398"/>
                <a:gd name="T45" fmla="*/ 1012 h 1203"/>
                <a:gd name="T46" fmla="*/ 296 w 398"/>
                <a:gd name="T47" fmla="*/ 890 h 1203"/>
                <a:gd name="T48" fmla="*/ 294 w 398"/>
                <a:gd name="T49" fmla="*/ 880 h 1203"/>
                <a:gd name="T50" fmla="*/ 259 w 398"/>
                <a:gd name="T51" fmla="*/ 773 h 1203"/>
                <a:gd name="T52" fmla="*/ 256 w 398"/>
                <a:gd name="T53" fmla="*/ 764 h 1203"/>
                <a:gd name="T54" fmla="*/ 225 w 398"/>
                <a:gd name="T55" fmla="*/ 669 h 1203"/>
                <a:gd name="T56" fmla="*/ 222 w 398"/>
                <a:gd name="T57" fmla="*/ 660 h 1203"/>
                <a:gd name="T58" fmla="*/ 191 w 398"/>
                <a:gd name="T59" fmla="*/ 564 h 1203"/>
                <a:gd name="T60" fmla="*/ 188 w 398"/>
                <a:gd name="T61" fmla="*/ 555 h 1203"/>
                <a:gd name="T62" fmla="*/ 161 w 398"/>
                <a:gd name="T63" fmla="*/ 471 h 1203"/>
                <a:gd name="T64" fmla="*/ 158 w 398"/>
                <a:gd name="T65" fmla="*/ 462 h 1203"/>
                <a:gd name="T66" fmla="*/ 34 w 398"/>
                <a:gd name="T67" fmla="*/ 77 h 1203"/>
                <a:gd name="T68" fmla="*/ 0 w 398"/>
                <a:gd name="T69" fmla="*/ 1 h 1203"/>
                <a:gd name="T70" fmla="*/ 2 w 398"/>
                <a:gd name="T7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8" h="1203">
                  <a:moveTo>
                    <a:pt x="2" y="0"/>
                  </a:moveTo>
                  <a:lnTo>
                    <a:pt x="0" y="1"/>
                  </a:lnTo>
                  <a:lnTo>
                    <a:pt x="26" y="79"/>
                  </a:lnTo>
                  <a:lnTo>
                    <a:pt x="150" y="465"/>
                  </a:lnTo>
                  <a:lnTo>
                    <a:pt x="153" y="474"/>
                  </a:lnTo>
                  <a:lnTo>
                    <a:pt x="181" y="560"/>
                  </a:lnTo>
                  <a:lnTo>
                    <a:pt x="184" y="567"/>
                  </a:lnTo>
                  <a:lnTo>
                    <a:pt x="215" y="664"/>
                  </a:lnTo>
                  <a:lnTo>
                    <a:pt x="217" y="673"/>
                  </a:lnTo>
                  <a:lnTo>
                    <a:pt x="248" y="769"/>
                  </a:lnTo>
                  <a:lnTo>
                    <a:pt x="251" y="778"/>
                  </a:lnTo>
                  <a:lnTo>
                    <a:pt x="286" y="887"/>
                  </a:lnTo>
                  <a:lnTo>
                    <a:pt x="289" y="895"/>
                  </a:lnTo>
                  <a:lnTo>
                    <a:pt x="329" y="1018"/>
                  </a:lnTo>
                  <a:lnTo>
                    <a:pt x="332" y="1028"/>
                  </a:lnTo>
                  <a:lnTo>
                    <a:pt x="377" y="1166"/>
                  </a:lnTo>
                  <a:lnTo>
                    <a:pt x="379" y="1175"/>
                  </a:lnTo>
                  <a:lnTo>
                    <a:pt x="389" y="1203"/>
                  </a:lnTo>
                  <a:lnTo>
                    <a:pt x="398" y="1203"/>
                  </a:lnTo>
                  <a:lnTo>
                    <a:pt x="386" y="1167"/>
                  </a:lnTo>
                  <a:lnTo>
                    <a:pt x="383" y="1158"/>
                  </a:lnTo>
                  <a:lnTo>
                    <a:pt x="339" y="1021"/>
                  </a:lnTo>
                  <a:lnTo>
                    <a:pt x="336" y="1012"/>
                  </a:lnTo>
                  <a:lnTo>
                    <a:pt x="296" y="890"/>
                  </a:lnTo>
                  <a:lnTo>
                    <a:pt x="294" y="880"/>
                  </a:lnTo>
                  <a:lnTo>
                    <a:pt x="259" y="773"/>
                  </a:lnTo>
                  <a:lnTo>
                    <a:pt x="256" y="764"/>
                  </a:lnTo>
                  <a:lnTo>
                    <a:pt x="225" y="669"/>
                  </a:lnTo>
                  <a:lnTo>
                    <a:pt x="222" y="660"/>
                  </a:lnTo>
                  <a:lnTo>
                    <a:pt x="191" y="564"/>
                  </a:lnTo>
                  <a:lnTo>
                    <a:pt x="188" y="555"/>
                  </a:lnTo>
                  <a:lnTo>
                    <a:pt x="161" y="471"/>
                  </a:lnTo>
                  <a:lnTo>
                    <a:pt x="158" y="462"/>
                  </a:lnTo>
                  <a:lnTo>
                    <a:pt x="34" y="77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5" name="Freeform 223"/>
            <p:cNvSpPr>
              <a:spLocks noChangeArrowheads="1"/>
            </p:cNvSpPr>
            <p:nvPr>
              <p:custDataLst>
                <p:tags r:id="rId232"/>
              </p:custDataLst>
            </p:nvPr>
          </p:nvSpPr>
          <p:spPr bwMode="auto">
            <a:xfrm>
              <a:off x="5101045" y="3420759"/>
              <a:ext cx="1449213" cy="3248243"/>
            </a:xfrm>
            <a:custGeom>
              <a:avLst/>
              <a:gdLst>
                <a:gd name="T0" fmla="*/ 2 w 537"/>
                <a:gd name="T1" fmla="*/ 0 h 1203"/>
                <a:gd name="T2" fmla="*/ 0 w 537"/>
                <a:gd name="T3" fmla="*/ 1 h 1203"/>
                <a:gd name="T4" fmla="*/ 34 w 537"/>
                <a:gd name="T5" fmla="*/ 77 h 1203"/>
                <a:gd name="T6" fmla="*/ 196 w 537"/>
                <a:gd name="T7" fmla="*/ 448 h 1203"/>
                <a:gd name="T8" fmla="*/ 200 w 537"/>
                <a:gd name="T9" fmla="*/ 455 h 1203"/>
                <a:gd name="T10" fmla="*/ 234 w 537"/>
                <a:gd name="T11" fmla="*/ 534 h 1203"/>
                <a:gd name="T12" fmla="*/ 238 w 537"/>
                <a:gd name="T13" fmla="*/ 542 h 1203"/>
                <a:gd name="T14" fmla="*/ 276 w 537"/>
                <a:gd name="T15" fmla="*/ 629 h 1203"/>
                <a:gd name="T16" fmla="*/ 279 w 537"/>
                <a:gd name="T17" fmla="*/ 637 h 1203"/>
                <a:gd name="T18" fmla="*/ 317 w 537"/>
                <a:gd name="T19" fmla="*/ 722 h 1203"/>
                <a:gd name="T20" fmla="*/ 320 w 537"/>
                <a:gd name="T21" fmla="*/ 730 h 1203"/>
                <a:gd name="T22" fmla="*/ 362 w 537"/>
                <a:gd name="T23" fmla="*/ 824 h 1203"/>
                <a:gd name="T24" fmla="*/ 365 w 537"/>
                <a:gd name="T25" fmla="*/ 833 h 1203"/>
                <a:gd name="T26" fmla="*/ 412 w 537"/>
                <a:gd name="T27" fmla="*/ 938 h 1203"/>
                <a:gd name="T28" fmla="*/ 415 w 537"/>
                <a:gd name="T29" fmla="*/ 946 h 1203"/>
                <a:gd name="T30" fmla="*/ 465 w 537"/>
                <a:gd name="T31" fmla="*/ 1060 h 1203"/>
                <a:gd name="T32" fmla="*/ 469 w 537"/>
                <a:gd name="T33" fmla="*/ 1069 h 1203"/>
                <a:gd name="T34" fmla="*/ 526 w 537"/>
                <a:gd name="T35" fmla="*/ 1199 h 1203"/>
                <a:gd name="T36" fmla="*/ 528 w 537"/>
                <a:gd name="T37" fmla="*/ 1203 h 1203"/>
                <a:gd name="T38" fmla="*/ 537 w 537"/>
                <a:gd name="T39" fmla="*/ 1203 h 1203"/>
                <a:gd name="T40" fmla="*/ 536 w 537"/>
                <a:gd name="T41" fmla="*/ 1200 h 1203"/>
                <a:gd name="T42" fmla="*/ 532 w 537"/>
                <a:gd name="T43" fmla="*/ 1191 h 1203"/>
                <a:gd name="T44" fmla="*/ 475 w 537"/>
                <a:gd name="T45" fmla="*/ 1061 h 1203"/>
                <a:gd name="T46" fmla="*/ 472 w 537"/>
                <a:gd name="T47" fmla="*/ 1053 h 1203"/>
                <a:gd name="T48" fmla="*/ 422 w 537"/>
                <a:gd name="T49" fmla="*/ 940 h 1203"/>
                <a:gd name="T50" fmla="*/ 418 w 537"/>
                <a:gd name="T51" fmla="*/ 931 h 1203"/>
                <a:gd name="T52" fmla="*/ 372 w 537"/>
                <a:gd name="T53" fmla="*/ 827 h 1203"/>
                <a:gd name="T54" fmla="*/ 369 w 537"/>
                <a:gd name="T55" fmla="*/ 819 h 1203"/>
                <a:gd name="T56" fmla="*/ 327 w 537"/>
                <a:gd name="T57" fmla="*/ 725 h 1203"/>
                <a:gd name="T58" fmla="*/ 324 w 537"/>
                <a:gd name="T59" fmla="*/ 717 h 1203"/>
                <a:gd name="T60" fmla="*/ 287 w 537"/>
                <a:gd name="T61" fmla="*/ 633 h 1203"/>
                <a:gd name="T62" fmla="*/ 284 w 537"/>
                <a:gd name="T63" fmla="*/ 625 h 1203"/>
                <a:gd name="T64" fmla="*/ 246 w 537"/>
                <a:gd name="T65" fmla="*/ 538 h 1203"/>
                <a:gd name="T66" fmla="*/ 242 w 537"/>
                <a:gd name="T67" fmla="*/ 530 h 1203"/>
                <a:gd name="T68" fmla="*/ 208 w 537"/>
                <a:gd name="T69" fmla="*/ 453 h 1203"/>
                <a:gd name="T70" fmla="*/ 205 w 537"/>
                <a:gd name="T71" fmla="*/ 445 h 1203"/>
                <a:gd name="T72" fmla="*/ 43 w 537"/>
                <a:gd name="T73" fmla="*/ 76 h 1203"/>
                <a:gd name="T74" fmla="*/ 0 w 537"/>
                <a:gd name="T75" fmla="*/ 1 h 1203"/>
                <a:gd name="T76" fmla="*/ 2 w 537"/>
                <a:gd name="T7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7" h="1203">
                  <a:moveTo>
                    <a:pt x="2" y="0"/>
                  </a:moveTo>
                  <a:lnTo>
                    <a:pt x="0" y="1"/>
                  </a:lnTo>
                  <a:lnTo>
                    <a:pt x="34" y="77"/>
                  </a:lnTo>
                  <a:lnTo>
                    <a:pt x="196" y="448"/>
                  </a:lnTo>
                  <a:lnTo>
                    <a:pt x="200" y="455"/>
                  </a:lnTo>
                  <a:lnTo>
                    <a:pt x="234" y="534"/>
                  </a:lnTo>
                  <a:lnTo>
                    <a:pt x="238" y="542"/>
                  </a:lnTo>
                  <a:lnTo>
                    <a:pt x="276" y="629"/>
                  </a:lnTo>
                  <a:lnTo>
                    <a:pt x="279" y="637"/>
                  </a:lnTo>
                  <a:lnTo>
                    <a:pt x="317" y="722"/>
                  </a:lnTo>
                  <a:lnTo>
                    <a:pt x="320" y="730"/>
                  </a:lnTo>
                  <a:lnTo>
                    <a:pt x="362" y="824"/>
                  </a:lnTo>
                  <a:lnTo>
                    <a:pt x="365" y="833"/>
                  </a:lnTo>
                  <a:lnTo>
                    <a:pt x="412" y="938"/>
                  </a:lnTo>
                  <a:lnTo>
                    <a:pt x="415" y="946"/>
                  </a:lnTo>
                  <a:lnTo>
                    <a:pt x="465" y="1060"/>
                  </a:lnTo>
                  <a:lnTo>
                    <a:pt x="469" y="1069"/>
                  </a:lnTo>
                  <a:lnTo>
                    <a:pt x="526" y="1199"/>
                  </a:lnTo>
                  <a:lnTo>
                    <a:pt x="528" y="1203"/>
                  </a:lnTo>
                  <a:lnTo>
                    <a:pt x="537" y="1203"/>
                  </a:lnTo>
                  <a:lnTo>
                    <a:pt x="536" y="1200"/>
                  </a:lnTo>
                  <a:lnTo>
                    <a:pt x="532" y="1191"/>
                  </a:lnTo>
                  <a:lnTo>
                    <a:pt x="475" y="1061"/>
                  </a:lnTo>
                  <a:lnTo>
                    <a:pt x="472" y="1053"/>
                  </a:lnTo>
                  <a:lnTo>
                    <a:pt x="422" y="940"/>
                  </a:lnTo>
                  <a:lnTo>
                    <a:pt x="418" y="931"/>
                  </a:lnTo>
                  <a:lnTo>
                    <a:pt x="372" y="827"/>
                  </a:lnTo>
                  <a:lnTo>
                    <a:pt x="369" y="819"/>
                  </a:lnTo>
                  <a:lnTo>
                    <a:pt x="327" y="725"/>
                  </a:lnTo>
                  <a:lnTo>
                    <a:pt x="324" y="717"/>
                  </a:lnTo>
                  <a:lnTo>
                    <a:pt x="287" y="633"/>
                  </a:lnTo>
                  <a:lnTo>
                    <a:pt x="284" y="625"/>
                  </a:lnTo>
                  <a:lnTo>
                    <a:pt x="246" y="538"/>
                  </a:lnTo>
                  <a:lnTo>
                    <a:pt x="242" y="530"/>
                  </a:lnTo>
                  <a:lnTo>
                    <a:pt x="208" y="453"/>
                  </a:lnTo>
                  <a:lnTo>
                    <a:pt x="205" y="445"/>
                  </a:lnTo>
                  <a:lnTo>
                    <a:pt x="43" y="76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6" name="Freeform 224"/>
            <p:cNvSpPr>
              <a:spLocks noChangeArrowheads="1"/>
            </p:cNvSpPr>
            <p:nvPr>
              <p:custDataLst>
                <p:tags r:id="rId233"/>
              </p:custDataLst>
            </p:nvPr>
          </p:nvSpPr>
          <p:spPr bwMode="auto">
            <a:xfrm>
              <a:off x="5101045" y="3420759"/>
              <a:ext cx="1449213" cy="3248243"/>
            </a:xfrm>
            <a:custGeom>
              <a:avLst/>
              <a:gdLst>
                <a:gd name="T0" fmla="*/ 2 w 537"/>
                <a:gd name="T1" fmla="*/ 0 h 1203"/>
                <a:gd name="T2" fmla="*/ 0 w 537"/>
                <a:gd name="T3" fmla="*/ 1 h 1203"/>
                <a:gd name="T4" fmla="*/ 34 w 537"/>
                <a:gd name="T5" fmla="*/ 77 h 1203"/>
                <a:gd name="T6" fmla="*/ 196 w 537"/>
                <a:gd name="T7" fmla="*/ 448 h 1203"/>
                <a:gd name="T8" fmla="*/ 200 w 537"/>
                <a:gd name="T9" fmla="*/ 455 h 1203"/>
                <a:gd name="T10" fmla="*/ 234 w 537"/>
                <a:gd name="T11" fmla="*/ 534 h 1203"/>
                <a:gd name="T12" fmla="*/ 238 w 537"/>
                <a:gd name="T13" fmla="*/ 542 h 1203"/>
                <a:gd name="T14" fmla="*/ 276 w 537"/>
                <a:gd name="T15" fmla="*/ 629 h 1203"/>
                <a:gd name="T16" fmla="*/ 279 w 537"/>
                <a:gd name="T17" fmla="*/ 637 h 1203"/>
                <a:gd name="T18" fmla="*/ 317 w 537"/>
                <a:gd name="T19" fmla="*/ 722 h 1203"/>
                <a:gd name="T20" fmla="*/ 320 w 537"/>
                <a:gd name="T21" fmla="*/ 730 h 1203"/>
                <a:gd name="T22" fmla="*/ 362 w 537"/>
                <a:gd name="T23" fmla="*/ 824 h 1203"/>
                <a:gd name="T24" fmla="*/ 365 w 537"/>
                <a:gd name="T25" fmla="*/ 833 h 1203"/>
                <a:gd name="T26" fmla="*/ 412 w 537"/>
                <a:gd name="T27" fmla="*/ 938 h 1203"/>
                <a:gd name="T28" fmla="*/ 415 w 537"/>
                <a:gd name="T29" fmla="*/ 946 h 1203"/>
                <a:gd name="T30" fmla="*/ 465 w 537"/>
                <a:gd name="T31" fmla="*/ 1060 h 1203"/>
                <a:gd name="T32" fmla="*/ 469 w 537"/>
                <a:gd name="T33" fmla="*/ 1069 h 1203"/>
                <a:gd name="T34" fmla="*/ 526 w 537"/>
                <a:gd name="T35" fmla="*/ 1199 h 1203"/>
                <a:gd name="T36" fmla="*/ 528 w 537"/>
                <a:gd name="T37" fmla="*/ 1203 h 1203"/>
                <a:gd name="T38" fmla="*/ 537 w 537"/>
                <a:gd name="T39" fmla="*/ 1203 h 1203"/>
                <a:gd name="T40" fmla="*/ 536 w 537"/>
                <a:gd name="T41" fmla="*/ 1200 h 1203"/>
                <a:gd name="T42" fmla="*/ 532 w 537"/>
                <a:gd name="T43" fmla="*/ 1191 h 1203"/>
                <a:gd name="T44" fmla="*/ 475 w 537"/>
                <a:gd name="T45" fmla="*/ 1061 h 1203"/>
                <a:gd name="T46" fmla="*/ 472 w 537"/>
                <a:gd name="T47" fmla="*/ 1053 h 1203"/>
                <a:gd name="T48" fmla="*/ 422 w 537"/>
                <a:gd name="T49" fmla="*/ 940 h 1203"/>
                <a:gd name="T50" fmla="*/ 418 w 537"/>
                <a:gd name="T51" fmla="*/ 931 h 1203"/>
                <a:gd name="T52" fmla="*/ 372 w 537"/>
                <a:gd name="T53" fmla="*/ 827 h 1203"/>
                <a:gd name="T54" fmla="*/ 369 w 537"/>
                <a:gd name="T55" fmla="*/ 819 h 1203"/>
                <a:gd name="T56" fmla="*/ 327 w 537"/>
                <a:gd name="T57" fmla="*/ 725 h 1203"/>
                <a:gd name="T58" fmla="*/ 324 w 537"/>
                <a:gd name="T59" fmla="*/ 717 h 1203"/>
                <a:gd name="T60" fmla="*/ 287 w 537"/>
                <a:gd name="T61" fmla="*/ 633 h 1203"/>
                <a:gd name="T62" fmla="*/ 284 w 537"/>
                <a:gd name="T63" fmla="*/ 625 h 1203"/>
                <a:gd name="T64" fmla="*/ 246 w 537"/>
                <a:gd name="T65" fmla="*/ 538 h 1203"/>
                <a:gd name="T66" fmla="*/ 242 w 537"/>
                <a:gd name="T67" fmla="*/ 530 h 1203"/>
                <a:gd name="T68" fmla="*/ 208 w 537"/>
                <a:gd name="T69" fmla="*/ 453 h 1203"/>
                <a:gd name="T70" fmla="*/ 205 w 537"/>
                <a:gd name="T71" fmla="*/ 445 h 1203"/>
                <a:gd name="T72" fmla="*/ 43 w 537"/>
                <a:gd name="T73" fmla="*/ 76 h 1203"/>
                <a:gd name="T74" fmla="*/ 0 w 537"/>
                <a:gd name="T75" fmla="*/ 1 h 1203"/>
                <a:gd name="T76" fmla="*/ 2 w 537"/>
                <a:gd name="T7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7" h="1203">
                  <a:moveTo>
                    <a:pt x="2" y="0"/>
                  </a:moveTo>
                  <a:lnTo>
                    <a:pt x="0" y="1"/>
                  </a:lnTo>
                  <a:lnTo>
                    <a:pt x="34" y="77"/>
                  </a:lnTo>
                  <a:lnTo>
                    <a:pt x="196" y="448"/>
                  </a:lnTo>
                  <a:lnTo>
                    <a:pt x="200" y="455"/>
                  </a:lnTo>
                  <a:lnTo>
                    <a:pt x="234" y="534"/>
                  </a:lnTo>
                  <a:lnTo>
                    <a:pt x="238" y="542"/>
                  </a:lnTo>
                  <a:lnTo>
                    <a:pt x="276" y="629"/>
                  </a:lnTo>
                  <a:lnTo>
                    <a:pt x="279" y="637"/>
                  </a:lnTo>
                  <a:lnTo>
                    <a:pt x="317" y="722"/>
                  </a:lnTo>
                  <a:lnTo>
                    <a:pt x="320" y="730"/>
                  </a:lnTo>
                  <a:lnTo>
                    <a:pt x="362" y="824"/>
                  </a:lnTo>
                  <a:lnTo>
                    <a:pt x="365" y="833"/>
                  </a:lnTo>
                  <a:lnTo>
                    <a:pt x="412" y="938"/>
                  </a:lnTo>
                  <a:lnTo>
                    <a:pt x="415" y="946"/>
                  </a:lnTo>
                  <a:lnTo>
                    <a:pt x="465" y="1060"/>
                  </a:lnTo>
                  <a:lnTo>
                    <a:pt x="469" y="1069"/>
                  </a:lnTo>
                  <a:lnTo>
                    <a:pt x="526" y="1199"/>
                  </a:lnTo>
                  <a:lnTo>
                    <a:pt x="528" y="1203"/>
                  </a:lnTo>
                  <a:lnTo>
                    <a:pt x="537" y="1203"/>
                  </a:lnTo>
                  <a:lnTo>
                    <a:pt x="536" y="1200"/>
                  </a:lnTo>
                  <a:lnTo>
                    <a:pt x="532" y="1191"/>
                  </a:lnTo>
                  <a:lnTo>
                    <a:pt x="475" y="1061"/>
                  </a:lnTo>
                  <a:lnTo>
                    <a:pt x="472" y="1053"/>
                  </a:lnTo>
                  <a:lnTo>
                    <a:pt x="422" y="940"/>
                  </a:lnTo>
                  <a:lnTo>
                    <a:pt x="418" y="931"/>
                  </a:lnTo>
                  <a:lnTo>
                    <a:pt x="372" y="827"/>
                  </a:lnTo>
                  <a:lnTo>
                    <a:pt x="369" y="819"/>
                  </a:lnTo>
                  <a:lnTo>
                    <a:pt x="327" y="725"/>
                  </a:lnTo>
                  <a:lnTo>
                    <a:pt x="324" y="717"/>
                  </a:lnTo>
                  <a:lnTo>
                    <a:pt x="287" y="633"/>
                  </a:lnTo>
                  <a:lnTo>
                    <a:pt x="284" y="625"/>
                  </a:lnTo>
                  <a:lnTo>
                    <a:pt x="246" y="538"/>
                  </a:lnTo>
                  <a:lnTo>
                    <a:pt x="242" y="530"/>
                  </a:lnTo>
                  <a:lnTo>
                    <a:pt x="208" y="453"/>
                  </a:lnTo>
                  <a:lnTo>
                    <a:pt x="205" y="445"/>
                  </a:lnTo>
                  <a:lnTo>
                    <a:pt x="43" y="76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7" name="Freeform 225"/>
            <p:cNvSpPr>
              <a:spLocks noChangeArrowheads="1"/>
            </p:cNvSpPr>
            <p:nvPr>
              <p:custDataLst>
                <p:tags r:id="rId234"/>
              </p:custDataLst>
            </p:nvPr>
          </p:nvSpPr>
          <p:spPr bwMode="auto">
            <a:xfrm>
              <a:off x="5101045" y="3420759"/>
              <a:ext cx="1850840" cy="3248243"/>
            </a:xfrm>
            <a:custGeom>
              <a:avLst/>
              <a:gdLst>
                <a:gd name="T0" fmla="*/ 2 w 686"/>
                <a:gd name="T1" fmla="*/ 0 h 1203"/>
                <a:gd name="T2" fmla="*/ 0 w 686"/>
                <a:gd name="T3" fmla="*/ 1 h 1203"/>
                <a:gd name="T4" fmla="*/ 43 w 686"/>
                <a:gd name="T5" fmla="*/ 76 h 1203"/>
                <a:gd name="T6" fmla="*/ 242 w 686"/>
                <a:gd name="T7" fmla="*/ 430 h 1203"/>
                <a:gd name="T8" fmla="*/ 246 w 686"/>
                <a:gd name="T9" fmla="*/ 438 h 1203"/>
                <a:gd name="T10" fmla="*/ 286 w 686"/>
                <a:gd name="T11" fmla="*/ 509 h 1203"/>
                <a:gd name="T12" fmla="*/ 291 w 686"/>
                <a:gd name="T13" fmla="*/ 517 h 1203"/>
                <a:gd name="T14" fmla="*/ 334 w 686"/>
                <a:gd name="T15" fmla="*/ 595 h 1203"/>
                <a:gd name="T16" fmla="*/ 339 w 686"/>
                <a:gd name="T17" fmla="*/ 602 h 1203"/>
                <a:gd name="T18" fmla="*/ 381 w 686"/>
                <a:gd name="T19" fmla="*/ 678 h 1203"/>
                <a:gd name="T20" fmla="*/ 385 w 686"/>
                <a:gd name="T21" fmla="*/ 686 h 1203"/>
                <a:gd name="T22" fmla="*/ 432 w 686"/>
                <a:gd name="T23" fmla="*/ 767 h 1203"/>
                <a:gd name="T24" fmla="*/ 435 w 686"/>
                <a:gd name="T25" fmla="*/ 774 h 1203"/>
                <a:gd name="T26" fmla="*/ 486 w 686"/>
                <a:gd name="T27" fmla="*/ 864 h 1203"/>
                <a:gd name="T28" fmla="*/ 490 w 686"/>
                <a:gd name="T29" fmla="*/ 872 h 1203"/>
                <a:gd name="T30" fmla="*/ 544 w 686"/>
                <a:gd name="T31" fmla="*/ 967 h 1203"/>
                <a:gd name="T32" fmla="*/ 549 w 686"/>
                <a:gd name="T33" fmla="*/ 975 h 1203"/>
                <a:gd name="T34" fmla="*/ 609 w 686"/>
                <a:gd name="T35" fmla="*/ 1081 h 1203"/>
                <a:gd name="T36" fmla="*/ 613 w 686"/>
                <a:gd name="T37" fmla="*/ 1090 h 1203"/>
                <a:gd name="T38" fmla="*/ 676 w 686"/>
                <a:gd name="T39" fmla="*/ 1203 h 1203"/>
                <a:gd name="T40" fmla="*/ 686 w 686"/>
                <a:gd name="T41" fmla="*/ 1203 h 1203"/>
                <a:gd name="T42" fmla="*/ 685 w 686"/>
                <a:gd name="T43" fmla="*/ 1201 h 1203"/>
                <a:gd name="T44" fmla="*/ 618 w 686"/>
                <a:gd name="T45" fmla="*/ 1082 h 1203"/>
                <a:gd name="T46" fmla="*/ 614 w 686"/>
                <a:gd name="T47" fmla="*/ 1073 h 1203"/>
                <a:gd name="T48" fmla="*/ 554 w 686"/>
                <a:gd name="T49" fmla="*/ 968 h 1203"/>
                <a:gd name="T50" fmla="*/ 550 w 686"/>
                <a:gd name="T51" fmla="*/ 960 h 1203"/>
                <a:gd name="T52" fmla="*/ 497 w 686"/>
                <a:gd name="T53" fmla="*/ 866 h 1203"/>
                <a:gd name="T54" fmla="*/ 492 w 686"/>
                <a:gd name="T55" fmla="*/ 858 h 1203"/>
                <a:gd name="T56" fmla="*/ 442 w 686"/>
                <a:gd name="T57" fmla="*/ 769 h 1203"/>
                <a:gd name="T58" fmla="*/ 438 w 686"/>
                <a:gd name="T59" fmla="*/ 762 h 1203"/>
                <a:gd name="T60" fmla="*/ 392 w 686"/>
                <a:gd name="T61" fmla="*/ 681 h 1203"/>
                <a:gd name="T62" fmla="*/ 388 w 686"/>
                <a:gd name="T63" fmla="*/ 673 h 1203"/>
                <a:gd name="T64" fmla="*/ 346 w 686"/>
                <a:gd name="T65" fmla="*/ 598 h 1203"/>
                <a:gd name="T66" fmla="*/ 342 w 686"/>
                <a:gd name="T67" fmla="*/ 591 h 1203"/>
                <a:gd name="T68" fmla="*/ 298 w 686"/>
                <a:gd name="T69" fmla="*/ 513 h 1203"/>
                <a:gd name="T70" fmla="*/ 294 w 686"/>
                <a:gd name="T71" fmla="*/ 505 h 1203"/>
                <a:gd name="T72" fmla="*/ 254 w 686"/>
                <a:gd name="T73" fmla="*/ 434 h 1203"/>
                <a:gd name="T74" fmla="*/ 250 w 686"/>
                <a:gd name="T75" fmla="*/ 427 h 1203"/>
                <a:gd name="T76" fmla="*/ 51 w 686"/>
                <a:gd name="T77" fmla="*/ 74 h 1203"/>
                <a:gd name="T78" fmla="*/ 0 w 686"/>
                <a:gd name="T79" fmla="*/ 1 h 1203"/>
                <a:gd name="T80" fmla="*/ 2 w 686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6" h="1203">
                  <a:moveTo>
                    <a:pt x="2" y="0"/>
                  </a:moveTo>
                  <a:lnTo>
                    <a:pt x="0" y="1"/>
                  </a:lnTo>
                  <a:lnTo>
                    <a:pt x="43" y="76"/>
                  </a:lnTo>
                  <a:lnTo>
                    <a:pt x="242" y="430"/>
                  </a:lnTo>
                  <a:lnTo>
                    <a:pt x="246" y="438"/>
                  </a:lnTo>
                  <a:lnTo>
                    <a:pt x="286" y="509"/>
                  </a:lnTo>
                  <a:lnTo>
                    <a:pt x="291" y="517"/>
                  </a:lnTo>
                  <a:lnTo>
                    <a:pt x="334" y="595"/>
                  </a:lnTo>
                  <a:lnTo>
                    <a:pt x="339" y="602"/>
                  </a:lnTo>
                  <a:lnTo>
                    <a:pt x="381" y="678"/>
                  </a:lnTo>
                  <a:lnTo>
                    <a:pt x="385" y="686"/>
                  </a:lnTo>
                  <a:lnTo>
                    <a:pt x="432" y="767"/>
                  </a:lnTo>
                  <a:lnTo>
                    <a:pt x="435" y="774"/>
                  </a:lnTo>
                  <a:lnTo>
                    <a:pt x="486" y="864"/>
                  </a:lnTo>
                  <a:lnTo>
                    <a:pt x="490" y="872"/>
                  </a:lnTo>
                  <a:lnTo>
                    <a:pt x="544" y="967"/>
                  </a:lnTo>
                  <a:lnTo>
                    <a:pt x="549" y="975"/>
                  </a:lnTo>
                  <a:lnTo>
                    <a:pt x="609" y="1081"/>
                  </a:lnTo>
                  <a:lnTo>
                    <a:pt x="613" y="1090"/>
                  </a:lnTo>
                  <a:lnTo>
                    <a:pt x="676" y="1203"/>
                  </a:lnTo>
                  <a:lnTo>
                    <a:pt x="686" y="1203"/>
                  </a:lnTo>
                  <a:lnTo>
                    <a:pt x="685" y="1201"/>
                  </a:lnTo>
                  <a:lnTo>
                    <a:pt x="618" y="1082"/>
                  </a:lnTo>
                  <a:lnTo>
                    <a:pt x="614" y="1073"/>
                  </a:lnTo>
                  <a:lnTo>
                    <a:pt x="554" y="968"/>
                  </a:lnTo>
                  <a:lnTo>
                    <a:pt x="550" y="960"/>
                  </a:lnTo>
                  <a:lnTo>
                    <a:pt x="497" y="866"/>
                  </a:lnTo>
                  <a:lnTo>
                    <a:pt x="492" y="858"/>
                  </a:lnTo>
                  <a:lnTo>
                    <a:pt x="442" y="769"/>
                  </a:lnTo>
                  <a:lnTo>
                    <a:pt x="438" y="762"/>
                  </a:lnTo>
                  <a:lnTo>
                    <a:pt x="392" y="681"/>
                  </a:lnTo>
                  <a:lnTo>
                    <a:pt x="388" y="673"/>
                  </a:lnTo>
                  <a:lnTo>
                    <a:pt x="346" y="598"/>
                  </a:lnTo>
                  <a:lnTo>
                    <a:pt x="342" y="591"/>
                  </a:lnTo>
                  <a:lnTo>
                    <a:pt x="298" y="513"/>
                  </a:lnTo>
                  <a:lnTo>
                    <a:pt x="294" y="505"/>
                  </a:lnTo>
                  <a:lnTo>
                    <a:pt x="254" y="434"/>
                  </a:lnTo>
                  <a:lnTo>
                    <a:pt x="250" y="427"/>
                  </a:lnTo>
                  <a:lnTo>
                    <a:pt x="51" y="7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8" name="Freeform 226"/>
            <p:cNvSpPr>
              <a:spLocks noChangeArrowheads="1"/>
            </p:cNvSpPr>
            <p:nvPr>
              <p:custDataLst>
                <p:tags r:id="rId235"/>
              </p:custDataLst>
            </p:nvPr>
          </p:nvSpPr>
          <p:spPr bwMode="auto">
            <a:xfrm>
              <a:off x="5101045" y="3420759"/>
              <a:ext cx="1850840" cy="3248243"/>
            </a:xfrm>
            <a:custGeom>
              <a:avLst/>
              <a:gdLst>
                <a:gd name="T0" fmla="*/ 2 w 686"/>
                <a:gd name="T1" fmla="*/ 0 h 1203"/>
                <a:gd name="T2" fmla="*/ 0 w 686"/>
                <a:gd name="T3" fmla="*/ 1 h 1203"/>
                <a:gd name="T4" fmla="*/ 43 w 686"/>
                <a:gd name="T5" fmla="*/ 76 h 1203"/>
                <a:gd name="T6" fmla="*/ 242 w 686"/>
                <a:gd name="T7" fmla="*/ 430 h 1203"/>
                <a:gd name="T8" fmla="*/ 246 w 686"/>
                <a:gd name="T9" fmla="*/ 438 h 1203"/>
                <a:gd name="T10" fmla="*/ 286 w 686"/>
                <a:gd name="T11" fmla="*/ 509 h 1203"/>
                <a:gd name="T12" fmla="*/ 291 w 686"/>
                <a:gd name="T13" fmla="*/ 517 h 1203"/>
                <a:gd name="T14" fmla="*/ 334 w 686"/>
                <a:gd name="T15" fmla="*/ 595 h 1203"/>
                <a:gd name="T16" fmla="*/ 339 w 686"/>
                <a:gd name="T17" fmla="*/ 602 h 1203"/>
                <a:gd name="T18" fmla="*/ 381 w 686"/>
                <a:gd name="T19" fmla="*/ 678 h 1203"/>
                <a:gd name="T20" fmla="*/ 385 w 686"/>
                <a:gd name="T21" fmla="*/ 686 h 1203"/>
                <a:gd name="T22" fmla="*/ 432 w 686"/>
                <a:gd name="T23" fmla="*/ 767 h 1203"/>
                <a:gd name="T24" fmla="*/ 435 w 686"/>
                <a:gd name="T25" fmla="*/ 774 h 1203"/>
                <a:gd name="T26" fmla="*/ 486 w 686"/>
                <a:gd name="T27" fmla="*/ 864 h 1203"/>
                <a:gd name="T28" fmla="*/ 490 w 686"/>
                <a:gd name="T29" fmla="*/ 872 h 1203"/>
                <a:gd name="T30" fmla="*/ 544 w 686"/>
                <a:gd name="T31" fmla="*/ 967 h 1203"/>
                <a:gd name="T32" fmla="*/ 549 w 686"/>
                <a:gd name="T33" fmla="*/ 975 h 1203"/>
                <a:gd name="T34" fmla="*/ 609 w 686"/>
                <a:gd name="T35" fmla="*/ 1081 h 1203"/>
                <a:gd name="T36" fmla="*/ 613 w 686"/>
                <a:gd name="T37" fmla="*/ 1090 h 1203"/>
                <a:gd name="T38" fmla="*/ 676 w 686"/>
                <a:gd name="T39" fmla="*/ 1203 h 1203"/>
                <a:gd name="T40" fmla="*/ 686 w 686"/>
                <a:gd name="T41" fmla="*/ 1203 h 1203"/>
                <a:gd name="T42" fmla="*/ 685 w 686"/>
                <a:gd name="T43" fmla="*/ 1201 h 1203"/>
                <a:gd name="T44" fmla="*/ 618 w 686"/>
                <a:gd name="T45" fmla="*/ 1082 h 1203"/>
                <a:gd name="T46" fmla="*/ 614 w 686"/>
                <a:gd name="T47" fmla="*/ 1073 h 1203"/>
                <a:gd name="T48" fmla="*/ 554 w 686"/>
                <a:gd name="T49" fmla="*/ 968 h 1203"/>
                <a:gd name="T50" fmla="*/ 550 w 686"/>
                <a:gd name="T51" fmla="*/ 960 h 1203"/>
                <a:gd name="T52" fmla="*/ 497 w 686"/>
                <a:gd name="T53" fmla="*/ 866 h 1203"/>
                <a:gd name="T54" fmla="*/ 492 w 686"/>
                <a:gd name="T55" fmla="*/ 858 h 1203"/>
                <a:gd name="T56" fmla="*/ 442 w 686"/>
                <a:gd name="T57" fmla="*/ 769 h 1203"/>
                <a:gd name="T58" fmla="*/ 438 w 686"/>
                <a:gd name="T59" fmla="*/ 762 h 1203"/>
                <a:gd name="T60" fmla="*/ 392 w 686"/>
                <a:gd name="T61" fmla="*/ 681 h 1203"/>
                <a:gd name="T62" fmla="*/ 388 w 686"/>
                <a:gd name="T63" fmla="*/ 673 h 1203"/>
                <a:gd name="T64" fmla="*/ 346 w 686"/>
                <a:gd name="T65" fmla="*/ 598 h 1203"/>
                <a:gd name="T66" fmla="*/ 342 w 686"/>
                <a:gd name="T67" fmla="*/ 591 h 1203"/>
                <a:gd name="T68" fmla="*/ 298 w 686"/>
                <a:gd name="T69" fmla="*/ 513 h 1203"/>
                <a:gd name="T70" fmla="*/ 294 w 686"/>
                <a:gd name="T71" fmla="*/ 505 h 1203"/>
                <a:gd name="T72" fmla="*/ 254 w 686"/>
                <a:gd name="T73" fmla="*/ 434 h 1203"/>
                <a:gd name="T74" fmla="*/ 250 w 686"/>
                <a:gd name="T75" fmla="*/ 427 h 1203"/>
                <a:gd name="T76" fmla="*/ 51 w 686"/>
                <a:gd name="T77" fmla="*/ 74 h 1203"/>
                <a:gd name="T78" fmla="*/ 0 w 686"/>
                <a:gd name="T79" fmla="*/ 1 h 1203"/>
                <a:gd name="T80" fmla="*/ 2 w 686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6" h="1203">
                  <a:moveTo>
                    <a:pt x="2" y="0"/>
                  </a:moveTo>
                  <a:lnTo>
                    <a:pt x="0" y="1"/>
                  </a:lnTo>
                  <a:lnTo>
                    <a:pt x="43" y="76"/>
                  </a:lnTo>
                  <a:lnTo>
                    <a:pt x="242" y="430"/>
                  </a:lnTo>
                  <a:lnTo>
                    <a:pt x="246" y="438"/>
                  </a:lnTo>
                  <a:lnTo>
                    <a:pt x="286" y="509"/>
                  </a:lnTo>
                  <a:lnTo>
                    <a:pt x="291" y="517"/>
                  </a:lnTo>
                  <a:lnTo>
                    <a:pt x="334" y="595"/>
                  </a:lnTo>
                  <a:lnTo>
                    <a:pt x="339" y="602"/>
                  </a:lnTo>
                  <a:lnTo>
                    <a:pt x="381" y="678"/>
                  </a:lnTo>
                  <a:lnTo>
                    <a:pt x="385" y="686"/>
                  </a:lnTo>
                  <a:lnTo>
                    <a:pt x="432" y="767"/>
                  </a:lnTo>
                  <a:lnTo>
                    <a:pt x="435" y="774"/>
                  </a:lnTo>
                  <a:lnTo>
                    <a:pt x="486" y="864"/>
                  </a:lnTo>
                  <a:lnTo>
                    <a:pt x="490" y="872"/>
                  </a:lnTo>
                  <a:lnTo>
                    <a:pt x="544" y="967"/>
                  </a:lnTo>
                  <a:lnTo>
                    <a:pt x="549" y="975"/>
                  </a:lnTo>
                  <a:lnTo>
                    <a:pt x="609" y="1081"/>
                  </a:lnTo>
                  <a:lnTo>
                    <a:pt x="613" y="1090"/>
                  </a:lnTo>
                  <a:lnTo>
                    <a:pt x="676" y="1203"/>
                  </a:lnTo>
                  <a:lnTo>
                    <a:pt x="686" y="1203"/>
                  </a:lnTo>
                  <a:lnTo>
                    <a:pt x="685" y="1201"/>
                  </a:lnTo>
                  <a:lnTo>
                    <a:pt x="618" y="1082"/>
                  </a:lnTo>
                  <a:lnTo>
                    <a:pt x="614" y="1073"/>
                  </a:lnTo>
                  <a:lnTo>
                    <a:pt x="554" y="968"/>
                  </a:lnTo>
                  <a:lnTo>
                    <a:pt x="550" y="960"/>
                  </a:lnTo>
                  <a:lnTo>
                    <a:pt x="497" y="866"/>
                  </a:lnTo>
                  <a:lnTo>
                    <a:pt x="492" y="858"/>
                  </a:lnTo>
                  <a:lnTo>
                    <a:pt x="442" y="769"/>
                  </a:lnTo>
                  <a:lnTo>
                    <a:pt x="438" y="762"/>
                  </a:lnTo>
                  <a:lnTo>
                    <a:pt x="392" y="681"/>
                  </a:lnTo>
                  <a:lnTo>
                    <a:pt x="388" y="673"/>
                  </a:lnTo>
                  <a:lnTo>
                    <a:pt x="346" y="598"/>
                  </a:lnTo>
                  <a:lnTo>
                    <a:pt x="342" y="591"/>
                  </a:lnTo>
                  <a:lnTo>
                    <a:pt x="298" y="513"/>
                  </a:lnTo>
                  <a:lnTo>
                    <a:pt x="294" y="505"/>
                  </a:lnTo>
                  <a:lnTo>
                    <a:pt x="254" y="434"/>
                  </a:lnTo>
                  <a:lnTo>
                    <a:pt x="250" y="427"/>
                  </a:lnTo>
                  <a:lnTo>
                    <a:pt x="51" y="74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29" name="Freeform 227"/>
            <p:cNvSpPr>
              <a:spLocks noChangeArrowheads="1"/>
            </p:cNvSpPr>
            <p:nvPr>
              <p:custDataLst>
                <p:tags r:id="rId236"/>
              </p:custDataLst>
            </p:nvPr>
          </p:nvSpPr>
          <p:spPr bwMode="auto">
            <a:xfrm>
              <a:off x="5101045" y="3420759"/>
              <a:ext cx="2289116" cy="3248243"/>
            </a:xfrm>
            <a:custGeom>
              <a:avLst/>
              <a:gdLst>
                <a:gd name="T0" fmla="*/ 2 w 848"/>
                <a:gd name="T1" fmla="*/ 0 h 1203"/>
                <a:gd name="T2" fmla="*/ 0 w 848"/>
                <a:gd name="T3" fmla="*/ 1 h 1203"/>
                <a:gd name="T4" fmla="*/ 51 w 848"/>
                <a:gd name="T5" fmla="*/ 74 h 1203"/>
                <a:gd name="T6" fmla="*/ 287 w 848"/>
                <a:gd name="T7" fmla="*/ 412 h 1203"/>
                <a:gd name="T8" fmla="*/ 292 w 848"/>
                <a:gd name="T9" fmla="*/ 420 h 1203"/>
                <a:gd name="T10" fmla="*/ 337 w 848"/>
                <a:gd name="T11" fmla="*/ 485 h 1203"/>
                <a:gd name="T12" fmla="*/ 342 w 848"/>
                <a:gd name="T13" fmla="*/ 492 h 1203"/>
                <a:gd name="T14" fmla="*/ 391 w 848"/>
                <a:gd name="T15" fmla="*/ 562 h 1203"/>
                <a:gd name="T16" fmla="*/ 396 w 848"/>
                <a:gd name="T17" fmla="*/ 569 h 1203"/>
                <a:gd name="T18" fmla="*/ 442 w 848"/>
                <a:gd name="T19" fmla="*/ 636 h 1203"/>
                <a:gd name="T20" fmla="*/ 447 w 848"/>
                <a:gd name="T21" fmla="*/ 643 h 1203"/>
                <a:gd name="T22" fmla="*/ 497 w 848"/>
                <a:gd name="T23" fmla="*/ 713 h 1203"/>
                <a:gd name="T24" fmla="*/ 501 w 848"/>
                <a:gd name="T25" fmla="*/ 720 h 1203"/>
                <a:gd name="T26" fmla="*/ 554 w 848"/>
                <a:gd name="T27" fmla="*/ 797 h 1203"/>
                <a:gd name="T28" fmla="*/ 559 w 848"/>
                <a:gd name="T29" fmla="*/ 804 h 1203"/>
                <a:gd name="T30" fmla="*/ 615 w 848"/>
                <a:gd name="T31" fmla="*/ 883 h 1203"/>
                <a:gd name="T32" fmla="*/ 620 w 848"/>
                <a:gd name="T33" fmla="*/ 890 h 1203"/>
                <a:gd name="T34" fmla="*/ 680 w 848"/>
                <a:gd name="T35" fmla="*/ 978 h 1203"/>
                <a:gd name="T36" fmla="*/ 686 w 848"/>
                <a:gd name="T37" fmla="*/ 985 h 1203"/>
                <a:gd name="T38" fmla="*/ 753 w 848"/>
                <a:gd name="T39" fmla="*/ 1082 h 1203"/>
                <a:gd name="T40" fmla="*/ 759 w 848"/>
                <a:gd name="T41" fmla="*/ 1090 h 1203"/>
                <a:gd name="T42" fmla="*/ 836 w 848"/>
                <a:gd name="T43" fmla="*/ 1199 h 1203"/>
                <a:gd name="T44" fmla="*/ 838 w 848"/>
                <a:gd name="T45" fmla="*/ 1203 h 1203"/>
                <a:gd name="T46" fmla="*/ 848 w 848"/>
                <a:gd name="T47" fmla="*/ 1203 h 1203"/>
                <a:gd name="T48" fmla="*/ 845 w 848"/>
                <a:gd name="T49" fmla="*/ 1199 h 1203"/>
                <a:gd name="T50" fmla="*/ 839 w 848"/>
                <a:gd name="T51" fmla="*/ 1190 h 1203"/>
                <a:gd name="T52" fmla="*/ 763 w 848"/>
                <a:gd name="T53" fmla="*/ 1081 h 1203"/>
                <a:gd name="T54" fmla="*/ 758 w 848"/>
                <a:gd name="T55" fmla="*/ 1073 h 1203"/>
                <a:gd name="T56" fmla="*/ 691 w 848"/>
                <a:gd name="T57" fmla="*/ 978 h 1203"/>
                <a:gd name="T58" fmla="*/ 686 w 848"/>
                <a:gd name="T59" fmla="*/ 970 h 1203"/>
                <a:gd name="T60" fmla="*/ 625 w 848"/>
                <a:gd name="T61" fmla="*/ 884 h 1203"/>
                <a:gd name="T62" fmla="*/ 621 w 848"/>
                <a:gd name="T63" fmla="*/ 876 h 1203"/>
                <a:gd name="T64" fmla="*/ 566 w 848"/>
                <a:gd name="T65" fmla="*/ 797 h 1203"/>
                <a:gd name="T66" fmla="*/ 561 w 848"/>
                <a:gd name="T67" fmla="*/ 790 h 1203"/>
                <a:gd name="T68" fmla="*/ 508 w 848"/>
                <a:gd name="T69" fmla="*/ 715 h 1203"/>
                <a:gd name="T70" fmla="*/ 503 w 848"/>
                <a:gd name="T71" fmla="*/ 708 h 1203"/>
                <a:gd name="T72" fmla="*/ 454 w 848"/>
                <a:gd name="T73" fmla="*/ 638 h 1203"/>
                <a:gd name="T74" fmla="*/ 449 w 848"/>
                <a:gd name="T75" fmla="*/ 631 h 1203"/>
                <a:gd name="T76" fmla="*/ 403 w 848"/>
                <a:gd name="T77" fmla="*/ 564 h 1203"/>
                <a:gd name="T78" fmla="*/ 399 w 848"/>
                <a:gd name="T79" fmla="*/ 558 h 1203"/>
                <a:gd name="T80" fmla="*/ 350 w 848"/>
                <a:gd name="T81" fmla="*/ 488 h 1203"/>
                <a:gd name="T82" fmla="*/ 345 w 848"/>
                <a:gd name="T83" fmla="*/ 481 h 1203"/>
                <a:gd name="T84" fmla="*/ 300 w 848"/>
                <a:gd name="T85" fmla="*/ 417 h 1203"/>
                <a:gd name="T86" fmla="*/ 295 w 848"/>
                <a:gd name="T87" fmla="*/ 410 h 1203"/>
                <a:gd name="T88" fmla="*/ 59 w 848"/>
                <a:gd name="T89" fmla="*/ 71 h 1203"/>
                <a:gd name="T90" fmla="*/ 0 w 848"/>
                <a:gd name="T91" fmla="*/ 1 h 1203"/>
                <a:gd name="T92" fmla="*/ 2 w 848"/>
                <a:gd name="T9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8" h="1203">
                  <a:moveTo>
                    <a:pt x="2" y="0"/>
                  </a:moveTo>
                  <a:lnTo>
                    <a:pt x="0" y="1"/>
                  </a:lnTo>
                  <a:lnTo>
                    <a:pt x="51" y="74"/>
                  </a:lnTo>
                  <a:lnTo>
                    <a:pt x="287" y="412"/>
                  </a:lnTo>
                  <a:lnTo>
                    <a:pt x="292" y="420"/>
                  </a:lnTo>
                  <a:lnTo>
                    <a:pt x="337" y="485"/>
                  </a:lnTo>
                  <a:lnTo>
                    <a:pt x="342" y="492"/>
                  </a:lnTo>
                  <a:lnTo>
                    <a:pt x="391" y="562"/>
                  </a:lnTo>
                  <a:lnTo>
                    <a:pt x="396" y="569"/>
                  </a:lnTo>
                  <a:lnTo>
                    <a:pt x="442" y="636"/>
                  </a:lnTo>
                  <a:lnTo>
                    <a:pt x="447" y="643"/>
                  </a:lnTo>
                  <a:lnTo>
                    <a:pt x="497" y="713"/>
                  </a:lnTo>
                  <a:lnTo>
                    <a:pt x="501" y="720"/>
                  </a:lnTo>
                  <a:lnTo>
                    <a:pt x="554" y="797"/>
                  </a:lnTo>
                  <a:lnTo>
                    <a:pt x="559" y="804"/>
                  </a:lnTo>
                  <a:lnTo>
                    <a:pt x="615" y="883"/>
                  </a:lnTo>
                  <a:lnTo>
                    <a:pt x="620" y="890"/>
                  </a:lnTo>
                  <a:lnTo>
                    <a:pt x="680" y="978"/>
                  </a:lnTo>
                  <a:lnTo>
                    <a:pt x="686" y="985"/>
                  </a:lnTo>
                  <a:lnTo>
                    <a:pt x="753" y="1082"/>
                  </a:lnTo>
                  <a:lnTo>
                    <a:pt x="759" y="1090"/>
                  </a:lnTo>
                  <a:lnTo>
                    <a:pt x="836" y="1199"/>
                  </a:lnTo>
                  <a:lnTo>
                    <a:pt x="838" y="1203"/>
                  </a:lnTo>
                  <a:lnTo>
                    <a:pt x="848" y="1203"/>
                  </a:lnTo>
                  <a:lnTo>
                    <a:pt x="845" y="1199"/>
                  </a:lnTo>
                  <a:lnTo>
                    <a:pt x="839" y="1190"/>
                  </a:lnTo>
                  <a:lnTo>
                    <a:pt x="763" y="1081"/>
                  </a:lnTo>
                  <a:lnTo>
                    <a:pt x="758" y="1073"/>
                  </a:lnTo>
                  <a:lnTo>
                    <a:pt x="691" y="978"/>
                  </a:lnTo>
                  <a:lnTo>
                    <a:pt x="686" y="970"/>
                  </a:lnTo>
                  <a:lnTo>
                    <a:pt x="625" y="884"/>
                  </a:lnTo>
                  <a:lnTo>
                    <a:pt x="621" y="876"/>
                  </a:lnTo>
                  <a:lnTo>
                    <a:pt x="566" y="797"/>
                  </a:lnTo>
                  <a:lnTo>
                    <a:pt x="561" y="790"/>
                  </a:lnTo>
                  <a:lnTo>
                    <a:pt x="508" y="715"/>
                  </a:lnTo>
                  <a:lnTo>
                    <a:pt x="503" y="708"/>
                  </a:lnTo>
                  <a:lnTo>
                    <a:pt x="454" y="638"/>
                  </a:lnTo>
                  <a:lnTo>
                    <a:pt x="449" y="631"/>
                  </a:lnTo>
                  <a:lnTo>
                    <a:pt x="403" y="564"/>
                  </a:lnTo>
                  <a:lnTo>
                    <a:pt x="399" y="558"/>
                  </a:lnTo>
                  <a:lnTo>
                    <a:pt x="350" y="488"/>
                  </a:lnTo>
                  <a:lnTo>
                    <a:pt x="345" y="481"/>
                  </a:lnTo>
                  <a:lnTo>
                    <a:pt x="300" y="417"/>
                  </a:lnTo>
                  <a:lnTo>
                    <a:pt x="295" y="410"/>
                  </a:lnTo>
                  <a:lnTo>
                    <a:pt x="59" y="7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0" name="Freeform 228"/>
            <p:cNvSpPr>
              <a:spLocks noChangeArrowheads="1"/>
            </p:cNvSpPr>
            <p:nvPr>
              <p:custDataLst>
                <p:tags r:id="rId237"/>
              </p:custDataLst>
            </p:nvPr>
          </p:nvSpPr>
          <p:spPr bwMode="auto">
            <a:xfrm>
              <a:off x="5101045" y="3420759"/>
              <a:ext cx="2289116" cy="3248243"/>
            </a:xfrm>
            <a:custGeom>
              <a:avLst/>
              <a:gdLst>
                <a:gd name="T0" fmla="*/ 2 w 848"/>
                <a:gd name="T1" fmla="*/ 0 h 1203"/>
                <a:gd name="T2" fmla="*/ 0 w 848"/>
                <a:gd name="T3" fmla="*/ 1 h 1203"/>
                <a:gd name="T4" fmla="*/ 51 w 848"/>
                <a:gd name="T5" fmla="*/ 74 h 1203"/>
                <a:gd name="T6" fmla="*/ 287 w 848"/>
                <a:gd name="T7" fmla="*/ 412 h 1203"/>
                <a:gd name="T8" fmla="*/ 292 w 848"/>
                <a:gd name="T9" fmla="*/ 420 h 1203"/>
                <a:gd name="T10" fmla="*/ 337 w 848"/>
                <a:gd name="T11" fmla="*/ 485 h 1203"/>
                <a:gd name="T12" fmla="*/ 342 w 848"/>
                <a:gd name="T13" fmla="*/ 492 h 1203"/>
                <a:gd name="T14" fmla="*/ 391 w 848"/>
                <a:gd name="T15" fmla="*/ 562 h 1203"/>
                <a:gd name="T16" fmla="*/ 396 w 848"/>
                <a:gd name="T17" fmla="*/ 569 h 1203"/>
                <a:gd name="T18" fmla="*/ 442 w 848"/>
                <a:gd name="T19" fmla="*/ 636 h 1203"/>
                <a:gd name="T20" fmla="*/ 447 w 848"/>
                <a:gd name="T21" fmla="*/ 643 h 1203"/>
                <a:gd name="T22" fmla="*/ 497 w 848"/>
                <a:gd name="T23" fmla="*/ 713 h 1203"/>
                <a:gd name="T24" fmla="*/ 501 w 848"/>
                <a:gd name="T25" fmla="*/ 720 h 1203"/>
                <a:gd name="T26" fmla="*/ 554 w 848"/>
                <a:gd name="T27" fmla="*/ 797 h 1203"/>
                <a:gd name="T28" fmla="*/ 559 w 848"/>
                <a:gd name="T29" fmla="*/ 804 h 1203"/>
                <a:gd name="T30" fmla="*/ 615 w 848"/>
                <a:gd name="T31" fmla="*/ 883 h 1203"/>
                <a:gd name="T32" fmla="*/ 620 w 848"/>
                <a:gd name="T33" fmla="*/ 890 h 1203"/>
                <a:gd name="T34" fmla="*/ 680 w 848"/>
                <a:gd name="T35" fmla="*/ 978 h 1203"/>
                <a:gd name="T36" fmla="*/ 686 w 848"/>
                <a:gd name="T37" fmla="*/ 985 h 1203"/>
                <a:gd name="T38" fmla="*/ 753 w 848"/>
                <a:gd name="T39" fmla="*/ 1082 h 1203"/>
                <a:gd name="T40" fmla="*/ 759 w 848"/>
                <a:gd name="T41" fmla="*/ 1090 h 1203"/>
                <a:gd name="T42" fmla="*/ 836 w 848"/>
                <a:gd name="T43" fmla="*/ 1199 h 1203"/>
                <a:gd name="T44" fmla="*/ 838 w 848"/>
                <a:gd name="T45" fmla="*/ 1203 h 1203"/>
                <a:gd name="T46" fmla="*/ 848 w 848"/>
                <a:gd name="T47" fmla="*/ 1203 h 1203"/>
                <a:gd name="T48" fmla="*/ 845 w 848"/>
                <a:gd name="T49" fmla="*/ 1199 h 1203"/>
                <a:gd name="T50" fmla="*/ 839 w 848"/>
                <a:gd name="T51" fmla="*/ 1190 h 1203"/>
                <a:gd name="T52" fmla="*/ 763 w 848"/>
                <a:gd name="T53" fmla="*/ 1081 h 1203"/>
                <a:gd name="T54" fmla="*/ 758 w 848"/>
                <a:gd name="T55" fmla="*/ 1073 h 1203"/>
                <a:gd name="T56" fmla="*/ 691 w 848"/>
                <a:gd name="T57" fmla="*/ 978 h 1203"/>
                <a:gd name="T58" fmla="*/ 686 w 848"/>
                <a:gd name="T59" fmla="*/ 970 h 1203"/>
                <a:gd name="T60" fmla="*/ 625 w 848"/>
                <a:gd name="T61" fmla="*/ 884 h 1203"/>
                <a:gd name="T62" fmla="*/ 621 w 848"/>
                <a:gd name="T63" fmla="*/ 876 h 1203"/>
                <a:gd name="T64" fmla="*/ 566 w 848"/>
                <a:gd name="T65" fmla="*/ 797 h 1203"/>
                <a:gd name="T66" fmla="*/ 561 w 848"/>
                <a:gd name="T67" fmla="*/ 790 h 1203"/>
                <a:gd name="T68" fmla="*/ 508 w 848"/>
                <a:gd name="T69" fmla="*/ 715 h 1203"/>
                <a:gd name="T70" fmla="*/ 503 w 848"/>
                <a:gd name="T71" fmla="*/ 708 h 1203"/>
                <a:gd name="T72" fmla="*/ 454 w 848"/>
                <a:gd name="T73" fmla="*/ 638 h 1203"/>
                <a:gd name="T74" fmla="*/ 449 w 848"/>
                <a:gd name="T75" fmla="*/ 631 h 1203"/>
                <a:gd name="T76" fmla="*/ 403 w 848"/>
                <a:gd name="T77" fmla="*/ 564 h 1203"/>
                <a:gd name="T78" fmla="*/ 399 w 848"/>
                <a:gd name="T79" fmla="*/ 558 h 1203"/>
                <a:gd name="T80" fmla="*/ 350 w 848"/>
                <a:gd name="T81" fmla="*/ 488 h 1203"/>
                <a:gd name="T82" fmla="*/ 345 w 848"/>
                <a:gd name="T83" fmla="*/ 481 h 1203"/>
                <a:gd name="T84" fmla="*/ 300 w 848"/>
                <a:gd name="T85" fmla="*/ 417 h 1203"/>
                <a:gd name="T86" fmla="*/ 295 w 848"/>
                <a:gd name="T87" fmla="*/ 410 h 1203"/>
                <a:gd name="T88" fmla="*/ 59 w 848"/>
                <a:gd name="T89" fmla="*/ 71 h 1203"/>
                <a:gd name="T90" fmla="*/ 0 w 848"/>
                <a:gd name="T91" fmla="*/ 1 h 1203"/>
                <a:gd name="T92" fmla="*/ 2 w 848"/>
                <a:gd name="T9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8" h="1203">
                  <a:moveTo>
                    <a:pt x="2" y="0"/>
                  </a:moveTo>
                  <a:lnTo>
                    <a:pt x="0" y="1"/>
                  </a:lnTo>
                  <a:lnTo>
                    <a:pt x="51" y="74"/>
                  </a:lnTo>
                  <a:lnTo>
                    <a:pt x="287" y="412"/>
                  </a:lnTo>
                  <a:lnTo>
                    <a:pt x="292" y="420"/>
                  </a:lnTo>
                  <a:lnTo>
                    <a:pt x="337" y="485"/>
                  </a:lnTo>
                  <a:lnTo>
                    <a:pt x="342" y="492"/>
                  </a:lnTo>
                  <a:lnTo>
                    <a:pt x="391" y="562"/>
                  </a:lnTo>
                  <a:lnTo>
                    <a:pt x="396" y="569"/>
                  </a:lnTo>
                  <a:lnTo>
                    <a:pt x="442" y="636"/>
                  </a:lnTo>
                  <a:lnTo>
                    <a:pt x="447" y="643"/>
                  </a:lnTo>
                  <a:lnTo>
                    <a:pt x="497" y="713"/>
                  </a:lnTo>
                  <a:lnTo>
                    <a:pt x="501" y="720"/>
                  </a:lnTo>
                  <a:lnTo>
                    <a:pt x="554" y="797"/>
                  </a:lnTo>
                  <a:lnTo>
                    <a:pt x="559" y="804"/>
                  </a:lnTo>
                  <a:lnTo>
                    <a:pt x="615" y="883"/>
                  </a:lnTo>
                  <a:lnTo>
                    <a:pt x="620" y="890"/>
                  </a:lnTo>
                  <a:lnTo>
                    <a:pt x="680" y="978"/>
                  </a:lnTo>
                  <a:lnTo>
                    <a:pt x="686" y="985"/>
                  </a:lnTo>
                  <a:lnTo>
                    <a:pt x="753" y="1082"/>
                  </a:lnTo>
                  <a:lnTo>
                    <a:pt x="759" y="1090"/>
                  </a:lnTo>
                  <a:lnTo>
                    <a:pt x="836" y="1199"/>
                  </a:lnTo>
                  <a:lnTo>
                    <a:pt x="838" y="1203"/>
                  </a:lnTo>
                  <a:lnTo>
                    <a:pt x="848" y="1203"/>
                  </a:lnTo>
                  <a:lnTo>
                    <a:pt x="845" y="1199"/>
                  </a:lnTo>
                  <a:lnTo>
                    <a:pt x="839" y="1190"/>
                  </a:lnTo>
                  <a:lnTo>
                    <a:pt x="763" y="1081"/>
                  </a:lnTo>
                  <a:lnTo>
                    <a:pt x="758" y="1073"/>
                  </a:lnTo>
                  <a:lnTo>
                    <a:pt x="691" y="978"/>
                  </a:lnTo>
                  <a:lnTo>
                    <a:pt x="686" y="970"/>
                  </a:lnTo>
                  <a:lnTo>
                    <a:pt x="625" y="884"/>
                  </a:lnTo>
                  <a:lnTo>
                    <a:pt x="621" y="876"/>
                  </a:lnTo>
                  <a:lnTo>
                    <a:pt x="566" y="797"/>
                  </a:lnTo>
                  <a:lnTo>
                    <a:pt x="561" y="790"/>
                  </a:lnTo>
                  <a:lnTo>
                    <a:pt x="508" y="715"/>
                  </a:lnTo>
                  <a:lnTo>
                    <a:pt x="503" y="708"/>
                  </a:lnTo>
                  <a:lnTo>
                    <a:pt x="454" y="638"/>
                  </a:lnTo>
                  <a:lnTo>
                    <a:pt x="449" y="631"/>
                  </a:lnTo>
                  <a:lnTo>
                    <a:pt x="403" y="564"/>
                  </a:lnTo>
                  <a:lnTo>
                    <a:pt x="399" y="558"/>
                  </a:lnTo>
                  <a:lnTo>
                    <a:pt x="350" y="488"/>
                  </a:lnTo>
                  <a:lnTo>
                    <a:pt x="345" y="481"/>
                  </a:lnTo>
                  <a:lnTo>
                    <a:pt x="300" y="417"/>
                  </a:lnTo>
                  <a:lnTo>
                    <a:pt x="295" y="410"/>
                  </a:lnTo>
                  <a:lnTo>
                    <a:pt x="59" y="71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1" name="Freeform 229"/>
            <p:cNvSpPr>
              <a:spLocks noChangeArrowheads="1"/>
            </p:cNvSpPr>
            <p:nvPr>
              <p:custDataLst>
                <p:tags r:id="rId238"/>
              </p:custDataLst>
            </p:nvPr>
          </p:nvSpPr>
          <p:spPr bwMode="auto">
            <a:xfrm>
              <a:off x="5101045" y="3420759"/>
              <a:ext cx="2771678" cy="3248243"/>
            </a:xfrm>
            <a:custGeom>
              <a:avLst/>
              <a:gdLst>
                <a:gd name="T0" fmla="*/ 2 w 1027"/>
                <a:gd name="T1" fmla="*/ 0 h 1203"/>
                <a:gd name="T2" fmla="*/ 0 w 1027"/>
                <a:gd name="T3" fmla="*/ 1 h 1203"/>
                <a:gd name="T4" fmla="*/ 59 w 1027"/>
                <a:gd name="T5" fmla="*/ 71 h 1203"/>
                <a:gd name="T6" fmla="*/ 333 w 1027"/>
                <a:gd name="T7" fmla="*/ 395 h 1203"/>
                <a:gd name="T8" fmla="*/ 339 w 1027"/>
                <a:gd name="T9" fmla="*/ 402 h 1203"/>
                <a:gd name="T10" fmla="*/ 389 w 1027"/>
                <a:gd name="T11" fmla="*/ 460 h 1203"/>
                <a:gd name="T12" fmla="*/ 394 w 1027"/>
                <a:gd name="T13" fmla="*/ 467 h 1203"/>
                <a:gd name="T14" fmla="*/ 447 w 1027"/>
                <a:gd name="T15" fmla="*/ 530 h 1203"/>
                <a:gd name="T16" fmla="*/ 452 w 1027"/>
                <a:gd name="T17" fmla="*/ 536 h 1203"/>
                <a:gd name="T18" fmla="*/ 501 w 1027"/>
                <a:gd name="T19" fmla="*/ 595 h 1203"/>
                <a:gd name="T20" fmla="*/ 507 w 1027"/>
                <a:gd name="T21" fmla="*/ 601 h 1203"/>
                <a:gd name="T22" fmla="*/ 559 w 1027"/>
                <a:gd name="T23" fmla="*/ 662 h 1203"/>
                <a:gd name="T24" fmla="*/ 564 w 1027"/>
                <a:gd name="T25" fmla="*/ 669 h 1203"/>
                <a:gd name="T26" fmla="*/ 618 w 1027"/>
                <a:gd name="T27" fmla="*/ 733 h 1203"/>
                <a:gd name="T28" fmla="*/ 624 w 1027"/>
                <a:gd name="T29" fmla="*/ 740 h 1203"/>
                <a:gd name="T30" fmla="*/ 680 w 1027"/>
                <a:gd name="T31" fmla="*/ 806 h 1203"/>
                <a:gd name="T32" fmla="*/ 686 w 1027"/>
                <a:gd name="T33" fmla="*/ 812 h 1203"/>
                <a:gd name="T34" fmla="*/ 746 w 1027"/>
                <a:gd name="T35" fmla="*/ 884 h 1203"/>
                <a:gd name="T36" fmla="*/ 752 w 1027"/>
                <a:gd name="T37" fmla="*/ 890 h 1203"/>
                <a:gd name="T38" fmla="*/ 817 w 1027"/>
                <a:gd name="T39" fmla="*/ 968 h 1203"/>
                <a:gd name="T40" fmla="*/ 823 w 1027"/>
                <a:gd name="T41" fmla="*/ 975 h 1203"/>
                <a:gd name="T42" fmla="*/ 896 w 1027"/>
                <a:gd name="T43" fmla="*/ 1061 h 1203"/>
                <a:gd name="T44" fmla="*/ 903 w 1027"/>
                <a:gd name="T45" fmla="*/ 1068 h 1203"/>
                <a:gd name="T46" fmla="*/ 985 w 1027"/>
                <a:gd name="T47" fmla="*/ 1167 h 1203"/>
                <a:gd name="T48" fmla="*/ 991 w 1027"/>
                <a:gd name="T49" fmla="*/ 1174 h 1203"/>
                <a:gd name="T50" fmla="*/ 1016 w 1027"/>
                <a:gd name="T51" fmla="*/ 1203 h 1203"/>
                <a:gd name="T52" fmla="*/ 1027 w 1027"/>
                <a:gd name="T53" fmla="*/ 1203 h 1203"/>
                <a:gd name="T54" fmla="*/ 995 w 1027"/>
                <a:gd name="T55" fmla="*/ 1165 h 1203"/>
                <a:gd name="T56" fmla="*/ 988 w 1027"/>
                <a:gd name="T57" fmla="*/ 1157 h 1203"/>
                <a:gd name="T58" fmla="*/ 906 w 1027"/>
                <a:gd name="T59" fmla="*/ 1060 h 1203"/>
                <a:gd name="T60" fmla="*/ 900 w 1027"/>
                <a:gd name="T61" fmla="*/ 1053 h 1203"/>
                <a:gd name="T62" fmla="*/ 828 w 1027"/>
                <a:gd name="T63" fmla="*/ 967 h 1203"/>
                <a:gd name="T64" fmla="*/ 821 w 1027"/>
                <a:gd name="T65" fmla="*/ 960 h 1203"/>
                <a:gd name="T66" fmla="*/ 757 w 1027"/>
                <a:gd name="T67" fmla="*/ 883 h 1203"/>
                <a:gd name="T68" fmla="*/ 751 w 1027"/>
                <a:gd name="T69" fmla="*/ 876 h 1203"/>
                <a:gd name="T70" fmla="*/ 692 w 1027"/>
                <a:gd name="T71" fmla="*/ 806 h 1203"/>
                <a:gd name="T72" fmla="*/ 686 w 1027"/>
                <a:gd name="T73" fmla="*/ 800 h 1203"/>
                <a:gd name="T74" fmla="*/ 630 w 1027"/>
                <a:gd name="T75" fmla="*/ 733 h 1203"/>
                <a:gd name="T76" fmla="*/ 625 w 1027"/>
                <a:gd name="T77" fmla="*/ 727 h 1203"/>
                <a:gd name="T78" fmla="*/ 571 w 1027"/>
                <a:gd name="T79" fmla="*/ 663 h 1203"/>
                <a:gd name="T80" fmla="*/ 565 w 1027"/>
                <a:gd name="T81" fmla="*/ 657 h 1203"/>
                <a:gd name="T82" fmla="*/ 514 w 1027"/>
                <a:gd name="T83" fmla="*/ 596 h 1203"/>
                <a:gd name="T84" fmla="*/ 508 w 1027"/>
                <a:gd name="T85" fmla="*/ 590 h 1203"/>
                <a:gd name="T86" fmla="*/ 460 w 1027"/>
                <a:gd name="T87" fmla="*/ 532 h 1203"/>
                <a:gd name="T88" fmla="*/ 454 w 1027"/>
                <a:gd name="T89" fmla="*/ 525 h 1203"/>
                <a:gd name="T90" fmla="*/ 402 w 1027"/>
                <a:gd name="T91" fmla="*/ 464 h 1203"/>
                <a:gd name="T92" fmla="*/ 396 w 1027"/>
                <a:gd name="T93" fmla="*/ 457 h 1203"/>
                <a:gd name="T94" fmla="*/ 347 w 1027"/>
                <a:gd name="T95" fmla="*/ 398 h 1203"/>
                <a:gd name="T96" fmla="*/ 341 w 1027"/>
                <a:gd name="T97" fmla="*/ 392 h 1203"/>
                <a:gd name="T98" fmla="*/ 67 w 1027"/>
                <a:gd name="T99" fmla="*/ 68 h 1203"/>
                <a:gd name="T100" fmla="*/ 1 w 1027"/>
                <a:gd name="T101" fmla="*/ 2 h 1203"/>
                <a:gd name="T102" fmla="*/ 2 w 1027"/>
                <a:gd name="T10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7" h="1203">
                  <a:moveTo>
                    <a:pt x="2" y="0"/>
                  </a:moveTo>
                  <a:lnTo>
                    <a:pt x="0" y="1"/>
                  </a:lnTo>
                  <a:lnTo>
                    <a:pt x="59" y="71"/>
                  </a:lnTo>
                  <a:lnTo>
                    <a:pt x="333" y="395"/>
                  </a:lnTo>
                  <a:lnTo>
                    <a:pt x="339" y="402"/>
                  </a:lnTo>
                  <a:lnTo>
                    <a:pt x="389" y="460"/>
                  </a:lnTo>
                  <a:lnTo>
                    <a:pt x="394" y="467"/>
                  </a:lnTo>
                  <a:lnTo>
                    <a:pt x="447" y="530"/>
                  </a:lnTo>
                  <a:lnTo>
                    <a:pt x="452" y="536"/>
                  </a:lnTo>
                  <a:lnTo>
                    <a:pt x="501" y="595"/>
                  </a:lnTo>
                  <a:lnTo>
                    <a:pt x="507" y="601"/>
                  </a:lnTo>
                  <a:lnTo>
                    <a:pt x="559" y="662"/>
                  </a:lnTo>
                  <a:lnTo>
                    <a:pt x="564" y="669"/>
                  </a:lnTo>
                  <a:lnTo>
                    <a:pt x="618" y="733"/>
                  </a:lnTo>
                  <a:lnTo>
                    <a:pt x="624" y="740"/>
                  </a:lnTo>
                  <a:lnTo>
                    <a:pt x="680" y="806"/>
                  </a:lnTo>
                  <a:lnTo>
                    <a:pt x="686" y="812"/>
                  </a:lnTo>
                  <a:lnTo>
                    <a:pt x="746" y="884"/>
                  </a:lnTo>
                  <a:lnTo>
                    <a:pt x="752" y="890"/>
                  </a:lnTo>
                  <a:lnTo>
                    <a:pt x="817" y="968"/>
                  </a:lnTo>
                  <a:lnTo>
                    <a:pt x="823" y="975"/>
                  </a:lnTo>
                  <a:lnTo>
                    <a:pt x="896" y="1061"/>
                  </a:lnTo>
                  <a:lnTo>
                    <a:pt x="903" y="1068"/>
                  </a:lnTo>
                  <a:lnTo>
                    <a:pt x="985" y="1167"/>
                  </a:lnTo>
                  <a:lnTo>
                    <a:pt x="991" y="1174"/>
                  </a:lnTo>
                  <a:lnTo>
                    <a:pt x="1016" y="1203"/>
                  </a:lnTo>
                  <a:lnTo>
                    <a:pt x="1027" y="1203"/>
                  </a:lnTo>
                  <a:lnTo>
                    <a:pt x="995" y="1165"/>
                  </a:lnTo>
                  <a:lnTo>
                    <a:pt x="988" y="1157"/>
                  </a:lnTo>
                  <a:lnTo>
                    <a:pt x="906" y="1060"/>
                  </a:lnTo>
                  <a:lnTo>
                    <a:pt x="900" y="1053"/>
                  </a:lnTo>
                  <a:lnTo>
                    <a:pt x="828" y="967"/>
                  </a:lnTo>
                  <a:lnTo>
                    <a:pt x="821" y="960"/>
                  </a:lnTo>
                  <a:lnTo>
                    <a:pt x="757" y="883"/>
                  </a:lnTo>
                  <a:lnTo>
                    <a:pt x="751" y="876"/>
                  </a:lnTo>
                  <a:lnTo>
                    <a:pt x="692" y="806"/>
                  </a:lnTo>
                  <a:lnTo>
                    <a:pt x="686" y="800"/>
                  </a:lnTo>
                  <a:lnTo>
                    <a:pt x="630" y="733"/>
                  </a:lnTo>
                  <a:lnTo>
                    <a:pt x="625" y="727"/>
                  </a:lnTo>
                  <a:lnTo>
                    <a:pt x="571" y="663"/>
                  </a:lnTo>
                  <a:lnTo>
                    <a:pt x="565" y="657"/>
                  </a:lnTo>
                  <a:lnTo>
                    <a:pt x="514" y="596"/>
                  </a:lnTo>
                  <a:lnTo>
                    <a:pt x="508" y="590"/>
                  </a:lnTo>
                  <a:lnTo>
                    <a:pt x="460" y="532"/>
                  </a:lnTo>
                  <a:lnTo>
                    <a:pt x="454" y="525"/>
                  </a:lnTo>
                  <a:lnTo>
                    <a:pt x="402" y="464"/>
                  </a:lnTo>
                  <a:lnTo>
                    <a:pt x="396" y="457"/>
                  </a:lnTo>
                  <a:lnTo>
                    <a:pt x="347" y="398"/>
                  </a:lnTo>
                  <a:lnTo>
                    <a:pt x="341" y="392"/>
                  </a:lnTo>
                  <a:lnTo>
                    <a:pt x="67" y="68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2" name="Freeform 230"/>
            <p:cNvSpPr>
              <a:spLocks noChangeArrowheads="1"/>
            </p:cNvSpPr>
            <p:nvPr>
              <p:custDataLst>
                <p:tags r:id="rId239"/>
              </p:custDataLst>
            </p:nvPr>
          </p:nvSpPr>
          <p:spPr bwMode="auto">
            <a:xfrm>
              <a:off x="5101045" y="3420759"/>
              <a:ext cx="2771678" cy="3248243"/>
            </a:xfrm>
            <a:custGeom>
              <a:avLst/>
              <a:gdLst>
                <a:gd name="T0" fmla="*/ 2 w 1027"/>
                <a:gd name="T1" fmla="*/ 0 h 1203"/>
                <a:gd name="T2" fmla="*/ 0 w 1027"/>
                <a:gd name="T3" fmla="*/ 1 h 1203"/>
                <a:gd name="T4" fmla="*/ 59 w 1027"/>
                <a:gd name="T5" fmla="*/ 71 h 1203"/>
                <a:gd name="T6" fmla="*/ 333 w 1027"/>
                <a:gd name="T7" fmla="*/ 395 h 1203"/>
                <a:gd name="T8" fmla="*/ 339 w 1027"/>
                <a:gd name="T9" fmla="*/ 402 h 1203"/>
                <a:gd name="T10" fmla="*/ 389 w 1027"/>
                <a:gd name="T11" fmla="*/ 460 h 1203"/>
                <a:gd name="T12" fmla="*/ 394 w 1027"/>
                <a:gd name="T13" fmla="*/ 467 h 1203"/>
                <a:gd name="T14" fmla="*/ 447 w 1027"/>
                <a:gd name="T15" fmla="*/ 530 h 1203"/>
                <a:gd name="T16" fmla="*/ 452 w 1027"/>
                <a:gd name="T17" fmla="*/ 536 h 1203"/>
                <a:gd name="T18" fmla="*/ 501 w 1027"/>
                <a:gd name="T19" fmla="*/ 595 h 1203"/>
                <a:gd name="T20" fmla="*/ 507 w 1027"/>
                <a:gd name="T21" fmla="*/ 601 h 1203"/>
                <a:gd name="T22" fmla="*/ 559 w 1027"/>
                <a:gd name="T23" fmla="*/ 662 h 1203"/>
                <a:gd name="T24" fmla="*/ 564 w 1027"/>
                <a:gd name="T25" fmla="*/ 669 h 1203"/>
                <a:gd name="T26" fmla="*/ 618 w 1027"/>
                <a:gd name="T27" fmla="*/ 733 h 1203"/>
                <a:gd name="T28" fmla="*/ 624 w 1027"/>
                <a:gd name="T29" fmla="*/ 740 h 1203"/>
                <a:gd name="T30" fmla="*/ 680 w 1027"/>
                <a:gd name="T31" fmla="*/ 806 h 1203"/>
                <a:gd name="T32" fmla="*/ 686 w 1027"/>
                <a:gd name="T33" fmla="*/ 812 h 1203"/>
                <a:gd name="T34" fmla="*/ 746 w 1027"/>
                <a:gd name="T35" fmla="*/ 884 h 1203"/>
                <a:gd name="T36" fmla="*/ 752 w 1027"/>
                <a:gd name="T37" fmla="*/ 890 h 1203"/>
                <a:gd name="T38" fmla="*/ 817 w 1027"/>
                <a:gd name="T39" fmla="*/ 968 h 1203"/>
                <a:gd name="T40" fmla="*/ 823 w 1027"/>
                <a:gd name="T41" fmla="*/ 975 h 1203"/>
                <a:gd name="T42" fmla="*/ 896 w 1027"/>
                <a:gd name="T43" fmla="*/ 1061 h 1203"/>
                <a:gd name="T44" fmla="*/ 903 w 1027"/>
                <a:gd name="T45" fmla="*/ 1068 h 1203"/>
                <a:gd name="T46" fmla="*/ 985 w 1027"/>
                <a:gd name="T47" fmla="*/ 1167 h 1203"/>
                <a:gd name="T48" fmla="*/ 991 w 1027"/>
                <a:gd name="T49" fmla="*/ 1174 h 1203"/>
                <a:gd name="T50" fmla="*/ 1016 w 1027"/>
                <a:gd name="T51" fmla="*/ 1203 h 1203"/>
                <a:gd name="T52" fmla="*/ 1027 w 1027"/>
                <a:gd name="T53" fmla="*/ 1203 h 1203"/>
                <a:gd name="T54" fmla="*/ 995 w 1027"/>
                <a:gd name="T55" fmla="*/ 1165 h 1203"/>
                <a:gd name="T56" fmla="*/ 988 w 1027"/>
                <a:gd name="T57" fmla="*/ 1157 h 1203"/>
                <a:gd name="T58" fmla="*/ 906 w 1027"/>
                <a:gd name="T59" fmla="*/ 1060 h 1203"/>
                <a:gd name="T60" fmla="*/ 900 w 1027"/>
                <a:gd name="T61" fmla="*/ 1053 h 1203"/>
                <a:gd name="T62" fmla="*/ 828 w 1027"/>
                <a:gd name="T63" fmla="*/ 967 h 1203"/>
                <a:gd name="T64" fmla="*/ 821 w 1027"/>
                <a:gd name="T65" fmla="*/ 960 h 1203"/>
                <a:gd name="T66" fmla="*/ 757 w 1027"/>
                <a:gd name="T67" fmla="*/ 883 h 1203"/>
                <a:gd name="T68" fmla="*/ 751 w 1027"/>
                <a:gd name="T69" fmla="*/ 876 h 1203"/>
                <a:gd name="T70" fmla="*/ 692 w 1027"/>
                <a:gd name="T71" fmla="*/ 806 h 1203"/>
                <a:gd name="T72" fmla="*/ 686 w 1027"/>
                <a:gd name="T73" fmla="*/ 800 h 1203"/>
                <a:gd name="T74" fmla="*/ 630 w 1027"/>
                <a:gd name="T75" fmla="*/ 733 h 1203"/>
                <a:gd name="T76" fmla="*/ 625 w 1027"/>
                <a:gd name="T77" fmla="*/ 727 h 1203"/>
                <a:gd name="T78" fmla="*/ 571 w 1027"/>
                <a:gd name="T79" fmla="*/ 663 h 1203"/>
                <a:gd name="T80" fmla="*/ 565 w 1027"/>
                <a:gd name="T81" fmla="*/ 657 h 1203"/>
                <a:gd name="T82" fmla="*/ 514 w 1027"/>
                <a:gd name="T83" fmla="*/ 596 h 1203"/>
                <a:gd name="T84" fmla="*/ 508 w 1027"/>
                <a:gd name="T85" fmla="*/ 590 h 1203"/>
                <a:gd name="T86" fmla="*/ 460 w 1027"/>
                <a:gd name="T87" fmla="*/ 532 h 1203"/>
                <a:gd name="T88" fmla="*/ 454 w 1027"/>
                <a:gd name="T89" fmla="*/ 525 h 1203"/>
                <a:gd name="T90" fmla="*/ 402 w 1027"/>
                <a:gd name="T91" fmla="*/ 464 h 1203"/>
                <a:gd name="T92" fmla="*/ 396 w 1027"/>
                <a:gd name="T93" fmla="*/ 457 h 1203"/>
                <a:gd name="T94" fmla="*/ 347 w 1027"/>
                <a:gd name="T95" fmla="*/ 398 h 1203"/>
                <a:gd name="T96" fmla="*/ 341 w 1027"/>
                <a:gd name="T97" fmla="*/ 392 h 1203"/>
                <a:gd name="T98" fmla="*/ 67 w 1027"/>
                <a:gd name="T99" fmla="*/ 68 h 1203"/>
                <a:gd name="T100" fmla="*/ 1 w 1027"/>
                <a:gd name="T101" fmla="*/ 2 h 1203"/>
                <a:gd name="T102" fmla="*/ 2 w 1027"/>
                <a:gd name="T10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7" h="1203">
                  <a:moveTo>
                    <a:pt x="2" y="0"/>
                  </a:moveTo>
                  <a:lnTo>
                    <a:pt x="0" y="1"/>
                  </a:lnTo>
                  <a:lnTo>
                    <a:pt x="59" y="71"/>
                  </a:lnTo>
                  <a:lnTo>
                    <a:pt x="333" y="395"/>
                  </a:lnTo>
                  <a:lnTo>
                    <a:pt x="339" y="402"/>
                  </a:lnTo>
                  <a:lnTo>
                    <a:pt x="389" y="460"/>
                  </a:lnTo>
                  <a:lnTo>
                    <a:pt x="394" y="467"/>
                  </a:lnTo>
                  <a:lnTo>
                    <a:pt x="447" y="530"/>
                  </a:lnTo>
                  <a:lnTo>
                    <a:pt x="452" y="536"/>
                  </a:lnTo>
                  <a:lnTo>
                    <a:pt x="501" y="595"/>
                  </a:lnTo>
                  <a:lnTo>
                    <a:pt x="507" y="601"/>
                  </a:lnTo>
                  <a:lnTo>
                    <a:pt x="559" y="662"/>
                  </a:lnTo>
                  <a:lnTo>
                    <a:pt x="564" y="669"/>
                  </a:lnTo>
                  <a:lnTo>
                    <a:pt x="618" y="733"/>
                  </a:lnTo>
                  <a:lnTo>
                    <a:pt x="624" y="740"/>
                  </a:lnTo>
                  <a:lnTo>
                    <a:pt x="680" y="806"/>
                  </a:lnTo>
                  <a:lnTo>
                    <a:pt x="686" y="812"/>
                  </a:lnTo>
                  <a:lnTo>
                    <a:pt x="746" y="884"/>
                  </a:lnTo>
                  <a:lnTo>
                    <a:pt x="752" y="890"/>
                  </a:lnTo>
                  <a:lnTo>
                    <a:pt x="817" y="968"/>
                  </a:lnTo>
                  <a:lnTo>
                    <a:pt x="823" y="975"/>
                  </a:lnTo>
                  <a:lnTo>
                    <a:pt x="896" y="1061"/>
                  </a:lnTo>
                  <a:lnTo>
                    <a:pt x="903" y="1068"/>
                  </a:lnTo>
                  <a:lnTo>
                    <a:pt x="985" y="1167"/>
                  </a:lnTo>
                  <a:lnTo>
                    <a:pt x="991" y="1174"/>
                  </a:lnTo>
                  <a:lnTo>
                    <a:pt x="1016" y="1203"/>
                  </a:lnTo>
                  <a:lnTo>
                    <a:pt x="1027" y="1203"/>
                  </a:lnTo>
                  <a:lnTo>
                    <a:pt x="995" y="1165"/>
                  </a:lnTo>
                  <a:lnTo>
                    <a:pt x="988" y="1157"/>
                  </a:lnTo>
                  <a:lnTo>
                    <a:pt x="906" y="1060"/>
                  </a:lnTo>
                  <a:lnTo>
                    <a:pt x="900" y="1053"/>
                  </a:lnTo>
                  <a:lnTo>
                    <a:pt x="828" y="967"/>
                  </a:lnTo>
                  <a:lnTo>
                    <a:pt x="821" y="960"/>
                  </a:lnTo>
                  <a:lnTo>
                    <a:pt x="757" y="883"/>
                  </a:lnTo>
                  <a:lnTo>
                    <a:pt x="751" y="876"/>
                  </a:lnTo>
                  <a:lnTo>
                    <a:pt x="692" y="806"/>
                  </a:lnTo>
                  <a:lnTo>
                    <a:pt x="686" y="800"/>
                  </a:lnTo>
                  <a:lnTo>
                    <a:pt x="630" y="733"/>
                  </a:lnTo>
                  <a:lnTo>
                    <a:pt x="625" y="727"/>
                  </a:lnTo>
                  <a:lnTo>
                    <a:pt x="571" y="663"/>
                  </a:lnTo>
                  <a:lnTo>
                    <a:pt x="565" y="657"/>
                  </a:lnTo>
                  <a:lnTo>
                    <a:pt x="514" y="596"/>
                  </a:lnTo>
                  <a:lnTo>
                    <a:pt x="508" y="590"/>
                  </a:lnTo>
                  <a:lnTo>
                    <a:pt x="460" y="532"/>
                  </a:lnTo>
                  <a:lnTo>
                    <a:pt x="454" y="525"/>
                  </a:lnTo>
                  <a:lnTo>
                    <a:pt x="402" y="464"/>
                  </a:lnTo>
                  <a:lnTo>
                    <a:pt x="396" y="457"/>
                  </a:lnTo>
                  <a:lnTo>
                    <a:pt x="347" y="398"/>
                  </a:lnTo>
                  <a:lnTo>
                    <a:pt x="341" y="392"/>
                  </a:lnTo>
                  <a:lnTo>
                    <a:pt x="67" y="68"/>
                  </a:ln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3" name="Freeform 231"/>
            <p:cNvSpPr>
              <a:spLocks noChangeArrowheads="1"/>
            </p:cNvSpPr>
            <p:nvPr>
              <p:custDataLst>
                <p:tags r:id="rId240"/>
              </p:custDataLst>
            </p:nvPr>
          </p:nvSpPr>
          <p:spPr bwMode="auto">
            <a:xfrm>
              <a:off x="5102572" y="3420759"/>
              <a:ext cx="3315325" cy="3248243"/>
            </a:xfrm>
            <a:custGeom>
              <a:avLst/>
              <a:gdLst>
                <a:gd name="T0" fmla="*/ 1 w 1228"/>
                <a:gd name="T1" fmla="*/ 0 h 1203"/>
                <a:gd name="T2" fmla="*/ 0 w 1228"/>
                <a:gd name="T3" fmla="*/ 2 h 1203"/>
                <a:gd name="T4" fmla="*/ 66 w 1228"/>
                <a:gd name="T5" fmla="*/ 68 h 1203"/>
                <a:gd name="T6" fmla="*/ 379 w 1228"/>
                <a:gd name="T7" fmla="*/ 377 h 1203"/>
                <a:gd name="T8" fmla="*/ 386 w 1228"/>
                <a:gd name="T9" fmla="*/ 383 h 1203"/>
                <a:gd name="T10" fmla="*/ 439 w 1228"/>
                <a:gd name="T11" fmla="*/ 436 h 1203"/>
                <a:gd name="T12" fmla="*/ 445 w 1228"/>
                <a:gd name="T13" fmla="*/ 442 h 1203"/>
                <a:gd name="T14" fmla="*/ 502 w 1228"/>
                <a:gd name="T15" fmla="*/ 498 h 1203"/>
                <a:gd name="T16" fmla="*/ 508 w 1228"/>
                <a:gd name="T17" fmla="*/ 503 h 1203"/>
                <a:gd name="T18" fmla="*/ 559 w 1228"/>
                <a:gd name="T19" fmla="*/ 554 h 1203"/>
                <a:gd name="T20" fmla="*/ 565 w 1228"/>
                <a:gd name="T21" fmla="*/ 560 h 1203"/>
                <a:gd name="T22" fmla="*/ 618 w 1228"/>
                <a:gd name="T23" fmla="*/ 612 h 1203"/>
                <a:gd name="T24" fmla="*/ 624 w 1228"/>
                <a:gd name="T25" fmla="*/ 618 h 1203"/>
                <a:gd name="T26" fmla="*/ 679 w 1228"/>
                <a:gd name="T27" fmla="*/ 672 h 1203"/>
                <a:gd name="T28" fmla="*/ 685 w 1228"/>
                <a:gd name="T29" fmla="*/ 678 h 1203"/>
                <a:gd name="T30" fmla="*/ 741 w 1228"/>
                <a:gd name="T31" fmla="*/ 733 h 1203"/>
                <a:gd name="T32" fmla="*/ 746 w 1228"/>
                <a:gd name="T33" fmla="*/ 739 h 1203"/>
                <a:gd name="T34" fmla="*/ 806 w 1228"/>
                <a:gd name="T35" fmla="*/ 797 h 1203"/>
                <a:gd name="T36" fmla="*/ 811 w 1228"/>
                <a:gd name="T37" fmla="*/ 803 h 1203"/>
                <a:gd name="T38" fmla="*/ 874 w 1228"/>
                <a:gd name="T39" fmla="*/ 865 h 1203"/>
                <a:gd name="T40" fmla="*/ 880 w 1228"/>
                <a:gd name="T41" fmla="*/ 871 h 1203"/>
                <a:gd name="T42" fmla="*/ 949 w 1228"/>
                <a:gd name="T43" fmla="*/ 939 h 1203"/>
                <a:gd name="T44" fmla="*/ 955 w 1228"/>
                <a:gd name="T45" fmla="*/ 945 h 1203"/>
                <a:gd name="T46" fmla="*/ 1031 w 1228"/>
                <a:gd name="T47" fmla="*/ 1021 h 1203"/>
                <a:gd name="T48" fmla="*/ 1038 w 1228"/>
                <a:gd name="T49" fmla="*/ 1027 h 1203"/>
                <a:gd name="T50" fmla="*/ 1125 w 1228"/>
                <a:gd name="T51" fmla="*/ 1113 h 1203"/>
                <a:gd name="T52" fmla="*/ 1132 w 1228"/>
                <a:gd name="T53" fmla="*/ 1120 h 1203"/>
                <a:gd name="T54" fmla="*/ 1216 w 1228"/>
                <a:gd name="T55" fmla="*/ 1203 h 1203"/>
                <a:gd name="T56" fmla="*/ 1228 w 1228"/>
                <a:gd name="T57" fmla="*/ 1203 h 1203"/>
                <a:gd name="T58" fmla="*/ 1134 w 1228"/>
                <a:gd name="T59" fmla="*/ 1110 h 1203"/>
                <a:gd name="T60" fmla="*/ 1127 w 1228"/>
                <a:gd name="T61" fmla="*/ 1103 h 1203"/>
                <a:gd name="T62" fmla="*/ 1041 w 1228"/>
                <a:gd name="T63" fmla="*/ 1018 h 1203"/>
                <a:gd name="T64" fmla="*/ 1034 w 1228"/>
                <a:gd name="T65" fmla="*/ 1011 h 1203"/>
                <a:gd name="T66" fmla="*/ 959 w 1228"/>
                <a:gd name="T67" fmla="*/ 937 h 1203"/>
                <a:gd name="T68" fmla="*/ 952 w 1228"/>
                <a:gd name="T69" fmla="*/ 930 h 1203"/>
                <a:gd name="T70" fmla="*/ 885 w 1228"/>
                <a:gd name="T71" fmla="*/ 864 h 1203"/>
                <a:gd name="T72" fmla="*/ 878 w 1228"/>
                <a:gd name="T73" fmla="*/ 857 h 1203"/>
                <a:gd name="T74" fmla="*/ 816 w 1228"/>
                <a:gd name="T75" fmla="*/ 796 h 1203"/>
                <a:gd name="T76" fmla="*/ 810 w 1228"/>
                <a:gd name="T77" fmla="*/ 790 h 1203"/>
                <a:gd name="T78" fmla="*/ 752 w 1228"/>
                <a:gd name="T79" fmla="*/ 733 h 1203"/>
                <a:gd name="T80" fmla="*/ 746 w 1228"/>
                <a:gd name="T81" fmla="*/ 727 h 1203"/>
                <a:gd name="T82" fmla="*/ 691 w 1228"/>
                <a:gd name="T83" fmla="*/ 672 h 1203"/>
                <a:gd name="T84" fmla="*/ 685 w 1228"/>
                <a:gd name="T85" fmla="*/ 667 h 1203"/>
                <a:gd name="T86" fmla="*/ 631 w 1228"/>
                <a:gd name="T87" fmla="*/ 613 h 1203"/>
                <a:gd name="T88" fmla="*/ 624 w 1228"/>
                <a:gd name="T89" fmla="*/ 607 h 1203"/>
                <a:gd name="T90" fmla="*/ 572 w 1228"/>
                <a:gd name="T91" fmla="*/ 555 h 1203"/>
                <a:gd name="T92" fmla="*/ 566 w 1228"/>
                <a:gd name="T93" fmla="*/ 549 h 1203"/>
                <a:gd name="T94" fmla="*/ 515 w 1228"/>
                <a:gd name="T95" fmla="*/ 499 h 1203"/>
                <a:gd name="T96" fmla="*/ 509 w 1228"/>
                <a:gd name="T97" fmla="*/ 493 h 1203"/>
                <a:gd name="T98" fmla="*/ 454 w 1228"/>
                <a:gd name="T99" fmla="*/ 439 h 1203"/>
                <a:gd name="T100" fmla="*/ 448 w 1228"/>
                <a:gd name="T101" fmla="*/ 432 h 1203"/>
                <a:gd name="T102" fmla="*/ 395 w 1228"/>
                <a:gd name="T103" fmla="*/ 380 h 1203"/>
                <a:gd name="T104" fmla="*/ 388 w 1228"/>
                <a:gd name="T105" fmla="*/ 373 h 1203"/>
                <a:gd name="T106" fmla="*/ 75 w 1228"/>
                <a:gd name="T107" fmla="*/ 64 h 1203"/>
                <a:gd name="T108" fmla="*/ 0 w 1228"/>
                <a:gd name="T109" fmla="*/ 2 h 1203"/>
                <a:gd name="T110" fmla="*/ 1 w 1228"/>
                <a:gd name="T11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8" h="1203">
                  <a:moveTo>
                    <a:pt x="1" y="0"/>
                  </a:moveTo>
                  <a:lnTo>
                    <a:pt x="0" y="2"/>
                  </a:lnTo>
                  <a:lnTo>
                    <a:pt x="66" y="68"/>
                  </a:lnTo>
                  <a:lnTo>
                    <a:pt x="379" y="377"/>
                  </a:lnTo>
                  <a:lnTo>
                    <a:pt x="386" y="383"/>
                  </a:lnTo>
                  <a:lnTo>
                    <a:pt x="439" y="436"/>
                  </a:lnTo>
                  <a:lnTo>
                    <a:pt x="445" y="442"/>
                  </a:lnTo>
                  <a:lnTo>
                    <a:pt x="502" y="498"/>
                  </a:lnTo>
                  <a:lnTo>
                    <a:pt x="508" y="503"/>
                  </a:lnTo>
                  <a:lnTo>
                    <a:pt x="559" y="554"/>
                  </a:lnTo>
                  <a:lnTo>
                    <a:pt x="565" y="560"/>
                  </a:lnTo>
                  <a:lnTo>
                    <a:pt x="618" y="612"/>
                  </a:lnTo>
                  <a:lnTo>
                    <a:pt x="624" y="618"/>
                  </a:lnTo>
                  <a:lnTo>
                    <a:pt x="679" y="672"/>
                  </a:lnTo>
                  <a:lnTo>
                    <a:pt x="685" y="678"/>
                  </a:lnTo>
                  <a:lnTo>
                    <a:pt x="741" y="733"/>
                  </a:lnTo>
                  <a:lnTo>
                    <a:pt x="746" y="739"/>
                  </a:lnTo>
                  <a:lnTo>
                    <a:pt x="806" y="797"/>
                  </a:lnTo>
                  <a:lnTo>
                    <a:pt x="811" y="803"/>
                  </a:lnTo>
                  <a:lnTo>
                    <a:pt x="874" y="865"/>
                  </a:lnTo>
                  <a:lnTo>
                    <a:pt x="880" y="871"/>
                  </a:lnTo>
                  <a:lnTo>
                    <a:pt x="949" y="939"/>
                  </a:lnTo>
                  <a:lnTo>
                    <a:pt x="955" y="945"/>
                  </a:lnTo>
                  <a:lnTo>
                    <a:pt x="1031" y="1021"/>
                  </a:lnTo>
                  <a:lnTo>
                    <a:pt x="1038" y="1027"/>
                  </a:lnTo>
                  <a:lnTo>
                    <a:pt x="1125" y="1113"/>
                  </a:lnTo>
                  <a:lnTo>
                    <a:pt x="1132" y="1120"/>
                  </a:lnTo>
                  <a:lnTo>
                    <a:pt x="1216" y="1203"/>
                  </a:lnTo>
                  <a:lnTo>
                    <a:pt x="1228" y="1203"/>
                  </a:lnTo>
                  <a:lnTo>
                    <a:pt x="1134" y="1110"/>
                  </a:lnTo>
                  <a:lnTo>
                    <a:pt x="1127" y="1103"/>
                  </a:lnTo>
                  <a:lnTo>
                    <a:pt x="1041" y="1018"/>
                  </a:lnTo>
                  <a:lnTo>
                    <a:pt x="1034" y="1011"/>
                  </a:lnTo>
                  <a:lnTo>
                    <a:pt x="959" y="937"/>
                  </a:lnTo>
                  <a:lnTo>
                    <a:pt x="952" y="930"/>
                  </a:lnTo>
                  <a:lnTo>
                    <a:pt x="885" y="864"/>
                  </a:lnTo>
                  <a:lnTo>
                    <a:pt x="878" y="857"/>
                  </a:lnTo>
                  <a:lnTo>
                    <a:pt x="816" y="796"/>
                  </a:lnTo>
                  <a:lnTo>
                    <a:pt x="810" y="790"/>
                  </a:lnTo>
                  <a:lnTo>
                    <a:pt x="752" y="733"/>
                  </a:lnTo>
                  <a:lnTo>
                    <a:pt x="746" y="727"/>
                  </a:lnTo>
                  <a:lnTo>
                    <a:pt x="691" y="672"/>
                  </a:lnTo>
                  <a:lnTo>
                    <a:pt x="685" y="667"/>
                  </a:lnTo>
                  <a:lnTo>
                    <a:pt x="631" y="613"/>
                  </a:lnTo>
                  <a:lnTo>
                    <a:pt x="624" y="607"/>
                  </a:lnTo>
                  <a:lnTo>
                    <a:pt x="572" y="555"/>
                  </a:lnTo>
                  <a:lnTo>
                    <a:pt x="566" y="549"/>
                  </a:lnTo>
                  <a:lnTo>
                    <a:pt x="515" y="499"/>
                  </a:lnTo>
                  <a:lnTo>
                    <a:pt x="509" y="493"/>
                  </a:lnTo>
                  <a:lnTo>
                    <a:pt x="454" y="439"/>
                  </a:lnTo>
                  <a:lnTo>
                    <a:pt x="448" y="432"/>
                  </a:lnTo>
                  <a:lnTo>
                    <a:pt x="395" y="380"/>
                  </a:lnTo>
                  <a:lnTo>
                    <a:pt x="388" y="373"/>
                  </a:lnTo>
                  <a:lnTo>
                    <a:pt x="75" y="64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4" name="Freeform 232"/>
            <p:cNvSpPr>
              <a:spLocks noChangeArrowheads="1"/>
            </p:cNvSpPr>
            <p:nvPr>
              <p:custDataLst>
                <p:tags r:id="rId241"/>
              </p:custDataLst>
            </p:nvPr>
          </p:nvSpPr>
          <p:spPr bwMode="auto">
            <a:xfrm>
              <a:off x="5102572" y="3420759"/>
              <a:ext cx="3315325" cy="3248243"/>
            </a:xfrm>
            <a:custGeom>
              <a:avLst/>
              <a:gdLst>
                <a:gd name="T0" fmla="*/ 1 w 1228"/>
                <a:gd name="T1" fmla="*/ 0 h 1203"/>
                <a:gd name="T2" fmla="*/ 0 w 1228"/>
                <a:gd name="T3" fmla="*/ 2 h 1203"/>
                <a:gd name="T4" fmla="*/ 66 w 1228"/>
                <a:gd name="T5" fmla="*/ 68 h 1203"/>
                <a:gd name="T6" fmla="*/ 379 w 1228"/>
                <a:gd name="T7" fmla="*/ 377 h 1203"/>
                <a:gd name="T8" fmla="*/ 386 w 1228"/>
                <a:gd name="T9" fmla="*/ 383 h 1203"/>
                <a:gd name="T10" fmla="*/ 439 w 1228"/>
                <a:gd name="T11" fmla="*/ 436 h 1203"/>
                <a:gd name="T12" fmla="*/ 445 w 1228"/>
                <a:gd name="T13" fmla="*/ 442 h 1203"/>
                <a:gd name="T14" fmla="*/ 502 w 1228"/>
                <a:gd name="T15" fmla="*/ 498 h 1203"/>
                <a:gd name="T16" fmla="*/ 508 w 1228"/>
                <a:gd name="T17" fmla="*/ 503 h 1203"/>
                <a:gd name="T18" fmla="*/ 559 w 1228"/>
                <a:gd name="T19" fmla="*/ 554 h 1203"/>
                <a:gd name="T20" fmla="*/ 565 w 1228"/>
                <a:gd name="T21" fmla="*/ 560 h 1203"/>
                <a:gd name="T22" fmla="*/ 618 w 1228"/>
                <a:gd name="T23" fmla="*/ 612 h 1203"/>
                <a:gd name="T24" fmla="*/ 624 w 1228"/>
                <a:gd name="T25" fmla="*/ 618 h 1203"/>
                <a:gd name="T26" fmla="*/ 679 w 1228"/>
                <a:gd name="T27" fmla="*/ 672 h 1203"/>
                <a:gd name="T28" fmla="*/ 685 w 1228"/>
                <a:gd name="T29" fmla="*/ 678 h 1203"/>
                <a:gd name="T30" fmla="*/ 741 w 1228"/>
                <a:gd name="T31" fmla="*/ 733 h 1203"/>
                <a:gd name="T32" fmla="*/ 746 w 1228"/>
                <a:gd name="T33" fmla="*/ 739 h 1203"/>
                <a:gd name="T34" fmla="*/ 806 w 1228"/>
                <a:gd name="T35" fmla="*/ 797 h 1203"/>
                <a:gd name="T36" fmla="*/ 811 w 1228"/>
                <a:gd name="T37" fmla="*/ 803 h 1203"/>
                <a:gd name="T38" fmla="*/ 874 w 1228"/>
                <a:gd name="T39" fmla="*/ 865 h 1203"/>
                <a:gd name="T40" fmla="*/ 880 w 1228"/>
                <a:gd name="T41" fmla="*/ 871 h 1203"/>
                <a:gd name="T42" fmla="*/ 949 w 1228"/>
                <a:gd name="T43" fmla="*/ 939 h 1203"/>
                <a:gd name="T44" fmla="*/ 955 w 1228"/>
                <a:gd name="T45" fmla="*/ 945 h 1203"/>
                <a:gd name="T46" fmla="*/ 1031 w 1228"/>
                <a:gd name="T47" fmla="*/ 1021 h 1203"/>
                <a:gd name="T48" fmla="*/ 1038 w 1228"/>
                <a:gd name="T49" fmla="*/ 1027 h 1203"/>
                <a:gd name="T50" fmla="*/ 1125 w 1228"/>
                <a:gd name="T51" fmla="*/ 1113 h 1203"/>
                <a:gd name="T52" fmla="*/ 1132 w 1228"/>
                <a:gd name="T53" fmla="*/ 1120 h 1203"/>
                <a:gd name="T54" fmla="*/ 1216 w 1228"/>
                <a:gd name="T55" fmla="*/ 1203 h 1203"/>
                <a:gd name="T56" fmla="*/ 1228 w 1228"/>
                <a:gd name="T57" fmla="*/ 1203 h 1203"/>
                <a:gd name="T58" fmla="*/ 1134 w 1228"/>
                <a:gd name="T59" fmla="*/ 1110 h 1203"/>
                <a:gd name="T60" fmla="*/ 1127 w 1228"/>
                <a:gd name="T61" fmla="*/ 1103 h 1203"/>
                <a:gd name="T62" fmla="*/ 1041 w 1228"/>
                <a:gd name="T63" fmla="*/ 1018 h 1203"/>
                <a:gd name="T64" fmla="*/ 1034 w 1228"/>
                <a:gd name="T65" fmla="*/ 1011 h 1203"/>
                <a:gd name="T66" fmla="*/ 959 w 1228"/>
                <a:gd name="T67" fmla="*/ 937 h 1203"/>
                <a:gd name="T68" fmla="*/ 952 w 1228"/>
                <a:gd name="T69" fmla="*/ 930 h 1203"/>
                <a:gd name="T70" fmla="*/ 885 w 1228"/>
                <a:gd name="T71" fmla="*/ 864 h 1203"/>
                <a:gd name="T72" fmla="*/ 878 w 1228"/>
                <a:gd name="T73" fmla="*/ 857 h 1203"/>
                <a:gd name="T74" fmla="*/ 816 w 1228"/>
                <a:gd name="T75" fmla="*/ 796 h 1203"/>
                <a:gd name="T76" fmla="*/ 810 w 1228"/>
                <a:gd name="T77" fmla="*/ 790 h 1203"/>
                <a:gd name="T78" fmla="*/ 752 w 1228"/>
                <a:gd name="T79" fmla="*/ 733 h 1203"/>
                <a:gd name="T80" fmla="*/ 746 w 1228"/>
                <a:gd name="T81" fmla="*/ 727 h 1203"/>
                <a:gd name="T82" fmla="*/ 691 w 1228"/>
                <a:gd name="T83" fmla="*/ 672 h 1203"/>
                <a:gd name="T84" fmla="*/ 685 w 1228"/>
                <a:gd name="T85" fmla="*/ 667 h 1203"/>
                <a:gd name="T86" fmla="*/ 631 w 1228"/>
                <a:gd name="T87" fmla="*/ 613 h 1203"/>
                <a:gd name="T88" fmla="*/ 624 w 1228"/>
                <a:gd name="T89" fmla="*/ 607 h 1203"/>
                <a:gd name="T90" fmla="*/ 572 w 1228"/>
                <a:gd name="T91" fmla="*/ 555 h 1203"/>
                <a:gd name="T92" fmla="*/ 566 w 1228"/>
                <a:gd name="T93" fmla="*/ 549 h 1203"/>
                <a:gd name="T94" fmla="*/ 515 w 1228"/>
                <a:gd name="T95" fmla="*/ 499 h 1203"/>
                <a:gd name="T96" fmla="*/ 509 w 1228"/>
                <a:gd name="T97" fmla="*/ 493 h 1203"/>
                <a:gd name="T98" fmla="*/ 454 w 1228"/>
                <a:gd name="T99" fmla="*/ 439 h 1203"/>
                <a:gd name="T100" fmla="*/ 448 w 1228"/>
                <a:gd name="T101" fmla="*/ 432 h 1203"/>
                <a:gd name="T102" fmla="*/ 395 w 1228"/>
                <a:gd name="T103" fmla="*/ 380 h 1203"/>
                <a:gd name="T104" fmla="*/ 388 w 1228"/>
                <a:gd name="T105" fmla="*/ 373 h 1203"/>
                <a:gd name="T106" fmla="*/ 75 w 1228"/>
                <a:gd name="T107" fmla="*/ 64 h 1203"/>
                <a:gd name="T108" fmla="*/ 0 w 1228"/>
                <a:gd name="T109" fmla="*/ 2 h 1203"/>
                <a:gd name="T110" fmla="*/ 1 w 1228"/>
                <a:gd name="T11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8" h="1203">
                  <a:moveTo>
                    <a:pt x="1" y="0"/>
                  </a:moveTo>
                  <a:lnTo>
                    <a:pt x="0" y="2"/>
                  </a:lnTo>
                  <a:lnTo>
                    <a:pt x="66" y="68"/>
                  </a:lnTo>
                  <a:lnTo>
                    <a:pt x="379" y="377"/>
                  </a:lnTo>
                  <a:lnTo>
                    <a:pt x="386" y="383"/>
                  </a:lnTo>
                  <a:lnTo>
                    <a:pt x="439" y="436"/>
                  </a:lnTo>
                  <a:lnTo>
                    <a:pt x="445" y="442"/>
                  </a:lnTo>
                  <a:lnTo>
                    <a:pt x="502" y="498"/>
                  </a:lnTo>
                  <a:lnTo>
                    <a:pt x="508" y="503"/>
                  </a:lnTo>
                  <a:lnTo>
                    <a:pt x="559" y="554"/>
                  </a:lnTo>
                  <a:lnTo>
                    <a:pt x="565" y="560"/>
                  </a:lnTo>
                  <a:lnTo>
                    <a:pt x="618" y="612"/>
                  </a:lnTo>
                  <a:lnTo>
                    <a:pt x="624" y="618"/>
                  </a:lnTo>
                  <a:lnTo>
                    <a:pt x="679" y="672"/>
                  </a:lnTo>
                  <a:lnTo>
                    <a:pt x="685" y="678"/>
                  </a:lnTo>
                  <a:lnTo>
                    <a:pt x="741" y="733"/>
                  </a:lnTo>
                  <a:lnTo>
                    <a:pt x="746" y="739"/>
                  </a:lnTo>
                  <a:lnTo>
                    <a:pt x="806" y="797"/>
                  </a:lnTo>
                  <a:lnTo>
                    <a:pt x="811" y="803"/>
                  </a:lnTo>
                  <a:lnTo>
                    <a:pt x="874" y="865"/>
                  </a:lnTo>
                  <a:lnTo>
                    <a:pt x="880" y="871"/>
                  </a:lnTo>
                  <a:lnTo>
                    <a:pt x="949" y="939"/>
                  </a:lnTo>
                  <a:lnTo>
                    <a:pt x="955" y="945"/>
                  </a:lnTo>
                  <a:lnTo>
                    <a:pt x="1031" y="1021"/>
                  </a:lnTo>
                  <a:lnTo>
                    <a:pt x="1038" y="1027"/>
                  </a:lnTo>
                  <a:lnTo>
                    <a:pt x="1125" y="1113"/>
                  </a:lnTo>
                  <a:lnTo>
                    <a:pt x="1132" y="1120"/>
                  </a:lnTo>
                  <a:lnTo>
                    <a:pt x="1216" y="1203"/>
                  </a:lnTo>
                  <a:lnTo>
                    <a:pt x="1228" y="1203"/>
                  </a:lnTo>
                  <a:lnTo>
                    <a:pt x="1134" y="1110"/>
                  </a:lnTo>
                  <a:lnTo>
                    <a:pt x="1127" y="1103"/>
                  </a:lnTo>
                  <a:lnTo>
                    <a:pt x="1041" y="1018"/>
                  </a:lnTo>
                  <a:lnTo>
                    <a:pt x="1034" y="1011"/>
                  </a:lnTo>
                  <a:lnTo>
                    <a:pt x="959" y="937"/>
                  </a:lnTo>
                  <a:lnTo>
                    <a:pt x="952" y="930"/>
                  </a:lnTo>
                  <a:lnTo>
                    <a:pt x="885" y="864"/>
                  </a:lnTo>
                  <a:lnTo>
                    <a:pt x="878" y="857"/>
                  </a:lnTo>
                  <a:lnTo>
                    <a:pt x="816" y="796"/>
                  </a:lnTo>
                  <a:lnTo>
                    <a:pt x="810" y="790"/>
                  </a:lnTo>
                  <a:lnTo>
                    <a:pt x="752" y="733"/>
                  </a:lnTo>
                  <a:lnTo>
                    <a:pt x="746" y="727"/>
                  </a:lnTo>
                  <a:lnTo>
                    <a:pt x="691" y="672"/>
                  </a:lnTo>
                  <a:lnTo>
                    <a:pt x="685" y="667"/>
                  </a:lnTo>
                  <a:lnTo>
                    <a:pt x="631" y="613"/>
                  </a:lnTo>
                  <a:lnTo>
                    <a:pt x="624" y="607"/>
                  </a:lnTo>
                  <a:lnTo>
                    <a:pt x="572" y="555"/>
                  </a:lnTo>
                  <a:lnTo>
                    <a:pt x="566" y="549"/>
                  </a:lnTo>
                  <a:lnTo>
                    <a:pt x="515" y="499"/>
                  </a:lnTo>
                  <a:lnTo>
                    <a:pt x="509" y="493"/>
                  </a:lnTo>
                  <a:lnTo>
                    <a:pt x="454" y="439"/>
                  </a:lnTo>
                  <a:lnTo>
                    <a:pt x="448" y="432"/>
                  </a:lnTo>
                  <a:lnTo>
                    <a:pt x="395" y="380"/>
                  </a:lnTo>
                  <a:lnTo>
                    <a:pt x="388" y="373"/>
                  </a:lnTo>
                  <a:lnTo>
                    <a:pt x="75" y="64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5" name="Freeform 233"/>
            <p:cNvSpPr>
              <a:spLocks noChangeArrowheads="1"/>
            </p:cNvSpPr>
            <p:nvPr>
              <p:custDataLst>
                <p:tags r:id="rId242"/>
              </p:custDataLst>
            </p:nvPr>
          </p:nvSpPr>
          <p:spPr bwMode="auto">
            <a:xfrm>
              <a:off x="5102572" y="3420759"/>
              <a:ext cx="3950596" cy="3248243"/>
            </a:xfrm>
            <a:custGeom>
              <a:avLst/>
              <a:gdLst>
                <a:gd name="T0" fmla="*/ 0 w 1463"/>
                <a:gd name="T1" fmla="*/ 2 h 1203"/>
                <a:gd name="T2" fmla="*/ 429 w 1463"/>
                <a:gd name="T3" fmla="*/ 358 h 1203"/>
                <a:gd name="T4" fmla="*/ 493 w 1463"/>
                <a:gd name="T5" fmla="*/ 410 h 1203"/>
                <a:gd name="T6" fmla="*/ 558 w 1463"/>
                <a:gd name="T7" fmla="*/ 465 h 1203"/>
                <a:gd name="T8" fmla="*/ 617 w 1463"/>
                <a:gd name="T9" fmla="*/ 514 h 1203"/>
                <a:gd name="T10" fmla="*/ 677 w 1463"/>
                <a:gd name="T11" fmla="*/ 563 h 1203"/>
                <a:gd name="T12" fmla="*/ 739 w 1463"/>
                <a:gd name="T13" fmla="*/ 614 h 1203"/>
                <a:gd name="T14" fmla="*/ 799 w 1463"/>
                <a:gd name="T15" fmla="*/ 664 h 1203"/>
                <a:gd name="T16" fmla="*/ 862 w 1463"/>
                <a:gd name="T17" fmla="*/ 716 h 1203"/>
                <a:gd name="T18" fmla="*/ 928 w 1463"/>
                <a:gd name="T19" fmla="*/ 771 h 1203"/>
                <a:gd name="T20" fmla="*/ 997 w 1463"/>
                <a:gd name="T21" fmla="*/ 828 h 1203"/>
                <a:gd name="T22" fmla="*/ 1073 w 1463"/>
                <a:gd name="T23" fmla="*/ 891 h 1203"/>
                <a:gd name="T24" fmla="*/ 1157 w 1463"/>
                <a:gd name="T25" fmla="*/ 961 h 1203"/>
                <a:gd name="T26" fmla="*/ 1252 w 1463"/>
                <a:gd name="T27" fmla="*/ 1040 h 1203"/>
                <a:gd name="T28" fmla="*/ 1364 w 1463"/>
                <a:gd name="T29" fmla="*/ 1132 h 1203"/>
                <a:gd name="T30" fmla="*/ 1449 w 1463"/>
                <a:gd name="T31" fmla="*/ 1203 h 1203"/>
                <a:gd name="T32" fmla="*/ 1372 w 1463"/>
                <a:gd name="T33" fmla="*/ 1128 h 1203"/>
                <a:gd name="T34" fmla="*/ 1261 w 1463"/>
                <a:gd name="T35" fmla="*/ 1035 h 1203"/>
                <a:gd name="T36" fmla="*/ 1167 w 1463"/>
                <a:gd name="T37" fmla="*/ 957 h 1203"/>
                <a:gd name="T38" fmla="*/ 1083 w 1463"/>
                <a:gd name="T39" fmla="*/ 888 h 1203"/>
                <a:gd name="T40" fmla="*/ 1008 w 1463"/>
                <a:gd name="T41" fmla="*/ 826 h 1203"/>
                <a:gd name="T42" fmla="*/ 938 w 1463"/>
                <a:gd name="T43" fmla="*/ 769 h 1203"/>
                <a:gd name="T44" fmla="*/ 873 w 1463"/>
                <a:gd name="T45" fmla="*/ 714 h 1203"/>
                <a:gd name="T46" fmla="*/ 811 w 1463"/>
                <a:gd name="T47" fmla="*/ 663 h 1203"/>
                <a:gd name="T48" fmla="*/ 751 w 1463"/>
                <a:gd name="T49" fmla="*/ 613 h 1203"/>
                <a:gd name="T50" fmla="*/ 691 w 1463"/>
                <a:gd name="T51" fmla="*/ 563 h 1203"/>
                <a:gd name="T52" fmla="*/ 632 w 1463"/>
                <a:gd name="T53" fmla="*/ 514 h 1203"/>
                <a:gd name="T54" fmla="*/ 573 w 1463"/>
                <a:gd name="T55" fmla="*/ 466 h 1203"/>
                <a:gd name="T56" fmla="*/ 508 w 1463"/>
                <a:gd name="T57" fmla="*/ 412 h 1203"/>
                <a:gd name="T58" fmla="*/ 445 w 1463"/>
                <a:gd name="T59" fmla="*/ 360 h 1203"/>
                <a:gd name="T60" fmla="*/ 82 w 1463"/>
                <a:gd name="T61" fmla="*/ 59 h 1203"/>
                <a:gd name="T62" fmla="*/ 1 w 1463"/>
                <a:gd name="T6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3" h="1203">
                  <a:moveTo>
                    <a:pt x="1" y="0"/>
                  </a:moveTo>
                  <a:lnTo>
                    <a:pt x="0" y="2"/>
                  </a:lnTo>
                  <a:lnTo>
                    <a:pt x="75" y="64"/>
                  </a:lnTo>
                  <a:lnTo>
                    <a:pt x="429" y="358"/>
                  </a:lnTo>
                  <a:lnTo>
                    <a:pt x="436" y="364"/>
                  </a:lnTo>
                  <a:lnTo>
                    <a:pt x="493" y="410"/>
                  </a:lnTo>
                  <a:lnTo>
                    <a:pt x="500" y="417"/>
                  </a:lnTo>
                  <a:lnTo>
                    <a:pt x="558" y="465"/>
                  </a:lnTo>
                  <a:lnTo>
                    <a:pt x="565" y="470"/>
                  </a:lnTo>
                  <a:lnTo>
                    <a:pt x="617" y="514"/>
                  </a:lnTo>
                  <a:lnTo>
                    <a:pt x="624" y="519"/>
                  </a:lnTo>
                  <a:lnTo>
                    <a:pt x="677" y="563"/>
                  </a:lnTo>
                  <a:lnTo>
                    <a:pt x="684" y="569"/>
                  </a:lnTo>
                  <a:lnTo>
                    <a:pt x="739" y="614"/>
                  </a:lnTo>
                  <a:lnTo>
                    <a:pt x="745" y="619"/>
                  </a:lnTo>
                  <a:lnTo>
                    <a:pt x="799" y="664"/>
                  </a:lnTo>
                  <a:lnTo>
                    <a:pt x="806" y="669"/>
                  </a:lnTo>
                  <a:lnTo>
                    <a:pt x="862" y="716"/>
                  </a:lnTo>
                  <a:lnTo>
                    <a:pt x="868" y="721"/>
                  </a:lnTo>
                  <a:lnTo>
                    <a:pt x="928" y="771"/>
                  </a:lnTo>
                  <a:lnTo>
                    <a:pt x="934" y="776"/>
                  </a:lnTo>
                  <a:lnTo>
                    <a:pt x="997" y="828"/>
                  </a:lnTo>
                  <a:lnTo>
                    <a:pt x="1004" y="834"/>
                  </a:lnTo>
                  <a:lnTo>
                    <a:pt x="1073" y="891"/>
                  </a:lnTo>
                  <a:lnTo>
                    <a:pt x="1081" y="897"/>
                  </a:lnTo>
                  <a:lnTo>
                    <a:pt x="1157" y="961"/>
                  </a:lnTo>
                  <a:lnTo>
                    <a:pt x="1164" y="967"/>
                  </a:lnTo>
                  <a:lnTo>
                    <a:pt x="1252" y="1040"/>
                  </a:lnTo>
                  <a:lnTo>
                    <a:pt x="1260" y="1046"/>
                  </a:lnTo>
                  <a:lnTo>
                    <a:pt x="1364" y="1132"/>
                  </a:lnTo>
                  <a:lnTo>
                    <a:pt x="1372" y="1139"/>
                  </a:lnTo>
                  <a:lnTo>
                    <a:pt x="1449" y="1203"/>
                  </a:lnTo>
                  <a:lnTo>
                    <a:pt x="1463" y="1203"/>
                  </a:lnTo>
                  <a:lnTo>
                    <a:pt x="1372" y="1128"/>
                  </a:lnTo>
                  <a:lnTo>
                    <a:pt x="1364" y="1121"/>
                  </a:lnTo>
                  <a:lnTo>
                    <a:pt x="1261" y="1035"/>
                  </a:lnTo>
                  <a:lnTo>
                    <a:pt x="1253" y="1029"/>
                  </a:lnTo>
                  <a:lnTo>
                    <a:pt x="1167" y="957"/>
                  </a:lnTo>
                  <a:lnTo>
                    <a:pt x="1159" y="952"/>
                  </a:lnTo>
                  <a:lnTo>
                    <a:pt x="1083" y="888"/>
                  </a:lnTo>
                  <a:lnTo>
                    <a:pt x="1076" y="883"/>
                  </a:lnTo>
                  <a:lnTo>
                    <a:pt x="1008" y="826"/>
                  </a:lnTo>
                  <a:lnTo>
                    <a:pt x="1001" y="821"/>
                  </a:lnTo>
                  <a:lnTo>
                    <a:pt x="938" y="769"/>
                  </a:lnTo>
                  <a:lnTo>
                    <a:pt x="932" y="763"/>
                  </a:lnTo>
                  <a:lnTo>
                    <a:pt x="873" y="714"/>
                  </a:lnTo>
                  <a:lnTo>
                    <a:pt x="867" y="709"/>
                  </a:lnTo>
                  <a:lnTo>
                    <a:pt x="811" y="663"/>
                  </a:lnTo>
                  <a:lnTo>
                    <a:pt x="805" y="657"/>
                  </a:lnTo>
                  <a:lnTo>
                    <a:pt x="751" y="613"/>
                  </a:lnTo>
                  <a:lnTo>
                    <a:pt x="744" y="608"/>
                  </a:lnTo>
                  <a:lnTo>
                    <a:pt x="691" y="563"/>
                  </a:lnTo>
                  <a:lnTo>
                    <a:pt x="684" y="557"/>
                  </a:lnTo>
                  <a:lnTo>
                    <a:pt x="632" y="514"/>
                  </a:lnTo>
                  <a:lnTo>
                    <a:pt x="624" y="508"/>
                  </a:lnTo>
                  <a:lnTo>
                    <a:pt x="573" y="466"/>
                  </a:lnTo>
                  <a:lnTo>
                    <a:pt x="566" y="460"/>
                  </a:lnTo>
                  <a:lnTo>
                    <a:pt x="508" y="412"/>
                  </a:lnTo>
                  <a:lnTo>
                    <a:pt x="501" y="406"/>
                  </a:lnTo>
                  <a:lnTo>
                    <a:pt x="445" y="360"/>
                  </a:lnTo>
                  <a:lnTo>
                    <a:pt x="438" y="354"/>
                  </a:lnTo>
                  <a:lnTo>
                    <a:pt x="82" y="59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6" name="Freeform 234"/>
            <p:cNvSpPr>
              <a:spLocks noChangeArrowheads="1"/>
            </p:cNvSpPr>
            <p:nvPr>
              <p:custDataLst>
                <p:tags r:id="rId243"/>
              </p:custDataLst>
            </p:nvPr>
          </p:nvSpPr>
          <p:spPr bwMode="auto">
            <a:xfrm>
              <a:off x="5102572" y="3420759"/>
              <a:ext cx="3950596" cy="3248243"/>
            </a:xfrm>
            <a:custGeom>
              <a:avLst/>
              <a:gdLst>
                <a:gd name="T0" fmla="*/ 0 w 1463"/>
                <a:gd name="T1" fmla="*/ 2 h 1203"/>
                <a:gd name="T2" fmla="*/ 429 w 1463"/>
                <a:gd name="T3" fmla="*/ 358 h 1203"/>
                <a:gd name="T4" fmla="*/ 493 w 1463"/>
                <a:gd name="T5" fmla="*/ 410 h 1203"/>
                <a:gd name="T6" fmla="*/ 558 w 1463"/>
                <a:gd name="T7" fmla="*/ 465 h 1203"/>
                <a:gd name="T8" fmla="*/ 617 w 1463"/>
                <a:gd name="T9" fmla="*/ 514 h 1203"/>
                <a:gd name="T10" fmla="*/ 677 w 1463"/>
                <a:gd name="T11" fmla="*/ 563 h 1203"/>
                <a:gd name="T12" fmla="*/ 739 w 1463"/>
                <a:gd name="T13" fmla="*/ 614 h 1203"/>
                <a:gd name="T14" fmla="*/ 799 w 1463"/>
                <a:gd name="T15" fmla="*/ 664 h 1203"/>
                <a:gd name="T16" fmla="*/ 862 w 1463"/>
                <a:gd name="T17" fmla="*/ 716 h 1203"/>
                <a:gd name="T18" fmla="*/ 928 w 1463"/>
                <a:gd name="T19" fmla="*/ 771 h 1203"/>
                <a:gd name="T20" fmla="*/ 997 w 1463"/>
                <a:gd name="T21" fmla="*/ 828 h 1203"/>
                <a:gd name="T22" fmla="*/ 1073 w 1463"/>
                <a:gd name="T23" fmla="*/ 891 h 1203"/>
                <a:gd name="T24" fmla="*/ 1157 w 1463"/>
                <a:gd name="T25" fmla="*/ 961 h 1203"/>
                <a:gd name="T26" fmla="*/ 1252 w 1463"/>
                <a:gd name="T27" fmla="*/ 1040 h 1203"/>
                <a:gd name="T28" fmla="*/ 1364 w 1463"/>
                <a:gd name="T29" fmla="*/ 1132 h 1203"/>
                <a:gd name="T30" fmla="*/ 1449 w 1463"/>
                <a:gd name="T31" fmla="*/ 1203 h 1203"/>
                <a:gd name="T32" fmla="*/ 1372 w 1463"/>
                <a:gd name="T33" fmla="*/ 1128 h 1203"/>
                <a:gd name="T34" fmla="*/ 1261 w 1463"/>
                <a:gd name="T35" fmla="*/ 1035 h 1203"/>
                <a:gd name="T36" fmla="*/ 1167 w 1463"/>
                <a:gd name="T37" fmla="*/ 957 h 1203"/>
                <a:gd name="T38" fmla="*/ 1083 w 1463"/>
                <a:gd name="T39" fmla="*/ 888 h 1203"/>
                <a:gd name="T40" fmla="*/ 1008 w 1463"/>
                <a:gd name="T41" fmla="*/ 826 h 1203"/>
                <a:gd name="T42" fmla="*/ 938 w 1463"/>
                <a:gd name="T43" fmla="*/ 769 h 1203"/>
                <a:gd name="T44" fmla="*/ 873 w 1463"/>
                <a:gd name="T45" fmla="*/ 714 h 1203"/>
                <a:gd name="T46" fmla="*/ 811 w 1463"/>
                <a:gd name="T47" fmla="*/ 663 h 1203"/>
                <a:gd name="T48" fmla="*/ 751 w 1463"/>
                <a:gd name="T49" fmla="*/ 613 h 1203"/>
                <a:gd name="T50" fmla="*/ 691 w 1463"/>
                <a:gd name="T51" fmla="*/ 563 h 1203"/>
                <a:gd name="T52" fmla="*/ 632 w 1463"/>
                <a:gd name="T53" fmla="*/ 514 h 1203"/>
                <a:gd name="T54" fmla="*/ 573 w 1463"/>
                <a:gd name="T55" fmla="*/ 466 h 1203"/>
                <a:gd name="T56" fmla="*/ 508 w 1463"/>
                <a:gd name="T57" fmla="*/ 412 h 1203"/>
                <a:gd name="T58" fmla="*/ 445 w 1463"/>
                <a:gd name="T59" fmla="*/ 360 h 1203"/>
                <a:gd name="T60" fmla="*/ 82 w 1463"/>
                <a:gd name="T61" fmla="*/ 59 h 1203"/>
                <a:gd name="T62" fmla="*/ 1 w 1463"/>
                <a:gd name="T6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3" h="1203">
                  <a:moveTo>
                    <a:pt x="1" y="0"/>
                  </a:moveTo>
                  <a:lnTo>
                    <a:pt x="0" y="2"/>
                  </a:lnTo>
                  <a:lnTo>
                    <a:pt x="75" y="64"/>
                  </a:lnTo>
                  <a:lnTo>
                    <a:pt x="429" y="358"/>
                  </a:lnTo>
                  <a:lnTo>
                    <a:pt x="436" y="364"/>
                  </a:lnTo>
                  <a:lnTo>
                    <a:pt x="493" y="410"/>
                  </a:lnTo>
                  <a:lnTo>
                    <a:pt x="500" y="417"/>
                  </a:lnTo>
                  <a:lnTo>
                    <a:pt x="558" y="465"/>
                  </a:lnTo>
                  <a:lnTo>
                    <a:pt x="565" y="470"/>
                  </a:lnTo>
                  <a:lnTo>
                    <a:pt x="617" y="514"/>
                  </a:lnTo>
                  <a:lnTo>
                    <a:pt x="624" y="519"/>
                  </a:lnTo>
                  <a:lnTo>
                    <a:pt x="677" y="563"/>
                  </a:lnTo>
                  <a:lnTo>
                    <a:pt x="684" y="569"/>
                  </a:lnTo>
                  <a:lnTo>
                    <a:pt x="739" y="614"/>
                  </a:lnTo>
                  <a:lnTo>
                    <a:pt x="745" y="619"/>
                  </a:lnTo>
                  <a:lnTo>
                    <a:pt x="799" y="664"/>
                  </a:lnTo>
                  <a:lnTo>
                    <a:pt x="806" y="669"/>
                  </a:lnTo>
                  <a:lnTo>
                    <a:pt x="862" y="716"/>
                  </a:lnTo>
                  <a:lnTo>
                    <a:pt x="868" y="721"/>
                  </a:lnTo>
                  <a:lnTo>
                    <a:pt x="928" y="771"/>
                  </a:lnTo>
                  <a:lnTo>
                    <a:pt x="934" y="776"/>
                  </a:lnTo>
                  <a:lnTo>
                    <a:pt x="997" y="828"/>
                  </a:lnTo>
                  <a:lnTo>
                    <a:pt x="1004" y="834"/>
                  </a:lnTo>
                  <a:lnTo>
                    <a:pt x="1073" y="891"/>
                  </a:lnTo>
                  <a:lnTo>
                    <a:pt x="1081" y="897"/>
                  </a:lnTo>
                  <a:lnTo>
                    <a:pt x="1157" y="961"/>
                  </a:lnTo>
                  <a:lnTo>
                    <a:pt x="1164" y="967"/>
                  </a:lnTo>
                  <a:lnTo>
                    <a:pt x="1252" y="1040"/>
                  </a:lnTo>
                  <a:lnTo>
                    <a:pt x="1260" y="1046"/>
                  </a:lnTo>
                  <a:lnTo>
                    <a:pt x="1364" y="1132"/>
                  </a:lnTo>
                  <a:lnTo>
                    <a:pt x="1372" y="1139"/>
                  </a:lnTo>
                  <a:lnTo>
                    <a:pt x="1449" y="1203"/>
                  </a:lnTo>
                  <a:lnTo>
                    <a:pt x="1463" y="1203"/>
                  </a:lnTo>
                  <a:lnTo>
                    <a:pt x="1372" y="1128"/>
                  </a:lnTo>
                  <a:lnTo>
                    <a:pt x="1364" y="1121"/>
                  </a:lnTo>
                  <a:lnTo>
                    <a:pt x="1261" y="1035"/>
                  </a:lnTo>
                  <a:lnTo>
                    <a:pt x="1253" y="1029"/>
                  </a:lnTo>
                  <a:lnTo>
                    <a:pt x="1167" y="957"/>
                  </a:lnTo>
                  <a:lnTo>
                    <a:pt x="1159" y="952"/>
                  </a:lnTo>
                  <a:lnTo>
                    <a:pt x="1083" y="888"/>
                  </a:lnTo>
                  <a:lnTo>
                    <a:pt x="1076" y="883"/>
                  </a:lnTo>
                  <a:lnTo>
                    <a:pt x="1008" y="826"/>
                  </a:lnTo>
                  <a:lnTo>
                    <a:pt x="1001" y="821"/>
                  </a:lnTo>
                  <a:lnTo>
                    <a:pt x="938" y="769"/>
                  </a:lnTo>
                  <a:lnTo>
                    <a:pt x="932" y="763"/>
                  </a:lnTo>
                  <a:lnTo>
                    <a:pt x="873" y="714"/>
                  </a:lnTo>
                  <a:lnTo>
                    <a:pt x="867" y="709"/>
                  </a:lnTo>
                  <a:lnTo>
                    <a:pt x="811" y="663"/>
                  </a:lnTo>
                  <a:lnTo>
                    <a:pt x="805" y="657"/>
                  </a:lnTo>
                  <a:lnTo>
                    <a:pt x="751" y="613"/>
                  </a:lnTo>
                  <a:lnTo>
                    <a:pt x="744" y="608"/>
                  </a:lnTo>
                  <a:lnTo>
                    <a:pt x="691" y="563"/>
                  </a:lnTo>
                  <a:lnTo>
                    <a:pt x="684" y="557"/>
                  </a:lnTo>
                  <a:lnTo>
                    <a:pt x="632" y="514"/>
                  </a:lnTo>
                  <a:lnTo>
                    <a:pt x="624" y="508"/>
                  </a:lnTo>
                  <a:lnTo>
                    <a:pt x="573" y="466"/>
                  </a:lnTo>
                  <a:lnTo>
                    <a:pt x="566" y="460"/>
                  </a:lnTo>
                  <a:lnTo>
                    <a:pt x="508" y="412"/>
                  </a:lnTo>
                  <a:lnTo>
                    <a:pt x="501" y="406"/>
                  </a:lnTo>
                  <a:lnTo>
                    <a:pt x="445" y="360"/>
                  </a:lnTo>
                  <a:lnTo>
                    <a:pt x="438" y="354"/>
                  </a:lnTo>
                  <a:lnTo>
                    <a:pt x="82" y="59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7" name="Freeform 235"/>
            <p:cNvSpPr>
              <a:spLocks noChangeArrowheads="1"/>
            </p:cNvSpPr>
            <p:nvPr>
              <p:custDataLst>
                <p:tags r:id="rId244"/>
              </p:custDataLst>
            </p:nvPr>
          </p:nvSpPr>
          <p:spPr bwMode="auto">
            <a:xfrm>
              <a:off x="5102572" y="3420759"/>
              <a:ext cx="4703454" cy="3248243"/>
            </a:xfrm>
            <a:custGeom>
              <a:avLst/>
              <a:gdLst>
                <a:gd name="T0" fmla="*/ 0 w 1742"/>
                <a:gd name="T1" fmla="*/ 2 h 1203"/>
                <a:gd name="T2" fmla="*/ 482 w 1742"/>
                <a:gd name="T3" fmla="*/ 337 h 1203"/>
                <a:gd name="T4" fmla="*/ 549 w 1742"/>
                <a:gd name="T5" fmla="*/ 384 h 1203"/>
                <a:gd name="T6" fmla="*/ 617 w 1742"/>
                <a:gd name="T7" fmla="*/ 431 h 1203"/>
                <a:gd name="T8" fmla="*/ 677 w 1742"/>
                <a:gd name="T9" fmla="*/ 472 h 1203"/>
                <a:gd name="T10" fmla="*/ 737 w 1742"/>
                <a:gd name="T11" fmla="*/ 515 h 1203"/>
                <a:gd name="T12" fmla="*/ 797 w 1742"/>
                <a:gd name="T13" fmla="*/ 556 h 1203"/>
                <a:gd name="T14" fmla="*/ 856 w 1742"/>
                <a:gd name="T15" fmla="*/ 597 h 1203"/>
                <a:gd name="T16" fmla="*/ 916 w 1742"/>
                <a:gd name="T17" fmla="*/ 638 h 1203"/>
                <a:gd name="T18" fmla="*/ 978 w 1742"/>
                <a:gd name="T19" fmla="*/ 681 h 1203"/>
                <a:gd name="T20" fmla="*/ 1042 w 1742"/>
                <a:gd name="T21" fmla="*/ 726 h 1203"/>
                <a:gd name="T22" fmla="*/ 1111 w 1742"/>
                <a:gd name="T23" fmla="*/ 774 h 1203"/>
                <a:gd name="T24" fmla="*/ 1186 w 1742"/>
                <a:gd name="T25" fmla="*/ 826 h 1203"/>
                <a:gd name="T26" fmla="*/ 1268 w 1742"/>
                <a:gd name="T27" fmla="*/ 884 h 1203"/>
                <a:gd name="T28" fmla="*/ 1364 w 1742"/>
                <a:gd name="T29" fmla="*/ 950 h 1203"/>
                <a:gd name="T30" fmla="*/ 1470 w 1742"/>
                <a:gd name="T31" fmla="*/ 1024 h 1203"/>
                <a:gd name="T32" fmla="*/ 1599 w 1742"/>
                <a:gd name="T33" fmla="*/ 1114 h 1203"/>
                <a:gd name="T34" fmla="*/ 1727 w 1742"/>
                <a:gd name="T35" fmla="*/ 1203 h 1203"/>
                <a:gd name="T36" fmla="*/ 1607 w 1742"/>
                <a:gd name="T37" fmla="*/ 1109 h 1203"/>
                <a:gd name="T38" fmla="*/ 1479 w 1742"/>
                <a:gd name="T39" fmla="*/ 1020 h 1203"/>
                <a:gd name="T40" fmla="*/ 1372 w 1742"/>
                <a:gd name="T41" fmla="*/ 946 h 1203"/>
                <a:gd name="T42" fmla="*/ 1277 w 1742"/>
                <a:gd name="T43" fmla="*/ 880 h 1203"/>
                <a:gd name="T44" fmla="*/ 1195 w 1742"/>
                <a:gd name="T45" fmla="*/ 823 h 1203"/>
                <a:gd name="T46" fmla="*/ 1121 w 1742"/>
                <a:gd name="T47" fmla="*/ 771 h 1203"/>
                <a:gd name="T48" fmla="*/ 1052 w 1742"/>
                <a:gd name="T49" fmla="*/ 724 h 1203"/>
                <a:gd name="T50" fmla="*/ 989 w 1742"/>
                <a:gd name="T51" fmla="*/ 679 h 1203"/>
                <a:gd name="T52" fmla="*/ 928 w 1742"/>
                <a:gd name="T53" fmla="*/ 636 h 1203"/>
                <a:gd name="T54" fmla="*/ 868 w 1742"/>
                <a:gd name="T55" fmla="*/ 595 h 1203"/>
                <a:gd name="T56" fmla="*/ 810 w 1742"/>
                <a:gd name="T57" fmla="*/ 555 h 1203"/>
                <a:gd name="T58" fmla="*/ 751 w 1742"/>
                <a:gd name="T59" fmla="*/ 514 h 1203"/>
                <a:gd name="T60" fmla="*/ 691 w 1742"/>
                <a:gd name="T61" fmla="*/ 472 h 1203"/>
                <a:gd name="T62" fmla="*/ 632 w 1742"/>
                <a:gd name="T63" fmla="*/ 431 h 1203"/>
                <a:gd name="T64" fmla="*/ 566 w 1742"/>
                <a:gd name="T65" fmla="*/ 385 h 1203"/>
                <a:gd name="T66" fmla="*/ 500 w 1742"/>
                <a:gd name="T67" fmla="*/ 339 h 1203"/>
                <a:gd name="T68" fmla="*/ 90 w 1742"/>
                <a:gd name="T69" fmla="*/ 54 h 1203"/>
                <a:gd name="T70" fmla="*/ 1 w 1742"/>
                <a:gd name="T7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42" h="1203">
                  <a:moveTo>
                    <a:pt x="1" y="0"/>
                  </a:moveTo>
                  <a:lnTo>
                    <a:pt x="0" y="2"/>
                  </a:lnTo>
                  <a:lnTo>
                    <a:pt x="82" y="59"/>
                  </a:lnTo>
                  <a:lnTo>
                    <a:pt x="482" y="337"/>
                  </a:lnTo>
                  <a:lnTo>
                    <a:pt x="491" y="343"/>
                  </a:lnTo>
                  <a:lnTo>
                    <a:pt x="549" y="384"/>
                  </a:lnTo>
                  <a:lnTo>
                    <a:pt x="557" y="389"/>
                  </a:lnTo>
                  <a:lnTo>
                    <a:pt x="617" y="431"/>
                  </a:lnTo>
                  <a:lnTo>
                    <a:pt x="624" y="436"/>
                  </a:lnTo>
                  <a:lnTo>
                    <a:pt x="677" y="472"/>
                  </a:lnTo>
                  <a:lnTo>
                    <a:pt x="684" y="478"/>
                  </a:lnTo>
                  <a:lnTo>
                    <a:pt x="737" y="515"/>
                  </a:lnTo>
                  <a:lnTo>
                    <a:pt x="744" y="519"/>
                  </a:lnTo>
                  <a:lnTo>
                    <a:pt x="797" y="556"/>
                  </a:lnTo>
                  <a:lnTo>
                    <a:pt x="804" y="561"/>
                  </a:lnTo>
                  <a:lnTo>
                    <a:pt x="856" y="597"/>
                  </a:lnTo>
                  <a:lnTo>
                    <a:pt x="863" y="602"/>
                  </a:lnTo>
                  <a:lnTo>
                    <a:pt x="916" y="638"/>
                  </a:lnTo>
                  <a:lnTo>
                    <a:pt x="923" y="643"/>
                  </a:lnTo>
                  <a:lnTo>
                    <a:pt x="978" y="681"/>
                  </a:lnTo>
                  <a:lnTo>
                    <a:pt x="985" y="686"/>
                  </a:lnTo>
                  <a:lnTo>
                    <a:pt x="1042" y="726"/>
                  </a:lnTo>
                  <a:lnTo>
                    <a:pt x="1050" y="731"/>
                  </a:lnTo>
                  <a:lnTo>
                    <a:pt x="1111" y="774"/>
                  </a:lnTo>
                  <a:lnTo>
                    <a:pt x="1119" y="779"/>
                  </a:lnTo>
                  <a:lnTo>
                    <a:pt x="1186" y="826"/>
                  </a:lnTo>
                  <a:lnTo>
                    <a:pt x="1193" y="832"/>
                  </a:lnTo>
                  <a:lnTo>
                    <a:pt x="1268" y="884"/>
                  </a:lnTo>
                  <a:lnTo>
                    <a:pt x="1276" y="890"/>
                  </a:lnTo>
                  <a:lnTo>
                    <a:pt x="1364" y="950"/>
                  </a:lnTo>
                  <a:lnTo>
                    <a:pt x="1372" y="956"/>
                  </a:lnTo>
                  <a:lnTo>
                    <a:pt x="1470" y="1024"/>
                  </a:lnTo>
                  <a:lnTo>
                    <a:pt x="1479" y="1030"/>
                  </a:lnTo>
                  <a:lnTo>
                    <a:pt x="1599" y="1114"/>
                  </a:lnTo>
                  <a:lnTo>
                    <a:pt x="1610" y="1121"/>
                  </a:lnTo>
                  <a:lnTo>
                    <a:pt x="1727" y="1203"/>
                  </a:lnTo>
                  <a:lnTo>
                    <a:pt x="1742" y="1203"/>
                  </a:lnTo>
                  <a:lnTo>
                    <a:pt x="1607" y="1109"/>
                  </a:lnTo>
                  <a:lnTo>
                    <a:pt x="1597" y="1102"/>
                  </a:lnTo>
                  <a:lnTo>
                    <a:pt x="1479" y="1020"/>
                  </a:lnTo>
                  <a:lnTo>
                    <a:pt x="1470" y="1014"/>
                  </a:lnTo>
                  <a:lnTo>
                    <a:pt x="1372" y="946"/>
                  </a:lnTo>
                  <a:lnTo>
                    <a:pt x="1364" y="940"/>
                  </a:lnTo>
                  <a:lnTo>
                    <a:pt x="1277" y="880"/>
                  </a:lnTo>
                  <a:lnTo>
                    <a:pt x="1269" y="874"/>
                  </a:lnTo>
                  <a:lnTo>
                    <a:pt x="1195" y="823"/>
                  </a:lnTo>
                  <a:lnTo>
                    <a:pt x="1188" y="817"/>
                  </a:lnTo>
                  <a:lnTo>
                    <a:pt x="1121" y="771"/>
                  </a:lnTo>
                  <a:lnTo>
                    <a:pt x="1114" y="766"/>
                  </a:lnTo>
                  <a:lnTo>
                    <a:pt x="1052" y="724"/>
                  </a:lnTo>
                  <a:lnTo>
                    <a:pt x="1045" y="719"/>
                  </a:lnTo>
                  <a:lnTo>
                    <a:pt x="989" y="679"/>
                  </a:lnTo>
                  <a:lnTo>
                    <a:pt x="982" y="674"/>
                  </a:lnTo>
                  <a:lnTo>
                    <a:pt x="928" y="636"/>
                  </a:lnTo>
                  <a:lnTo>
                    <a:pt x="921" y="632"/>
                  </a:lnTo>
                  <a:lnTo>
                    <a:pt x="868" y="595"/>
                  </a:lnTo>
                  <a:lnTo>
                    <a:pt x="861" y="591"/>
                  </a:lnTo>
                  <a:lnTo>
                    <a:pt x="810" y="555"/>
                  </a:lnTo>
                  <a:lnTo>
                    <a:pt x="803" y="550"/>
                  </a:lnTo>
                  <a:lnTo>
                    <a:pt x="751" y="514"/>
                  </a:lnTo>
                  <a:lnTo>
                    <a:pt x="744" y="509"/>
                  </a:lnTo>
                  <a:lnTo>
                    <a:pt x="691" y="472"/>
                  </a:lnTo>
                  <a:lnTo>
                    <a:pt x="684" y="467"/>
                  </a:lnTo>
                  <a:lnTo>
                    <a:pt x="632" y="431"/>
                  </a:lnTo>
                  <a:lnTo>
                    <a:pt x="624" y="426"/>
                  </a:lnTo>
                  <a:lnTo>
                    <a:pt x="566" y="385"/>
                  </a:lnTo>
                  <a:lnTo>
                    <a:pt x="558" y="379"/>
                  </a:lnTo>
                  <a:lnTo>
                    <a:pt x="500" y="339"/>
                  </a:lnTo>
                  <a:lnTo>
                    <a:pt x="491" y="334"/>
                  </a:lnTo>
                  <a:lnTo>
                    <a:pt x="90" y="54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8" name="Freeform 236"/>
            <p:cNvSpPr>
              <a:spLocks noChangeArrowheads="1"/>
            </p:cNvSpPr>
            <p:nvPr>
              <p:custDataLst>
                <p:tags r:id="rId245"/>
              </p:custDataLst>
            </p:nvPr>
          </p:nvSpPr>
          <p:spPr bwMode="auto">
            <a:xfrm>
              <a:off x="5102572" y="3420759"/>
              <a:ext cx="4703454" cy="3248243"/>
            </a:xfrm>
            <a:custGeom>
              <a:avLst/>
              <a:gdLst>
                <a:gd name="T0" fmla="*/ 0 w 1742"/>
                <a:gd name="T1" fmla="*/ 2 h 1203"/>
                <a:gd name="T2" fmla="*/ 482 w 1742"/>
                <a:gd name="T3" fmla="*/ 337 h 1203"/>
                <a:gd name="T4" fmla="*/ 549 w 1742"/>
                <a:gd name="T5" fmla="*/ 384 h 1203"/>
                <a:gd name="T6" fmla="*/ 617 w 1742"/>
                <a:gd name="T7" fmla="*/ 431 h 1203"/>
                <a:gd name="T8" fmla="*/ 677 w 1742"/>
                <a:gd name="T9" fmla="*/ 472 h 1203"/>
                <a:gd name="T10" fmla="*/ 737 w 1742"/>
                <a:gd name="T11" fmla="*/ 515 h 1203"/>
                <a:gd name="T12" fmla="*/ 797 w 1742"/>
                <a:gd name="T13" fmla="*/ 556 h 1203"/>
                <a:gd name="T14" fmla="*/ 856 w 1742"/>
                <a:gd name="T15" fmla="*/ 597 h 1203"/>
                <a:gd name="T16" fmla="*/ 916 w 1742"/>
                <a:gd name="T17" fmla="*/ 638 h 1203"/>
                <a:gd name="T18" fmla="*/ 978 w 1742"/>
                <a:gd name="T19" fmla="*/ 681 h 1203"/>
                <a:gd name="T20" fmla="*/ 1042 w 1742"/>
                <a:gd name="T21" fmla="*/ 726 h 1203"/>
                <a:gd name="T22" fmla="*/ 1111 w 1742"/>
                <a:gd name="T23" fmla="*/ 774 h 1203"/>
                <a:gd name="T24" fmla="*/ 1186 w 1742"/>
                <a:gd name="T25" fmla="*/ 826 h 1203"/>
                <a:gd name="T26" fmla="*/ 1268 w 1742"/>
                <a:gd name="T27" fmla="*/ 884 h 1203"/>
                <a:gd name="T28" fmla="*/ 1364 w 1742"/>
                <a:gd name="T29" fmla="*/ 950 h 1203"/>
                <a:gd name="T30" fmla="*/ 1470 w 1742"/>
                <a:gd name="T31" fmla="*/ 1024 h 1203"/>
                <a:gd name="T32" fmla="*/ 1599 w 1742"/>
                <a:gd name="T33" fmla="*/ 1114 h 1203"/>
                <a:gd name="T34" fmla="*/ 1727 w 1742"/>
                <a:gd name="T35" fmla="*/ 1203 h 1203"/>
                <a:gd name="T36" fmla="*/ 1607 w 1742"/>
                <a:gd name="T37" fmla="*/ 1109 h 1203"/>
                <a:gd name="T38" fmla="*/ 1479 w 1742"/>
                <a:gd name="T39" fmla="*/ 1020 h 1203"/>
                <a:gd name="T40" fmla="*/ 1372 w 1742"/>
                <a:gd name="T41" fmla="*/ 946 h 1203"/>
                <a:gd name="T42" fmla="*/ 1277 w 1742"/>
                <a:gd name="T43" fmla="*/ 880 h 1203"/>
                <a:gd name="T44" fmla="*/ 1195 w 1742"/>
                <a:gd name="T45" fmla="*/ 823 h 1203"/>
                <a:gd name="T46" fmla="*/ 1121 w 1742"/>
                <a:gd name="T47" fmla="*/ 771 h 1203"/>
                <a:gd name="T48" fmla="*/ 1052 w 1742"/>
                <a:gd name="T49" fmla="*/ 724 h 1203"/>
                <a:gd name="T50" fmla="*/ 989 w 1742"/>
                <a:gd name="T51" fmla="*/ 679 h 1203"/>
                <a:gd name="T52" fmla="*/ 928 w 1742"/>
                <a:gd name="T53" fmla="*/ 636 h 1203"/>
                <a:gd name="T54" fmla="*/ 868 w 1742"/>
                <a:gd name="T55" fmla="*/ 595 h 1203"/>
                <a:gd name="T56" fmla="*/ 810 w 1742"/>
                <a:gd name="T57" fmla="*/ 555 h 1203"/>
                <a:gd name="T58" fmla="*/ 751 w 1742"/>
                <a:gd name="T59" fmla="*/ 514 h 1203"/>
                <a:gd name="T60" fmla="*/ 691 w 1742"/>
                <a:gd name="T61" fmla="*/ 472 h 1203"/>
                <a:gd name="T62" fmla="*/ 632 w 1742"/>
                <a:gd name="T63" fmla="*/ 431 h 1203"/>
                <a:gd name="T64" fmla="*/ 566 w 1742"/>
                <a:gd name="T65" fmla="*/ 385 h 1203"/>
                <a:gd name="T66" fmla="*/ 500 w 1742"/>
                <a:gd name="T67" fmla="*/ 339 h 1203"/>
                <a:gd name="T68" fmla="*/ 90 w 1742"/>
                <a:gd name="T69" fmla="*/ 54 h 1203"/>
                <a:gd name="T70" fmla="*/ 1 w 1742"/>
                <a:gd name="T7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42" h="1203">
                  <a:moveTo>
                    <a:pt x="1" y="0"/>
                  </a:moveTo>
                  <a:lnTo>
                    <a:pt x="0" y="2"/>
                  </a:lnTo>
                  <a:lnTo>
                    <a:pt x="82" y="59"/>
                  </a:lnTo>
                  <a:lnTo>
                    <a:pt x="482" y="337"/>
                  </a:lnTo>
                  <a:lnTo>
                    <a:pt x="491" y="343"/>
                  </a:lnTo>
                  <a:lnTo>
                    <a:pt x="549" y="384"/>
                  </a:lnTo>
                  <a:lnTo>
                    <a:pt x="557" y="389"/>
                  </a:lnTo>
                  <a:lnTo>
                    <a:pt x="617" y="431"/>
                  </a:lnTo>
                  <a:lnTo>
                    <a:pt x="624" y="436"/>
                  </a:lnTo>
                  <a:lnTo>
                    <a:pt x="677" y="472"/>
                  </a:lnTo>
                  <a:lnTo>
                    <a:pt x="684" y="478"/>
                  </a:lnTo>
                  <a:lnTo>
                    <a:pt x="737" y="515"/>
                  </a:lnTo>
                  <a:lnTo>
                    <a:pt x="744" y="519"/>
                  </a:lnTo>
                  <a:lnTo>
                    <a:pt x="797" y="556"/>
                  </a:lnTo>
                  <a:lnTo>
                    <a:pt x="804" y="561"/>
                  </a:lnTo>
                  <a:lnTo>
                    <a:pt x="856" y="597"/>
                  </a:lnTo>
                  <a:lnTo>
                    <a:pt x="863" y="602"/>
                  </a:lnTo>
                  <a:lnTo>
                    <a:pt x="916" y="638"/>
                  </a:lnTo>
                  <a:lnTo>
                    <a:pt x="923" y="643"/>
                  </a:lnTo>
                  <a:lnTo>
                    <a:pt x="978" y="681"/>
                  </a:lnTo>
                  <a:lnTo>
                    <a:pt x="985" y="686"/>
                  </a:lnTo>
                  <a:lnTo>
                    <a:pt x="1042" y="726"/>
                  </a:lnTo>
                  <a:lnTo>
                    <a:pt x="1050" y="731"/>
                  </a:lnTo>
                  <a:lnTo>
                    <a:pt x="1111" y="774"/>
                  </a:lnTo>
                  <a:lnTo>
                    <a:pt x="1119" y="779"/>
                  </a:lnTo>
                  <a:lnTo>
                    <a:pt x="1186" y="826"/>
                  </a:lnTo>
                  <a:lnTo>
                    <a:pt x="1193" y="832"/>
                  </a:lnTo>
                  <a:lnTo>
                    <a:pt x="1268" y="884"/>
                  </a:lnTo>
                  <a:lnTo>
                    <a:pt x="1276" y="890"/>
                  </a:lnTo>
                  <a:lnTo>
                    <a:pt x="1364" y="950"/>
                  </a:lnTo>
                  <a:lnTo>
                    <a:pt x="1372" y="956"/>
                  </a:lnTo>
                  <a:lnTo>
                    <a:pt x="1470" y="1024"/>
                  </a:lnTo>
                  <a:lnTo>
                    <a:pt x="1479" y="1030"/>
                  </a:lnTo>
                  <a:lnTo>
                    <a:pt x="1599" y="1114"/>
                  </a:lnTo>
                  <a:lnTo>
                    <a:pt x="1610" y="1121"/>
                  </a:lnTo>
                  <a:lnTo>
                    <a:pt x="1727" y="1203"/>
                  </a:lnTo>
                  <a:lnTo>
                    <a:pt x="1742" y="1203"/>
                  </a:lnTo>
                  <a:lnTo>
                    <a:pt x="1607" y="1109"/>
                  </a:lnTo>
                  <a:lnTo>
                    <a:pt x="1597" y="1102"/>
                  </a:lnTo>
                  <a:lnTo>
                    <a:pt x="1479" y="1020"/>
                  </a:lnTo>
                  <a:lnTo>
                    <a:pt x="1470" y="1014"/>
                  </a:lnTo>
                  <a:lnTo>
                    <a:pt x="1372" y="946"/>
                  </a:lnTo>
                  <a:lnTo>
                    <a:pt x="1364" y="940"/>
                  </a:lnTo>
                  <a:lnTo>
                    <a:pt x="1277" y="880"/>
                  </a:lnTo>
                  <a:lnTo>
                    <a:pt x="1269" y="874"/>
                  </a:lnTo>
                  <a:lnTo>
                    <a:pt x="1195" y="823"/>
                  </a:lnTo>
                  <a:lnTo>
                    <a:pt x="1188" y="817"/>
                  </a:lnTo>
                  <a:lnTo>
                    <a:pt x="1121" y="771"/>
                  </a:lnTo>
                  <a:lnTo>
                    <a:pt x="1114" y="766"/>
                  </a:lnTo>
                  <a:lnTo>
                    <a:pt x="1052" y="724"/>
                  </a:lnTo>
                  <a:lnTo>
                    <a:pt x="1045" y="719"/>
                  </a:lnTo>
                  <a:lnTo>
                    <a:pt x="989" y="679"/>
                  </a:lnTo>
                  <a:lnTo>
                    <a:pt x="982" y="674"/>
                  </a:lnTo>
                  <a:lnTo>
                    <a:pt x="928" y="636"/>
                  </a:lnTo>
                  <a:lnTo>
                    <a:pt x="921" y="632"/>
                  </a:lnTo>
                  <a:lnTo>
                    <a:pt x="868" y="595"/>
                  </a:lnTo>
                  <a:lnTo>
                    <a:pt x="861" y="591"/>
                  </a:lnTo>
                  <a:lnTo>
                    <a:pt x="810" y="555"/>
                  </a:lnTo>
                  <a:lnTo>
                    <a:pt x="803" y="550"/>
                  </a:lnTo>
                  <a:lnTo>
                    <a:pt x="751" y="514"/>
                  </a:lnTo>
                  <a:lnTo>
                    <a:pt x="744" y="509"/>
                  </a:lnTo>
                  <a:lnTo>
                    <a:pt x="691" y="472"/>
                  </a:lnTo>
                  <a:lnTo>
                    <a:pt x="684" y="467"/>
                  </a:lnTo>
                  <a:lnTo>
                    <a:pt x="632" y="431"/>
                  </a:lnTo>
                  <a:lnTo>
                    <a:pt x="624" y="426"/>
                  </a:lnTo>
                  <a:lnTo>
                    <a:pt x="566" y="385"/>
                  </a:lnTo>
                  <a:lnTo>
                    <a:pt x="558" y="379"/>
                  </a:lnTo>
                  <a:lnTo>
                    <a:pt x="500" y="339"/>
                  </a:lnTo>
                  <a:lnTo>
                    <a:pt x="491" y="334"/>
                  </a:lnTo>
                  <a:lnTo>
                    <a:pt x="90" y="54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39" name="Freeform 237"/>
            <p:cNvSpPr>
              <a:spLocks noChangeArrowheads="1"/>
            </p:cNvSpPr>
            <p:nvPr>
              <p:custDataLst>
                <p:tags r:id="rId246"/>
              </p:custDataLst>
            </p:nvPr>
          </p:nvSpPr>
          <p:spPr bwMode="auto">
            <a:xfrm>
              <a:off x="5102572" y="3417775"/>
              <a:ext cx="5638036" cy="3251227"/>
            </a:xfrm>
            <a:custGeom>
              <a:avLst/>
              <a:gdLst>
                <a:gd name="T0" fmla="*/ 4 w 2088"/>
                <a:gd name="T1" fmla="*/ 3 h 1204"/>
                <a:gd name="T2" fmla="*/ 1 w 2088"/>
                <a:gd name="T3" fmla="*/ 1 h 1204"/>
                <a:gd name="T4" fmla="*/ 90 w 2088"/>
                <a:gd name="T5" fmla="*/ 55 h 1204"/>
                <a:gd name="T6" fmla="*/ 549 w 2088"/>
                <a:gd name="T7" fmla="*/ 321 h 1204"/>
                <a:gd name="T8" fmla="*/ 618 w 2088"/>
                <a:gd name="T9" fmla="*/ 361 h 1204"/>
                <a:gd name="T10" fmla="*/ 686 w 2088"/>
                <a:gd name="T11" fmla="*/ 401 h 1204"/>
                <a:gd name="T12" fmla="*/ 746 w 2088"/>
                <a:gd name="T13" fmla="*/ 436 h 1204"/>
                <a:gd name="T14" fmla="*/ 805 w 2088"/>
                <a:gd name="T15" fmla="*/ 470 h 1204"/>
                <a:gd name="T16" fmla="*/ 863 w 2088"/>
                <a:gd name="T17" fmla="*/ 504 h 1204"/>
                <a:gd name="T18" fmla="*/ 919 w 2088"/>
                <a:gd name="T19" fmla="*/ 536 h 1204"/>
                <a:gd name="T20" fmla="*/ 976 w 2088"/>
                <a:gd name="T21" fmla="*/ 569 h 1204"/>
                <a:gd name="T22" fmla="*/ 1033 w 2088"/>
                <a:gd name="T23" fmla="*/ 602 h 1204"/>
                <a:gd name="T24" fmla="*/ 1092 w 2088"/>
                <a:gd name="T25" fmla="*/ 636 h 1204"/>
                <a:gd name="T26" fmla="*/ 1153 w 2088"/>
                <a:gd name="T27" fmla="*/ 672 h 1204"/>
                <a:gd name="T28" fmla="*/ 1219 w 2088"/>
                <a:gd name="T29" fmla="*/ 710 h 1204"/>
                <a:gd name="T30" fmla="*/ 1291 w 2088"/>
                <a:gd name="T31" fmla="*/ 751 h 1204"/>
                <a:gd name="T32" fmla="*/ 1372 w 2088"/>
                <a:gd name="T33" fmla="*/ 799 h 1204"/>
                <a:gd name="T34" fmla="*/ 1460 w 2088"/>
                <a:gd name="T35" fmla="*/ 850 h 1204"/>
                <a:gd name="T36" fmla="*/ 1565 w 2088"/>
                <a:gd name="T37" fmla="*/ 910 h 1204"/>
                <a:gd name="T38" fmla="*/ 1688 w 2088"/>
                <a:gd name="T39" fmla="*/ 982 h 1204"/>
                <a:gd name="T40" fmla="*/ 1841 w 2088"/>
                <a:gd name="T41" fmla="*/ 1071 h 1204"/>
                <a:gd name="T42" fmla="*/ 2038 w 2088"/>
                <a:gd name="T43" fmla="*/ 1185 h 1204"/>
                <a:gd name="T44" fmla="*/ 2088 w 2088"/>
                <a:gd name="T45" fmla="*/ 1204 h 1204"/>
                <a:gd name="T46" fmla="*/ 2015 w 2088"/>
                <a:gd name="T47" fmla="*/ 1162 h 1204"/>
                <a:gd name="T48" fmla="*/ 1823 w 2088"/>
                <a:gd name="T49" fmla="*/ 1050 h 1204"/>
                <a:gd name="T50" fmla="*/ 1673 w 2088"/>
                <a:gd name="T51" fmla="*/ 964 h 1204"/>
                <a:gd name="T52" fmla="*/ 1552 w 2088"/>
                <a:gd name="T53" fmla="*/ 893 h 1204"/>
                <a:gd name="T54" fmla="*/ 1451 w 2088"/>
                <a:gd name="T55" fmla="*/ 834 h 1204"/>
                <a:gd name="T56" fmla="*/ 1364 w 2088"/>
                <a:gd name="T57" fmla="*/ 784 h 1204"/>
                <a:gd name="T58" fmla="*/ 1284 w 2088"/>
                <a:gd name="T59" fmla="*/ 738 h 1204"/>
                <a:gd name="T60" fmla="*/ 1214 w 2088"/>
                <a:gd name="T61" fmla="*/ 697 h 1204"/>
                <a:gd name="T62" fmla="*/ 1149 w 2088"/>
                <a:gd name="T63" fmla="*/ 659 h 1204"/>
                <a:gd name="T64" fmla="*/ 1088 w 2088"/>
                <a:gd name="T65" fmla="*/ 624 h 1204"/>
                <a:gd name="T66" fmla="*/ 1030 w 2088"/>
                <a:gd name="T67" fmla="*/ 590 h 1204"/>
                <a:gd name="T68" fmla="*/ 973 w 2088"/>
                <a:gd name="T69" fmla="*/ 558 h 1204"/>
                <a:gd name="T70" fmla="*/ 918 w 2088"/>
                <a:gd name="T71" fmla="*/ 525 h 1204"/>
                <a:gd name="T72" fmla="*/ 862 w 2088"/>
                <a:gd name="T73" fmla="*/ 493 h 1204"/>
                <a:gd name="T74" fmla="*/ 804 w 2088"/>
                <a:gd name="T75" fmla="*/ 459 h 1204"/>
                <a:gd name="T76" fmla="*/ 746 w 2088"/>
                <a:gd name="T77" fmla="*/ 425 h 1204"/>
                <a:gd name="T78" fmla="*/ 686 w 2088"/>
                <a:gd name="T79" fmla="*/ 391 h 1204"/>
                <a:gd name="T80" fmla="*/ 618 w 2088"/>
                <a:gd name="T81" fmla="*/ 352 h 1204"/>
                <a:gd name="T82" fmla="*/ 550 w 2088"/>
                <a:gd name="T83" fmla="*/ 312 h 1204"/>
                <a:gd name="T84" fmla="*/ 11 w 2088"/>
                <a:gd name="T8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88" h="1204">
                  <a:moveTo>
                    <a:pt x="11" y="0"/>
                  </a:moveTo>
                  <a:lnTo>
                    <a:pt x="4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90" y="55"/>
                  </a:lnTo>
                  <a:lnTo>
                    <a:pt x="539" y="316"/>
                  </a:lnTo>
                  <a:lnTo>
                    <a:pt x="549" y="321"/>
                  </a:lnTo>
                  <a:lnTo>
                    <a:pt x="609" y="356"/>
                  </a:lnTo>
                  <a:lnTo>
                    <a:pt x="618" y="361"/>
                  </a:lnTo>
                  <a:lnTo>
                    <a:pt x="678" y="396"/>
                  </a:lnTo>
                  <a:lnTo>
                    <a:pt x="686" y="401"/>
                  </a:lnTo>
                  <a:lnTo>
                    <a:pt x="738" y="431"/>
                  </a:lnTo>
                  <a:lnTo>
                    <a:pt x="746" y="436"/>
                  </a:lnTo>
                  <a:lnTo>
                    <a:pt x="797" y="466"/>
                  </a:lnTo>
                  <a:lnTo>
                    <a:pt x="805" y="470"/>
                  </a:lnTo>
                  <a:lnTo>
                    <a:pt x="856" y="499"/>
                  </a:lnTo>
                  <a:lnTo>
                    <a:pt x="863" y="504"/>
                  </a:lnTo>
                  <a:lnTo>
                    <a:pt x="912" y="532"/>
                  </a:lnTo>
                  <a:lnTo>
                    <a:pt x="919" y="536"/>
                  </a:lnTo>
                  <a:lnTo>
                    <a:pt x="968" y="565"/>
                  </a:lnTo>
                  <a:lnTo>
                    <a:pt x="976" y="569"/>
                  </a:lnTo>
                  <a:lnTo>
                    <a:pt x="1026" y="598"/>
                  </a:lnTo>
                  <a:lnTo>
                    <a:pt x="1033" y="602"/>
                  </a:lnTo>
                  <a:lnTo>
                    <a:pt x="1084" y="632"/>
                  </a:lnTo>
                  <a:lnTo>
                    <a:pt x="1092" y="636"/>
                  </a:lnTo>
                  <a:lnTo>
                    <a:pt x="1146" y="668"/>
                  </a:lnTo>
                  <a:lnTo>
                    <a:pt x="1153" y="672"/>
                  </a:lnTo>
                  <a:lnTo>
                    <a:pt x="1212" y="706"/>
                  </a:lnTo>
                  <a:lnTo>
                    <a:pt x="1219" y="710"/>
                  </a:lnTo>
                  <a:lnTo>
                    <a:pt x="1283" y="747"/>
                  </a:lnTo>
                  <a:lnTo>
                    <a:pt x="1291" y="751"/>
                  </a:lnTo>
                  <a:lnTo>
                    <a:pt x="1364" y="794"/>
                  </a:lnTo>
                  <a:lnTo>
                    <a:pt x="1372" y="799"/>
                  </a:lnTo>
                  <a:lnTo>
                    <a:pt x="1451" y="845"/>
                  </a:lnTo>
                  <a:lnTo>
                    <a:pt x="1460" y="850"/>
                  </a:lnTo>
                  <a:lnTo>
                    <a:pt x="1555" y="905"/>
                  </a:lnTo>
                  <a:lnTo>
                    <a:pt x="1565" y="910"/>
                  </a:lnTo>
                  <a:lnTo>
                    <a:pt x="1678" y="976"/>
                  </a:lnTo>
                  <a:lnTo>
                    <a:pt x="1688" y="982"/>
                  </a:lnTo>
                  <a:lnTo>
                    <a:pt x="1829" y="1064"/>
                  </a:lnTo>
                  <a:lnTo>
                    <a:pt x="1841" y="1071"/>
                  </a:lnTo>
                  <a:lnTo>
                    <a:pt x="2024" y="1176"/>
                  </a:lnTo>
                  <a:lnTo>
                    <a:pt x="2038" y="1185"/>
                  </a:lnTo>
                  <a:lnTo>
                    <a:pt x="2071" y="1204"/>
                  </a:lnTo>
                  <a:lnTo>
                    <a:pt x="2088" y="1204"/>
                  </a:lnTo>
                  <a:lnTo>
                    <a:pt x="2030" y="1170"/>
                  </a:lnTo>
                  <a:lnTo>
                    <a:pt x="2015" y="1162"/>
                  </a:lnTo>
                  <a:lnTo>
                    <a:pt x="1835" y="1057"/>
                  </a:lnTo>
                  <a:lnTo>
                    <a:pt x="1823" y="1050"/>
                  </a:lnTo>
                  <a:lnTo>
                    <a:pt x="1685" y="970"/>
                  </a:lnTo>
                  <a:lnTo>
                    <a:pt x="1673" y="964"/>
                  </a:lnTo>
                  <a:lnTo>
                    <a:pt x="1562" y="899"/>
                  </a:lnTo>
                  <a:lnTo>
                    <a:pt x="1552" y="893"/>
                  </a:lnTo>
                  <a:lnTo>
                    <a:pt x="1460" y="839"/>
                  </a:lnTo>
                  <a:lnTo>
                    <a:pt x="1451" y="834"/>
                  </a:lnTo>
                  <a:lnTo>
                    <a:pt x="1372" y="789"/>
                  </a:lnTo>
                  <a:lnTo>
                    <a:pt x="1364" y="784"/>
                  </a:lnTo>
                  <a:lnTo>
                    <a:pt x="1292" y="742"/>
                  </a:lnTo>
                  <a:lnTo>
                    <a:pt x="1284" y="738"/>
                  </a:lnTo>
                  <a:lnTo>
                    <a:pt x="1222" y="701"/>
                  </a:lnTo>
                  <a:lnTo>
                    <a:pt x="1214" y="697"/>
                  </a:lnTo>
                  <a:lnTo>
                    <a:pt x="1156" y="663"/>
                  </a:lnTo>
                  <a:lnTo>
                    <a:pt x="1149" y="659"/>
                  </a:lnTo>
                  <a:lnTo>
                    <a:pt x="1095" y="628"/>
                  </a:lnTo>
                  <a:lnTo>
                    <a:pt x="1088" y="624"/>
                  </a:lnTo>
                  <a:lnTo>
                    <a:pt x="1037" y="594"/>
                  </a:lnTo>
                  <a:lnTo>
                    <a:pt x="1030" y="590"/>
                  </a:lnTo>
                  <a:lnTo>
                    <a:pt x="980" y="562"/>
                  </a:lnTo>
                  <a:lnTo>
                    <a:pt x="973" y="558"/>
                  </a:lnTo>
                  <a:lnTo>
                    <a:pt x="925" y="530"/>
                  </a:lnTo>
                  <a:lnTo>
                    <a:pt x="918" y="525"/>
                  </a:lnTo>
                  <a:lnTo>
                    <a:pt x="869" y="497"/>
                  </a:lnTo>
                  <a:lnTo>
                    <a:pt x="862" y="493"/>
                  </a:lnTo>
                  <a:lnTo>
                    <a:pt x="812" y="464"/>
                  </a:lnTo>
                  <a:lnTo>
                    <a:pt x="804" y="459"/>
                  </a:lnTo>
                  <a:lnTo>
                    <a:pt x="753" y="430"/>
                  </a:lnTo>
                  <a:lnTo>
                    <a:pt x="746" y="425"/>
                  </a:lnTo>
                  <a:lnTo>
                    <a:pt x="694" y="396"/>
                  </a:lnTo>
                  <a:lnTo>
                    <a:pt x="686" y="391"/>
                  </a:lnTo>
                  <a:lnTo>
                    <a:pt x="627" y="357"/>
                  </a:lnTo>
                  <a:lnTo>
                    <a:pt x="618" y="352"/>
                  </a:lnTo>
                  <a:lnTo>
                    <a:pt x="559" y="318"/>
                  </a:lnTo>
                  <a:lnTo>
                    <a:pt x="550" y="312"/>
                  </a:lnTo>
                  <a:lnTo>
                    <a:pt x="23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0" name="Freeform 238"/>
            <p:cNvSpPr>
              <a:spLocks noChangeArrowheads="1"/>
            </p:cNvSpPr>
            <p:nvPr>
              <p:custDataLst>
                <p:tags r:id="rId247"/>
              </p:custDataLst>
            </p:nvPr>
          </p:nvSpPr>
          <p:spPr bwMode="auto">
            <a:xfrm>
              <a:off x="5102572" y="3417775"/>
              <a:ext cx="5638036" cy="3251227"/>
            </a:xfrm>
            <a:custGeom>
              <a:avLst/>
              <a:gdLst>
                <a:gd name="T0" fmla="*/ 4 w 2088"/>
                <a:gd name="T1" fmla="*/ 3 h 1204"/>
                <a:gd name="T2" fmla="*/ 1 w 2088"/>
                <a:gd name="T3" fmla="*/ 1 h 1204"/>
                <a:gd name="T4" fmla="*/ 90 w 2088"/>
                <a:gd name="T5" fmla="*/ 55 h 1204"/>
                <a:gd name="T6" fmla="*/ 549 w 2088"/>
                <a:gd name="T7" fmla="*/ 321 h 1204"/>
                <a:gd name="T8" fmla="*/ 618 w 2088"/>
                <a:gd name="T9" fmla="*/ 361 h 1204"/>
                <a:gd name="T10" fmla="*/ 686 w 2088"/>
                <a:gd name="T11" fmla="*/ 401 h 1204"/>
                <a:gd name="T12" fmla="*/ 746 w 2088"/>
                <a:gd name="T13" fmla="*/ 436 h 1204"/>
                <a:gd name="T14" fmla="*/ 805 w 2088"/>
                <a:gd name="T15" fmla="*/ 470 h 1204"/>
                <a:gd name="T16" fmla="*/ 863 w 2088"/>
                <a:gd name="T17" fmla="*/ 504 h 1204"/>
                <a:gd name="T18" fmla="*/ 919 w 2088"/>
                <a:gd name="T19" fmla="*/ 536 h 1204"/>
                <a:gd name="T20" fmla="*/ 976 w 2088"/>
                <a:gd name="T21" fmla="*/ 569 h 1204"/>
                <a:gd name="T22" fmla="*/ 1033 w 2088"/>
                <a:gd name="T23" fmla="*/ 602 h 1204"/>
                <a:gd name="T24" fmla="*/ 1092 w 2088"/>
                <a:gd name="T25" fmla="*/ 636 h 1204"/>
                <a:gd name="T26" fmla="*/ 1153 w 2088"/>
                <a:gd name="T27" fmla="*/ 672 h 1204"/>
                <a:gd name="T28" fmla="*/ 1219 w 2088"/>
                <a:gd name="T29" fmla="*/ 710 h 1204"/>
                <a:gd name="T30" fmla="*/ 1291 w 2088"/>
                <a:gd name="T31" fmla="*/ 751 h 1204"/>
                <a:gd name="T32" fmla="*/ 1372 w 2088"/>
                <a:gd name="T33" fmla="*/ 799 h 1204"/>
                <a:gd name="T34" fmla="*/ 1460 w 2088"/>
                <a:gd name="T35" fmla="*/ 850 h 1204"/>
                <a:gd name="T36" fmla="*/ 1565 w 2088"/>
                <a:gd name="T37" fmla="*/ 910 h 1204"/>
                <a:gd name="T38" fmla="*/ 1688 w 2088"/>
                <a:gd name="T39" fmla="*/ 982 h 1204"/>
                <a:gd name="T40" fmla="*/ 1841 w 2088"/>
                <a:gd name="T41" fmla="*/ 1071 h 1204"/>
                <a:gd name="T42" fmla="*/ 2038 w 2088"/>
                <a:gd name="T43" fmla="*/ 1185 h 1204"/>
                <a:gd name="T44" fmla="*/ 2088 w 2088"/>
                <a:gd name="T45" fmla="*/ 1204 h 1204"/>
                <a:gd name="T46" fmla="*/ 2015 w 2088"/>
                <a:gd name="T47" fmla="*/ 1162 h 1204"/>
                <a:gd name="T48" fmla="*/ 1823 w 2088"/>
                <a:gd name="T49" fmla="*/ 1050 h 1204"/>
                <a:gd name="T50" fmla="*/ 1673 w 2088"/>
                <a:gd name="T51" fmla="*/ 964 h 1204"/>
                <a:gd name="T52" fmla="*/ 1552 w 2088"/>
                <a:gd name="T53" fmla="*/ 893 h 1204"/>
                <a:gd name="T54" fmla="*/ 1451 w 2088"/>
                <a:gd name="T55" fmla="*/ 834 h 1204"/>
                <a:gd name="T56" fmla="*/ 1364 w 2088"/>
                <a:gd name="T57" fmla="*/ 784 h 1204"/>
                <a:gd name="T58" fmla="*/ 1284 w 2088"/>
                <a:gd name="T59" fmla="*/ 738 h 1204"/>
                <a:gd name="T60" fmla="*/ 1214 w 2088"/>
                <a:gd name="T61" fmla="*/ 697 h 1204"/>
                <a:gd name="T62" fmla="*/ 1149 w 2088"/>
                <a:gd name="T63" fmla="*/ 659 h 1204"/>
                <a:gd name="T64" fmla="*/ 1088 w 2088"/>
                <a:gd name="T65" fmla="*/ 624 h 1204"/>
                <a:gd name="T66" fmla="*/ 1030 w 2088"/>
                <a:gd name="T67" fmla="*/ 590 h 1204"/>
                <a:gd name="T68" fmla="*/ 973 w 2088"/>
                <a:gd name="T69" fmla="*/ 558 h 1204"/>
                <a:gd name="T70" fmla="*/ 918 w 2088"/>
                <a:gd name="T71" fmla="*/ 525 h 1204"/>
                <a:gd name="T72" fmla="*/ 862 w 2088"/>
                <a:gd name="T73" fmla="*/ 493 h 1204"/>
                <a:gd name="T74" fmla="*/ 804 w 2088"/>
                <a:gd name="T75" fmla="*/ 459 h 1204"/>
                <a:gd name="T76" fmla="*/ 746 w 2088"/>
                <a:gd name="T77" fmla="*/ 425 h 1204"/>
                <a:gd name="T78" fmla="*/ 686 w 2088"/>
                <a:gd name="T79" fmla="*/ 391 h 1204"/>
                <a:gd name="T80" fmla="*/ 618 w 2088"/>
                <a:gd name="T81" fmla="*/ 352 h 1204"/>
                <a:gd name="T82" fmla="*/ 550 w 2088"/>
                <a:gd name="T83" fmla="*/ 312 h 1204"/>
                <a:gd name="T84" fmla="*/ 11 w 2088"/>
                <a:gd name="T85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88" h="1204">
                  <a:moveTo>
                    <a:pt x="11" y="0"/>
                  </a:moveTo>
                  <a:lnTo>
                    <a:pt x="4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90" y="55"/>
                  </a:lnTo>
                  <a:lnTo>
                    <a:pt x="539" y="316"/>
                  </a:lnTo>
                  <a:lnTo>
                    <a:pt x="549" y="321"/>
                  </a:lnTo>
                  <a:lnTo>
                    <a:pt x="609" y="356"/>
                  </a:lnTo>
                  <a:lnTo>
                    <a:pt x="618" y="361"/>
                  </a:lnTo>
                  <a:lnTo>
                    <a:pt x="678" y="396"/>
                  </a:lnTo>
                  <a:lnTo>
                    <a:pt x="686" y="401"/>
                  </a:lnTo>
                  <a:lnTo>
                    <a:pt x="738" y="431"/>
                  </a:lnTo>
                  <a:lnTo>
                    <a:pt x="746" y="436"/>
                  </a:lnTo>
                  <a:lnTo>
                    <a:pt x="797" y="466"/>
                  </a:lnTo>
                  <a:lnTo>
                    <a:pt x="805" y="470"/>
                  </a:lnTo>
                  <a:lnTo>
                    <a:pt x="856" y="499"/>
                  </a:lnTo>
                  <a:lnTo>
                    <a:pt x="863" y="504"/>
                  </a:lnTo>
                  <a:lnTo>
                    <a:pt x="912" y="532"/>
                  </a:lnTo>
                  <a:lnTo>
                    <a:pt x="919" y="536"/>
                  </a:lnTo>
                  <a:lnTo>
                    <a:pt x="968" y="565"/>
                  </a:lnTo>
                  <a:lnTo>
                    <a:pt x="976" y="569"/>
                  </a:lnTo>
                  <a:lnTo>
                    <a:pt x="1026" y="598"/>
                  </a:lnTo>
                  <a:lnTo>
                    <a:pt x="1033" y="602"/>
                  </a:lnTo>
                  <a:lnTo>
                    <a:pt x="1084" y="632"/>
                  </a:lnTo>
                  <a:lnTo>
                    <a:pt x="1092" y="636"/>
                  </a:lnTo>
                  <a:lnTo>
                    <a:pt x="1146" y="668"/>
                  </a:lnTo>
                  <a:lnTo>
                    <a:pt x="1153" y="672"/>
                  </a:lnTo>
                  <a:lnTo>
                    <a:pt x="1212" y="706"/>
                  </a:lnTo>
                  <a:lnTo>
                    <a:pt x="1219" y="710"/>
                  </a:lnTo>
                  <a:lnTo>
                    <a:pt x="1283" y="747"/>
                  </a:lnTo>
                  <a:lnTo>
                    <a:pt x="1291" y="751"/>
                  </a:lnTo>
                  <a:lnTo>
                    <a:pt x="1364" y="794"/>
                  </a:lnTo>
                  <a:lnTo>
                    <a:pt x="1372" y="799"/>
                  </a:lnTo>
                  <a:lnTo>
                    <a:pt x="1451" y="845"/>
                  </a:lnTo>
                  <a:lnTo>
                    <a:pt x="1460" y="850"/>
                  </a:lnTo>
                  <a:lnTo>
                    <a:pt x="1555" y="905"/>
                  </a:lnTo>
                  <a:lnTo>
                    <a:pt x="1565" y="910"/>
                  </a:lnTo>
                  <a:lnTo>
                    <a:pt x="1678" y="976"/>
                  </a:lnTo>
                  <a:lnTo>
                    <a:pt x="1688" y="982"/>
                  </a:lnTo>
                  <a:lnTo>
                    <a:pt x="1829" y="1064"/>
                  </a:lnTo>
                  <a:lnTo>
                    <a:pt x="1841" y="1071"/>
                  </a:lnTo>
                  <a:lnTo>
                    <a:pt x="2024" y="1176"/>
                  </a:lnTo>
                  <a:lnTo>
                    <a:pt x="2038" y="1185"/>
                  </a:lnTo>
                  <a:lnTo>
                    <a:pt x="2071" y="1204"/>
                  </a:lnTo>
                  <a:lnTo>
                    <a:pt x="2088" y="1204"/>
                  </a:lnTo>
                  <a:lnTo>
                    <a:pt x="2030" y="1170"/>
                  </a:lnTo>
                  <a:lnTo>
                    <a:pt x="2015" y="1162"/>
                  </a:lnTo>
                  <a:lnTo>
                    <a:pt x="1835" y="1057"/>
                  </a:lnTo>
                  <a:lnTo>
                    <a:pt x="1823" y="1050"/>
                  </a:lnTo>
                  <a:lnTo>
                    <a:pt x="1685" y="970"/>
                  </a:lnTo>
                  <a:lnTo>
                    <a:pt x="1673" y="964"/>
                  </a:lnTo>
                  <a:lnTo>
                    <a:pt x="1562" y="899"/>
                  </a:lnTo>
                  <a:lnTo>
                    <a:pt x="1552" y="893"/>
                  </a:lnTo>
                  <a:lnTo>
                    <a:pt x="1460" y="839"/>
                  </a:lnTo>
                  <a:lnTo>
                    <a:pt x="1451" y="834"/>
                  </a:lnTo>
                  <a:lnTo>
                    <a:pt x="1372" y="789"/>
                  </a:lnTo>
                  <a:lnTo>
                    <a:pt x="1364" y="784"/>
                  </a:lnTo>
                  <a:lnTo>
                    <a:pt x="1292" y="742"/>
                  </a:lnTo>
                  <a:lnTo>
                    <a:pt x="1284" y="738"/>
                  </a:lnTo>
                  <a:lnTo>
                    <a:pt x="1222" y="701"/>
                  </a:lnTo>
                  <a:lnTo>
                    <a:pt x="1214" y="697"/>
                  </a:lnTo>
                  <a:lnTo>
                    <a:pt x="1156" y="663"/>
                  </a:lnTo>
                  <a:lnTo>
                    <a:pt x="1149" y="659"/>
                  </a:lnTo>
                  <a:lnTo>
                    <a:pt x="1095" y="628"/>
                  </a:lnTo>
                  <a:lnTo>
                    <a:pt x="1088" y="624"/>
                  </a:lnTo>
                  <a:lnTo>
                    <a:pt x="1037" y="594"/>
                  </a:lnTo>
                  <a:lnTo>
                    <a:pt x="1030" y="590"/>
                  </a:lnTo>
                  <a:lnTo>
                    <a:pt x="980" y="562"/>
                  </a:lnTo>
                  <a:lnTo>
                    <a:pt x="973" y="558"/>
                  </a:lnTo>
                  <a:lnTo>
                    <a:pt x="925" y="530"/>
                  </a:lnTo>
                  <a:lnTo>
                    <a:pt x="918" y="525"/>
                  </a:lnTo>
                  <a:lnTo>
                    <a:pt x="869" y="497"/>
                  </a:lnTo>
                  <a:lnTo>
                    <a:pt x="862" y="493"/>
                  </a:lnTo>
                  <a:lnTo>
                    <a:pt x="812" y="464"/>
                  </a:lnTo>
                  <a:lnTo>
                    <a:pt x="804" y="459"/>
                  </a:lnTo>
                  <a:lnTo>
                    <a:pt x="753" y="430"/>
                  </a:lnTo>
                  <a:lnTo>
                    <a:pt x="746" y="425"/>
                  </a:lnTo>
                  <a:lnTo>
                    <a:pt x="694" y="396"/>
                  </a:lnTo>
                  <a:lnTo>
                    <a:pt x="686" y="391"/>
                  </a:lnTo>
                  <a:lnTo>
                    <a:pt x="627" y="357"/>
                  </a:lnTo>
                  <a:lnTo>
                    <a:pt x="618" y="352"/>
                  </a:lnTo>
                  <a:lnTo>
                    <a:pt x="559" y="318"/>
                  </a:lnTo>
                  <a:lnTo>
                    <a:pt x="550" y="312"/>
                  </a:lnTo>
                  <a:lnTo>
                    <a:pt x="23" y="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1" name="Freeform 239"/>
            <p:cNvSpPr>
              <a:spLocks noChangeArrowheads="1"/>
            </p:cNvSpPr>
            <p:nvPr>
              <p:custDataLst>
                <p:tags r:id="rId248"/>
              </p:custDataLst>
            </p:nvPr>
          </p:nvSpPr>
          <p:spPr bwMode="auto">
            <a:xfrm>
              <a:off x="5108680" y="175499"/>
              <a:ext cx="5610549" cy="3251228"/>
            </a:xfrm>
            <a:custGeom>
              <a:avLst/>
              <a:gdLst>
                <a:gd name="T0" fmla="*/ 2061 w 2078"/>
                <a:gd name="T1" fmla="*/ 0 h 1204"/>
                <a:gd name="T2" fmla="*/ 2021 w 2078"/>
                <a:gd name="T3" fmla="*/ 23 h 1204"/>
                <a:gd name="T4" fmla="*/ 1826 w 2078"/>
                <a:gd name="T5" fmla="*/ 136 h 1204"/>
                <a:gd name="T6" fmla="*/ 1674 w 2078"/>
                <a:gd name="T7" fmla="*/ 224 h 1204"/>
                <a:gd name="T8" fmla="*/ 1551 w 2078"/>
                <a:gd name="T9" fmla="*/ 296 h 1204"/>
                <a:gd name="T10" fmla="*/ 1448 w 2078"/>
                <a:gd name="T11" fmla="*/ 356 h 1204"/>
                <a:gd name="T12" fmla="*/ 1359 w 2078"/>
                <a:gd name="T13" fmla="*/ 407 h 1204"/>
                <a:gd name="T14" fmla="*/ 1280 w 2078"/>
                <a:gd name="T15" fmla="*/ 453 h 1204"/>
                <a:gd name="T16" fmla="*/ 1208 w 2078"/>
                <a:gd name="T17" fmla="*/ 495 h 1204"/>
                <a:gd name="T18" fmla="*/ 1143 w 2078"/>
                <a:gd name="T19" fmla="*/ 533 h 1204"/>
                <a:gd name="T20" fmla="*/ 1081 w 2078"/>
                <a:gd name="T21" fmla="*/ 569 h 1204"/>
                <a:gd name="T22" fmla="*/ 1021 w 2078"/>
                <a:gd name="T23" fmla="*/ 603 h 1204"/>
                <a:gd name="T24" fmla="*/ 964 w 2078"/>
                <a:gd name="T25" fmla="*/ 636 h 1204"/>
                <a:gd name="T26" fmla="*/ 907 w 2078"/>
                <a:gd name="T27" fmla="*/ 669 h 1204"/>
                <a:gd name="T28" fmla="*/ 851 w 2078"/>
                <a:gd name="T29" fmla="*/ 702 h 1204"/>
                <a:gd name="T30" fmla="*/ 794 w 2078"/>
                <a:gd name="T31" fmla="*/ 735 h 1204"/>
                <a:gd name="T32" fmla="*/ 735 w 2078"/>
                <a:gd name="T33" fmla="*/ 770 h 1204"/>
                <a:gd name="T34" fmla="*/ 671 w 2078"/>
                <a:gd name="T35" fmla="*/ 806 h 1204"/>
                <a:gd name="T36" fmla="*/ 605 w 2078"/>
                <a:gd name="T37" fmla="*/ 845 h 1204"/>
                <a:gd name="T38" fmla="*/ 534 w 2078"/>
                <a:gd name="T39" fmla="*/ 885 h 1204"/>
                <a:gd name="T40" fmla="*/ 2 w 2078"/>
                <a:gd name="T41" fmla="*/ 1204 h 1204"/>
                <a:gd name="T42" fmla="*/ 2 w 2078"/>
                <a:gd name="T43" fmla="*/ 1204 h 1204"/>
                <a:gd name="T44" fmla="*/ 11 w 2078"/>
                <a:gd name="T45" fmla="*/ 1199 h 1204"/>
                <a:gd name="T46" fmla="*/ 554 w 2078"/>
                <a:gd name="T47" fmla="*/ 884 h 1204"/>
                <a:gd name="T48" fmla="*/ 623 w 2078"/>
                <a:gd name="T49" fmla="*/ 844 h 1204"/>
                <a:gd name="T50" fmla="*/ 687 w 2078"/>
                <a:gd name="T51" fmla="*/ 806 h 1204"/>
                <a:gd name="T52" fmla="*/ 750 w 2078"/>
                <a:gd name="T53" fmla="*/ 771 h 1204"/>
                <a:gd name="T54" fmla="*/ 809 w 2078"/>
                <a:gd name="T55" fmla="*/ 737 h 1204"/>
                <a:gd name="T56" fmla="*/ 865 w 2078"/>
                <a:gd name="T57" fmla="*/ 704 h 1204"/>
                <a:gd name="T58" fmla="*/ 921 w 2078"/>
                <a:gd name="T59" fmla="*/ 671 h 1204"/>
                <a:gd name="T60" fmla="*/ 976 w 2078"/>
                <a:gd name="T61" fmla="*/ 639 h 1204"/>
                <a:gd name="T62" fmla="*/ 1033 w 2078"/>
                <a:gd name="T63" fmla="*/ 607 h 1204"/>
                <a:gd name="T64" fmla="*/ 1091 w 2078"/>
                <a:gd name="T65" fmla="*/ 572 h 1204"/>
                <a:gd name="T66" fmla="*/ 1153 w 2078"/>
                <a:gd name="T67" fmla="*/ 537 h 1204"/>
                <a:gd name="T68" fmla="*/ 1218 w 2078"/>
                <a:gd name="T69" fmla="*/ 499 h 1204"/>
                <a:gd name="T70" fmla="*/ 1289 w 2078"/>
                <a:gd name="T71" fmla="*/ 458 h 1204"/>
                <a:gd name="T72" fmla="*/ 1368 w 2078"/>
                <a:gd name="T73" fmla="*/ 412 h 1204"/>
                <a:gd name="T74" fmla="*/ 1456 w 2078"/>
                <a:gd name="T75" fmla="*/ 361 h 1204"/>
                <a:gd name="T76" fmla="*/ 1559 w 2078"/>
                <a:gd name="T77" fmla="*/ 301 h 1204"/>
                <a:gd name="T78" fmla="*/ 1681 w 2078"/>
                <a:gd name="T79" fmla="*/ 230 h 1204"/>
                <a:gd name="T80" fmla="*/ 1833 w 2078"/>
                <a:gd name="T81" fmla="*/ 142 h 1204"/>
                <a:gd name="T82" fmla="*/ 2027 w 2078"/>
                <a:gd name="T83" fmla="*/ 29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78" h="1204">
                  <a:moveTo>
                    <a:pt x="2078" y="0"/>
                  </a:moveTo>
                  <a:lnTo>
                    <a:pt x="2061" y="0"/>
                  </a:lnTo>
                  <a:lnTo>
                    <a:pt x="2036" y="15"/>
                  </a:lnTo>
                  <a:lnTo>
                    <a:pt x="2021" y="23"/>
                  </a:lnTo>
                  <a:lnTo>
                    <a:pt x="1838" y="129"/>
                  </a:lnTo>
                  <a:lnTo>
                    <a:pt x="1826" y="136"/>
                  </a:lnTo>
                  <a:lnTo>
                    <a:pt x="1685" y="218"/>
                  </a:lnTo>
                  <a:lnTo>
                    <a:pt x="1674" y="224"/>
                  </a:lnTo>
                  <a:lnTo>
                    <a:pt x="1561" y="290"/>
                  </a:lnTo>
                  <a:lnTo>
                    <a:pt x="1551" y="296"/>
                  </a:lnTo>
                  <a:lnTo>
                    <a:pt x="1457" y="350"/>
                  </a:lnTo>
                  <a:lnTo>
                    <a:pt x="1448" y="356"/>
                  </a:lnTo>
                  <a:lnTo>
                    <a:pt x="1368" y="403"/>
                  </a:lnTo>
                  <a:lnTo>
                    <a:pt x="1359" y="407"/>
                  </a:lnTo>
                  <a:lnTo>
                    <a:pt x="1288" y="448"/>
                  </a:lnTo>
                  <a:lnTo>
                    <a:pt x="1280" y="453"/>
                  </a:lnTo>
                  <a:lnTo>
                    <a:pt x="1216" y="490"/>
                  </a:lnTo>
                  <a:lnTo>
                    <a:pt x="1208" y="495"/>
                  </a:lnTo>
                  <a:lnTo>
                    <a:pt x="1150" y="528"/>
                  </a:lnTo>
                  <a:lnTo>
                    <a:pt x="1143" y="533"/>
                  </a:lnTo>
                  <a:lnTo>
                    <a:pt x="1088" y="564"/>
                  </a:lnTo>
                  <a:lnTo>
                    <a:pt x="1081" y="569"/>
                  </a:lnTo>
                  <a:lnTo>
                    <a:pt x="1028" y="599"/>
                  </a:lnTo>
                  <a:lnTo>
                    <a:pt x="1021" y="603"/>
                  </a:lnTo>
                  <a:lnTo>
                    <a:pt x="971" y="632"/>
                  </a:lnTo>
                  <a:lnTo>
                    <a:pt x="964" y="636"/>
                  </a:lnTo>
                  <a:lnTo>
                    <a:pt x="915" y="665"/>
                  </a:lnTo>
                  <a:lnTo>
                    <a:pt x="907" y="669"/>
                  </a:lnTo>
                  <a:lnTo>
                    <a:pt x="859" y="697"/>
                  </a:lnTo>
                  <a:lnTo>
                    <a:pt x="851" y="702"/>
                  </a:lnTo>
                  <a:lnTo>
                    <a:pt x="802" y="731"/>
                  </a:lnTo>
                  <a:lnTo>
                    <a:pt x="794" y="735"/>
                  </a:lnTo>
                  <a:lnTo>
                    <a:pt x="742" y="765"/>
                  </a:lnTo>
                  <a:lnTo>
                    <a:pt x="735" y="770"/>
                  </a:lnTo>
                  <a:lnTo>
                    <a:pt x="679" y="802"/>
                  </a:lnTo>
                  <a:lnTo>
                    <a:pt x="671" y="806"/>
                  </a:lnTo>
                  <a:lnTo>
                    <a:pt x="613" y="840"/>
                  </a:lnTo>
                  <a:lnTo>
                    <a:pt x="605" y="845"/>
                  </a:lnTo>
                  <a:lnTo>
                    <a:pt x="544" y="880"/>
                  </a:lnTo>
                  <a:lnTo>
                    <a:pt x="534" y="885"/>
                  </a:lnTo>
                  <a:lnTo>
                    <a:pt x="86" y="1146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9" y="1201"/>
                  </a:lnTo>
                  <a:lnTo>
                    <a:pt x="11" y="1199"/>
                  </a:lnTo>
                  <a:lnTo>
                    <a:pt x="545" y="890"/>
                  </a:lnTo>
                  <a:lnTo>
                    <a:pt x="554" y="884"/>
                  </a:lnTo>
                  <a:lnTo>
                    <a:pt x="614" y="849"/>
                  </a:lnTo>
                  <a:lnTo>
                    <a:pt x="623" y="844"/>
                  </a:lnTo>
                  <a:lnTo>
                    <a:pt x="679" y="811"/>
                  </a:lnTo>
                  <a:lnTo>
                    <a:pt x="687" y="806"/>
                  </a:lnTo>
                  <a:lnTo>
                    <a:pt x="742" y="775"/>
                  </a:lnTo>
                  <a:lnTo>
                    <a:pt x="750" y="771"/>
                  </a:lnTo>
                  <a:lnTo>
                    <a:pt x="800" y="741"/>
                  </a:lnTo>
                  <a:lnTo>
                    <a:pt x="809" y="737"/>
                  </a:lnTo>
                  <a:lnTo>
                    <a:pt x="857" y="708"/>
                  </a:lnTo>
                  <a:lnTo>
                    <a:pt x="865" y="704"/>
                  </a:lnTo>
                  <a:lnTo>
                    <a:pt x="913" y="676"/>
                  </a:lnTo>
                  <a:lnTo>
                    <a:pt x="921" y="671"/>
                  </a:lnTo>
                  <a:lnTo>
                    <a:pt x="969" y="643"/>
                  </a:lnTo>
                  <a:lnTo>
                    <a:pt x="976" y="639"/>
                  </a:lnTo>
                  <a:lnTo>
                    <a:pt x="1026" y="611"/>
                  </a:lnTo>
                  <a:lnTo>
                    <a:pt x="1033" y="607"/>
                  </a:lnTo>
                  <a:lnTo>
                    <a:pt x="1084" y="576"/>
                  </a:lnTo>
                  <a:lnTo>
                    <a:pt x="1091" y="572"/>
                  </a:lnTo>
                  <a:lnTo>
                    <a:pt x="1145" y="541"/>
                  </a:lnTo>
                  <a:lnTo>
                    <a:pt x="1153" y="537"/>
                  </a:lnTo>
                  <a:lnTo>
                    <a:pt x="1210" y="503"/>
                  </a:lnTo>
                  <a:lnTo>
                    <a:pt x="1218" y="499"/>
                  </a:lnTo>
                  <a:lnTo>
                    <a:pt x="1281" y="462"/>
                  </a:lnTo>
                  <a:lnTo>
                    <a:pt x="1289" y="458"/>
                  </a:lnTo>
                  <a:lnTo>
                    <a:pt x="1359" y="417"/>
                  </a:lnTo>
                  <a:lnTo>
                    <a:pt x="1368" y="412"/>
                  </a:lnTo>
                  <a:lnTo>
                    <a:pt x="1446" y="367"/>
                  </a:lnTo>
                  <a:lnTo>
                    <a:pt x="1456" y="361"/>
                  </a:lnTo>
                  <a:lnTo>
                    <a:pt x="1549" y="307"/>
                  </a:lnTo>
                  <a:lnTo>
                    <a:pt x="1559" y="301"/>
                  </a:lnTo>
                  <a:lnTo>
                    <a:pt x="1671" y="236"/>
                  </a:lnTo>
                  <a:lnTo>
                    <a:pt x="1681" y="230"/>
                  </a:lnTo>
                  <a:lnTo>
                    <a:pt x="1820" y="150"/>
                  </a:lnTo>
                  <a:lnTo>
                    <a:pt x="1833" y="142"/>
                  </a:lnTo>
                  <a:lnTo>
                    <a:pt x="2013" y="38"/>
                  </a:lnTo>
                  <a:lnTo>
                    <a:pt x="2027" y="29"/>
                  </a:lnTo>
                  <a:lnTo>
                    <a:pt x="2078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2" name="Freeform 240"/>
            <p:cNvSpPr>
              <a:spLocks noChangeArrowheads="1"/>
            </p:cNvSpPr>
            <p:nvPr>
              <p:custDataLst>
                <p:tags r:id="rId249"/>
              </p:custDataLst>
            </p:nvPr>
          </p:nvSpPr>
          <p:spPr bwMode="auto">
            <a:xfrm>
              <a:off x="5108680" y="175499"/>
              <a:ext cx="5610549" cy="3251228"/>
            </a:xfrm>
            <a:custGeom>
              <a:avLst/>
              <a:gdLst>
                <a:gd name="T0" fmla="*/ 2061 w 2078"/>
                <a:gd name="T1" fmla="*/ 0 h 1204"/>
                <a:gd name="T2" fmla="*/ 2021 w 2078"/>
                <a:gd name="T3" fmla="*/ 23 h 1204"/>
                <a:gd name="T4" fmla="*/ 1826 w 2078"/>
                <a:gd name="T5" fmla="*/ 136 h 1204"/>
                <a:gd name="T6" fmla="*/ 1674 w 2078"/>
                <a:gd name="T7" fmla="*/ 224 h 1204"/>
                <a:gd name="T8" fmla="*/ 1551 w 2078"/>
                <a:gd name="T9" fmla="*/ 296 h 1204"/>
                <a:gd name="T10" fmla="*/ 1448 w 2078"/>
                <a:gd name="T11" fmla="*/ 356 h 1204"/>
                <a:gd name="T12" fmla="*/ 1359 w 2078"/>
                <a:gd name="T13" fmla="*/ 407 h 1204"/>
                <a:gd name="T14" fmla="*/ 1280 w 2078"/>
                <a:gd name="T15" fmla="*/ 453 h 1204"/>
                <a:gd name="T16" fmla="*/ 1208 w 2078"/>
                <a:gd name="T17" fmla="*/ 495 h 1204"/>
                <a:gd name="T18" fmla="*/ 1143 w 2078"/>
                <a:gd name="T19" fmla="*/ 533 h 1204"/>
                <a:gd name="T20" fmla="*/ 1081 w 2078"/>
                <a:gd name="T21" fmla="*/ 569 h 1204"/>
                <a:gd name="T22" fmla="*/ 1021 w 2078"/>
                <a:gd name="T23" fmla="*/ 603 h 1204"/>
                <a:gd name="T24" fmla="*/ 964 w 2078"/>
                <a:gd name="T25" fmla="*/ 636 h 1204"/>
                <a:gd name="T26" fmla="*/ 907 w 2078"/>
                <a:gd name="T27" fmla="*/ 669 h 1204"/>
                <a:gd name="T28" fmla="*/ 851 w 2078"/>
                <a:gd name="T29" fmla="*/ 702 h 1204"/>
                <a:gd name="T30" fmla="*/ 794 w 2078"/>
                <a:gd name="T31" fmla="*/ 735 h 1204"/>
                <a:gd name="T32" fmla="*/ 735 w 2078"/>
                <a:gd name="T33" fmla="*/ 770 h 1204"/>
                <a:gd name="T34" fmla="*/ 671 w 2078"/>
                <a:gd name="T35" fmla="*/ 806 h 1204"/>
                <a:gd name="T36" fmla="*/ 605 w 2078"/>
                <a:gd name="T37" fmla="*/ 845 h 1204"/>
                <a:gd name="T38" fmla="*/ 534 w 2078"/>
                <a:gd name="T39" fmla="*/ 885 h 1204"/>
                <a:gd name="T40" fmla="*/ 2 w 2078"/>
                <a:gd name="T41" fmla="*/ 1204 h 1204"/>
                <a:gd name="T42" fmla="*/ 2 w 2078"/>
                <a:gd name="T43" fmla="*/ 1204 h 1204"/>
                <a:gd name="T44" fmla="*/ 11 w 2078"/>
                <a:gd name="T45" fmla="*/ 1199 h 1204"/>
                <a:gd name="T46" fmla="*/ 554 w 2078"/>
                <a:gd name="T47" fmla="*/ 884 h 1204"/>
                <a:gd name="T48" fmla="*/ 623 w 2078"/>
                <a:gd name="T49" fmla="*/ 844 h 1204"/>
                <a:gd name="T50" fmla="*/ 687 w 2078"/>
                <a:gd name="T51" fmla="*/ 806 h 1204"/>
                <a:gd name="T52" fmla="*/ 750 w 2078"/>
                <a:gd name="T53" fmla="*/ 771 h 1204"/>
                <a:gd name="T54" fmla="*/ 809 w 2078"/>
                <a:gd name="T55" fmla="*/ 737 h 1204"/>
                <a:gd name="T56" fmla="*/ 865 w 2078"/>
                <a:gd name="T57" fmla="*/ 704 h 1204"/>
                <a:gd name="T58" fmla="*/ 921 w 2078"/>
                <a:gd name="T59" fmla="*/ 671 h 1204"/>
                <a:gd name="T60" fmla="*/ 976 w 2078"/>
                <a:gd name="T61" fmla="*/ 639 h 1204"/>
                <a:gd name="T62" fmla="*/ 1033 w 2078"/>
                <a:gd name="T63" fmla="*/ 607 h 1204"/>
                <a:gd name="T64" fmla="*/ 1091 w 2078"/>
                <a:gd name="T65" fmla="*/ 572 h 1204"/>
                <a:gd name="T66" fmla="*/ 1153 w 2078"/>
                <a:gd name="T67" fmla="*/ 537 h 1204"/>
                <a:gd name="T68" fmla="*/ 1218 w 2078"/>
                <a:gd name="T69" fmla="*/ 499 h 1204"/>
                <a:gd name="T70" fmla="*/ 1289 w 2078"/>
                <a:gd name="T71" fmla="*/ 458 h 1204"/>
                <a:gd name="T72" fmla="*/ 1368 w 2078"/>
                <a:gd name="T73" fmla="*/ 412 h 1204"/>
                <a:gd name="T74" fmla="*/ 1456 w 2078"/>
                <a:gd name="T75" fmla="*/ 361 h 1204"/>
                <a:gd name="T76" fmla="*/ 1559 w 2078"/>
                <a:gd name="T77" fmla="*/ 301 h 1204"/>
                <a:gd name="T78" fmla="*/ 1681 w 2078"/>
                <a:gd name="T79" fmla="*/ 230 h 1204"/>
                <a:gd name="T80" fmla="*/ 1833 w 2078"/>
                <a:gd name="T81" fmla="*/ 142 h 1204"/>
                <a:gd name="T82" fmla="*/ 2027 w 2078"/>
                <a:gd name="T83" fmla="*/ 29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78" h="1204">
                  <a:moveTo>
                    <a:pt x="2078" y="0"/>
                  </a:moveTo>
                  <a:lnTo>
                    <a:pt x="2061" y="0"/>
                  </a:lnTo>
                  <a:lnTo>
                    <a:pt x="2036" y="15"/>
                  </a:lnTo>
                  <a:lnTo>
                    <a:pt x="2021" y="23"/>
                  </a:lnTo>
                  <a:lnTo>
                    <a:pt x="1838" y="129"/>
                  </a:lnTo>
                  <a:lnTo>
                    <a:pt x="1826" y="136"/>
                  </a:lnTo>
                  <a:lnTo>
                    <a:pt x="1685" y="218"/>
                  </a:lnTo>
                  <a:lnTo>
                    <a:pt x="1674" y="224"/>
                  </a:lnTo>
                  <a:lnTo>
                    <a:pt x="1561" y="290"/>
                  </a:lnTo>
                  <a:lnTo>
                    <a:pt x="1551" y="296"/>
                  </a:lnTo>
                  <a:lnTo>
                    <a:pt x="1457" y="350"/>
                  </a:lnTo>
                  <a:lnTo>
                    <a:pt x="1448" y="356"/>
                  </a:lnTo>
                  <a:lnTo>
                    <a:pt x="1368" y="403"/>
                  </a:lnTo>
                  <a:lnTo>
                    <a:pt x="1359" y="407"/>
                  </a:lnTo>
                  <a:lnTo>
                    <a:pt x="1288" y="448"/>
                  </a:lnTo>
                  <a:lnTo>
                    <a:pt x="1280" y="453"/>
                  </a:lnTo>
                  <a:lnTo>
                    <a:pt x="1216" y="490"/>
                  </a:lnTo>
                  <a:lnTo>
                    <a:pt x="1208" y="495"/>
                  </a:lnTo>
                  <a:lnTo>
                    <a:pt x="1150" y="528"/>
                  </a:lnTo>
                  <a:lnTo>
                    <a:pt x="1143" y="533"/>
                  </a:lnTo>
                  <a:lnTo>
                    <a:pt x="1088" y="564"/>
                  </a:lnTo>
                  <a:lnTo>
                    <a:pt x="1081" y="569"/>
                  </a:lnTo>
                  <a:lnTo>
                    <a:pt x="1028" y="599"/>
                  </a:lnTo>
                  <a:lnTo>
                    <a:pt x="1021" y="603"/>
                  </a:lnTo>
                  <a:lnTo>
                    <a:pt x="971" y="632"/>
                  </a:lnTo>
                  <a:lnTo>
                    <a:pt x="964" y="636"/>
                  </a:lnTo>
                  <a:lnTo>
                    <a:pt x="915" y="665"/>
                  </a:lnTo>
                  <a:lnTo>
                    <a:pt x="907" y="669"/>
                  </a:lnTo>
                  <a:lnTo>
                    <a:pt x="859" y="697"/>
                  </a:lnTo>
                  <a:lnTo>
                    <a:pt x="851" y="702"/>
                  </a:lnTo>
                  <a:lnTo>
                    <a:pt x="802" y="731"/>
                  </a:lnTo>
                  <a:lnTo>
                    <a:pt x="794" y="735"/>
                  </a:lnTo>
                  <a:lnTo>
                    <a:pt x="742" y="765"/>
                  </a:lnTo>
                  <a:lnTo>
                    <a:pt x="735" y="770"/>
                  </a:lnTo>
                  <a:lnTo>
                    <a:pt x="679" y="802"/>
                  </a:lnTo>
                  <a:lnTo>
                    <a:pt x="671" y="806"/>
                  </a:lnTo>
                  <a:lnTo>
                    <a:pt x="613" y="840"/>
                  </a:lnTo>
                  <a:lnTo>
                    <a:pt x="605" y="845"/>
                  </a:lnTo>
                  <a:lnTo>
                    <a:pt x="544" y="880"/>
                  </a:lnTo>
                  <a:lnTo>
                    <a:pt x="534" y="885"/>
                  </a:lnTo>
                  <a:lnTo>
                    <a:pt x="86" y="1146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9" y="1201"/>
                  </a:lnTo>
                  <a:lnTo>
                    <a:pt x="11" y="1199"/>
                  </a:lnTo>
                  <a:lnTo>
                    <a:pt x="545" y="890"/>
                  </a:lnTo>
                  <a:lnTo>
                    <a:pt x="554" y="884"/>
                  </a:lnTo>
                  <a:lnTo>
                    <a:pt x="614" y="849"/>
                  </a:lnTo>
                  <a:lnTo>
                    <a:pt x="623" y="844"/>
                  </a:lnTo>
                  <a:lnTo>
                    <a:pt x="679" y="811"/>
                  </a:lnTo>
                  <a:lnTo>
                    <a:pt x="687" y="806"/>
                  </a:lnTo>
                  <a:lnTo>
                    <a:pt x="742" y="775"/>
                  </a:lnTo>
                  <a:lnTo>
                    <a:pt x="750" y="771"/>
                  </a:lnTo>
                  <a:lnTo>
                    <a:pt x="800" y="741"/>
                  </a:lnTo>
                  <a:lnTo>
                    <a:pt x="809" y="737"/>
                  </a:lnTo>
                  <a:lnTo>
                    <a:pt x="857" y="708"/>
                  </a:lnTo>
                  <a:lnTo>
                    <a:pt x="865" y="704"/>
                  </a:lnTo>
                  <a:lnTo>
                    <a:pt x="913" y="676"/>
                  </a:lnTo>
                  <a:lnTo>
                    <a:pt x="921" y="671"/>
                  </a:lnTo>
                  <a:lnTo>
                    <a:pt x="969" y="643"/>
                  </a:lnTo>
                  <a:lnTo>
                    <a:pt x="976" y="639"/>
                  </a:lnTo>
                  <a:lnTo>
                    <a:pt x="1026" y="611"/>
                  </a:lnTo>
                  <a:lnTo>
                    <a:pt x="1033" y="607"/>
                  </a:lnTo>
                  <a:lnTo>
                    <a:pt x="1084" y="576"/>
                  </a:lnTo>
                  <a:lnTo>
                    <a:pt x="1091" y="572"/>
                  </a:lnTo>
                  <a:lnTo>
                    <a:pt x="1145" y="541"/>
                  </a:lnTo>
                  <a:lnTo>
                    <a:pt x="1153" y="537"/>
                  </a:lnTo>
                  <a:lnTo>
                    <a:pt x="1210" y="503"/>
                  </a:lnTo>
                  <a:lnTo>
                    <a:pt x="1218" y="499"/>
                  </a:lnTo>
                  <a:lnTo>
                    <a:pt x="1281" y="462"/>
                  </a:lnTo>
                  <a:lnTo>
                    <a:pt x="1289" y="458"/>
                  </a:lnTo>
                  <a:lnTo>
                    <a:pt x="1359" y="417"/>
                  </a:lnTo>
                  <a:lnTo>
                    <a:pt x="1368" y="412"/>
                  </a:lnTo>
                  <a:lnTo>
                    <a:pt x="1446" y="367"/>
                  </a:lnTo>
                  <a:lnTo>
                    <a:pt x="1456" y="361"/>
                  </a:lnTo>
                  <a:lnTo>
                    <a:pt x="1549" y="307"/>
                  </a:lnTo>
                  <a:lnTo>
                    <a:pt x="1559" y="301"/>
                  </a:lnTo>
                  <a:lnTo>
                    <a:pt x="1671" y="236"/>
                  </a:lnTo>
                  <a:lnTo>
                    <a:pt x="1681" y="230"/>
                  </a:lnTo>
                  <a:lnTo>
                    <a:pt x="1820" y="150"/>
                  </a:lnTo>
                  <a:lnTo>
                    <a:pt x="1833" y="142"/>
                  </a:lnTo>
                  <a:lnTo>
                    <a:pt x="2013" y="38"/>
                  </a:lnTo>
                  <a:lnTo>
                    <a:pt x="2027" y="29"/>
                  </a:lnTo>
                  <a:lnTo>
                    <a:pt x="20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3" name="Freeform 241"/>
            <p:cNvSpPr>
              <a:spLocks noChangeArrowheads="1"/>
            </p:cNvSpPr>
            <p:nvPr>
              <p:custDataLst>
                <p:tags r:id="rId250"/>
              </p:custDataLst>
            </p:nvPr>
          </p:nvSpPr>
          <p:spPr bwMode="auto">
            <a:xfrm>
              <a:off x="5108680" y="175499"/>
              <a:ext cx="4682075" cy="3251228"/>
            </a:xfrm>
            <a:custGeom>
              <a:avLst/>
              <a:gdLst>
                <a:gd name="T0" fmla="*/ 1719 w 1734"/>
                <a:gd name="T1" fmla="*/ 0 h 1204"/>
                <a:gd name="T2" fmla="*/ 1596 w 1734"/>
                <a:gd name="T3" fmla="*/ 86 h 1204"/>
                <a:gd name="T4" fmla="*/ 1467 w 1734"/>
                <a:gd name="T5" fmla="*/ 176 h 1204"/>
                <a:gd name="T6" fmla="*/ 1359 w 1734"/>
                <a:gd name="T7" fmla="*/ 250 h 1204"/>
                <a:gd name="T8" fmla="*/ 1265 w 1734"/>
                <a:gd name="T9" fmla="*/ 316 h 1204"/>
                <a:gd name="T10" fmla="*/ 1183 w 1734"/>
                <a:gd name="T11" fmla="*/ 373 h 1204"/>
                <a:gd name="T12" fmla="*/ 1107 w 1734"/>
                <a:gd name="T13" fmla="*/ 425 h 1204"/>
                <a:gd name="T14" fmla="*/ 1038 w 1734"/>
                <a:gd name="T15" fmla="*/ 474 h 1204"/>
                <a:gd name="T16" fmla="*/ 974 w 1734"/>
                <a:gd name="T17" fmla="*/ 519 h 1204"/>
                <a:gd name="T18" fmla="*/ 911 w 1734"/>
                <a:gd name="T19" fmla="*/ 562 h 1204"/>
                <a:gd name="T20" fmla="*/ 852 w 1734"/>
                <a:gd name="T21" fmla="*/ 603 h 1204"/>
                <a:gd name="T22" fmla="*/ 792 w 1734"/>
                <a:gd name="T23" fmla="*/ 645 h 1204"/>
                <a:gd name="T24" fmla="*/ 733 w 1734"/>
                <a:gd name="T25" fmla="*/ 685 h 1204"/>
                <a:gd name="T26" fmla="*/ 673 w 1734"/>
                <a:gd name="T27" fmla="*/ 727 h 1204"/>
                <a:gd name="T28" fmla="*/ 610 w 1734"/>
                <a:gd name="T29" fmla="*/ 771 h 1204"/>
                <a:gd name="T30" fmla="*/ 545 w 1734"/>
                <a:gd name="T31" fmla="*/ 816 h 1204"/>
                <a:gd name="T32" fmla="*/ 477 w 1734"/>
                <a:gd name="T33" fmla="*/ 863 h 1204"/>
                <a:gd name="T34" fmla="*/ 2 w 1734"/>
                <a:gd name="T35" fmla="*/ 1204 h 1204"/>
                <a:gd name="T36" fmla="*/ 2 w 1734"/>
                <a:gd name="T37" fmla="*/ 1204 h 1204"/>
                <a:gd name="T38" fmla="*/ 487 w 1734"/>
                <a:gd name="T39" fmla="*/ 867 h 1204"/>
                <a:gd name="T40" fmla="*/ 554 w 1734"/>
                <a:gd name="T41" fmla="*/ 821 h 1204"/>
                <a:gd name="T42" fmla="*/ 618 w 1734"/>
                <a:gd name="T43" fmla="*/ 776 h 1204"/>
                <a:gd name="T44" fmla="*/ 681 w 1734"/>
                <a:gd name="T45" fmla="*/ 733 h 1204"/>
                <a:gd name="T46" fmla="*/ 740 w 1734"/>
                <a:gd name="T47" fmla="*/ 691 h 1204"/>
                <a:gd name="T48" fmla="*/ 799 w 1734"/>
                <a:gd name="T49" fmla="*/ 650 h 1204"/>
                <a:gd name="T50" fmla="*/ 857 w 1734"/>
                <a:gd name="T51" fmla="*/ 609 h 1204"/>
                <a:gd name="T52" fmla="*/ 916 w 1734"/>
                <a:gd name="T53" fmla="*/ 569 h 1204"/>
                <a:gd name="T54" fmla="*/ 978 w 1734"/>
                <a:gd name="T55" fmla="*/ 526 h 1204"/>
                <a:gd name="T56" fmla="*/ 1042 w 1734"/>
                <a:gd name="T57" fmla="*/ 481 h 1204"/>
                <a:gd name="T58" fmla="*/ 1110 w 1734"/>
                <a:gd name="T59" fmla="*/ 433 h 1204"/>
                <a:gd name="T60" fmla="*/ 1184 w 1734"/>
                <a:gd name="T61" fmla="*/ 382 h 1204"/>
                <a:gd name="T62" fmla="*/ 1267 w 1734"/>
                <a:gd name="T63" fmla="*/ 325 h 1204"/>
                <a:gd name="T64" fmla="*/ 1359 w 1734"/>
                <a:gd name="T65" fmla="*/ 261 h 1204"/>
                <a:gd name="T66" fmla="*/ 1466 w 1734"/>
                <a:gd name="T67" fmla="*/ 187 h 1204"/>
                <a:gd name="T68" fmla="*/ 1593 w 1734"/>
                <a:gd name="T69" fmla="*/ 98 h 1204"/>
                <a:gd name="T70" fmla="*/ 1734 w 1734"/>
                <a:gd name="T7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4" h="1204">
                  <a:moveTo>
                    <a:pt x="1734" y="0"/>
                  </a:moveTo>
                  <a:lnTo>
                    <a:pt x="1719" y="0"/>
                  </a:lnTo>
                  <a:lnTo>
                    <a:pt x="1606" y="79"/>
                  </a:lnTo>
                  <a:lnTo>
                    <a:pt x="1596" y="86"/>
                  </a:lnTo>
                  <a:lnTo>
                    <a:pt x="1476" y="170"/>
                  </a:lnTo>
                  <a:lnTo>
                    <a:pt x="1467" y="176"/>
                  </a:lnTo>
                  <a:lnTo>
                    <a:pt x="1368" y="245"/>
                  </a:lnTo>
                  <a:lnTo>
                    <a:pt x="1359" y="250"/>
                  </a:lnTo>
                  <a:lnTo>
                    <a:pt x="1273" y="310"/>
                  </a:lnTo>
                  <a:lnTo>
                    <a:pt x="1265" y="316"/>
                  </a:lnTo>
                  <a:lnTo>
                    <a:pt x="1190" y="368"/>
                  </a:lnTo>
                  <a:lnTo>
                    <a:pt x="1183" y="373"/>
                  </a:lnTo>
                  <a:lnTo>
                    <a:pt x="1115" y="420"/>
                  </a:lnTo>
                  <a:lnTo>
                    <a:pt x="1107" y="425"/>
                  </a:lnTo>
                  <a:lnTo>
                    <a:pt x="1045" y="469"/>
                  </a:lnTo>
                  <a:lnTo>
                    <a:pt x="1038" y="474"/>
                  </a:lnTo>
                  <a:lnTo>
                    <a:pt x="981" y="514"/>
                  </a:lnTo>
                  <a:lnTo>
                    <a:pt x="974" y="519"/>
                  </a:lnTo>
                  <a:lnTo>
                    <a:pt x="919" y="557"/>
                  </a:lnTo>
                  <a:lnTo>
                    <a:pt x="911" y="562"/>
                  </a:lnTo>
                  <a:lnTo>
                    <a:pt x="859" y="598"/>
                  </a:lnTo>
                  <a:lnTo>
                    <a:pt x="852" y="603"/>
                  </a:lnTo>
                  <a:lnTo>
                    <a:pt x="799" y="640"/>
                  </a:lnTo>
                  <a:lnTo>
                    <a:pt x="792" y="645"/>
                  </a:lnTo>
                  <a:lnTo>
                    <a:pt x="740" y="681"/>
                  </a:lnTo>
                  <a:lnTo>
                    <a:pt x="733" y="685"/>
                  </a:lnTo>
                  <a:lnTo>
                    <a:pt x="681" y="722"/>
                  </a:lnTo>
                  <a:lnTo>
                    <a:pt x="673" y="727"/>
                  </a:lnTo>
                  <a:lnTo>
                    <a:pt x="618" y="766"/>
                  </a:lnTo>
                  <a:lnTo>
                    <a:pt x="610" y="771"/>
                  </a:lnTo>
                  <a:lnTo>
                    <a:pt x="553" y="811"/>
                  </a:lnTo>
                  <a:lnTo>
                    <a:pt x="545" y="816"/>
                  </a:lnTo>
                  <a:lnTo>
                    <a:pt x="486" y="858"/>
                  </a:lnTo>
                  <a:lnTo>
                    <a:pt x="477" y="863"/>
                  </a:lnTo>
                  <a:lnTo>
                    <a:pt x="78" y="1141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86" y="1146"/>
                  </a:lnTo>
                  <a:lnTo>
                    <a:pt x="487" y="867"/>
                  </a:lnTo>
                  <a:lnTo>
                    <a:pt x="495" y="861"/>
                  </a:lnTo>
                  <a:lnTo>
                    <a:pt x="554" y="821"/>
                  </a:lnTo>
                  <a:lnTo>
                    <a:pt x="562" y="815"/>
                  </a:lnTo>
                  <a:lnTo>
                    <a:pt x="618" y="776"/>
                  </a:lnTo>
                  <a:lnTo>
                    <a:pt x="625" y="771"/>
                  </a:lnTo>
                  <a:lnTo>
                    <a:pt x="681" y="733"/>
                  </a:lnTo>
                  <a:lnTo>
                    <a:pt x="688" y="727"/>
                  </a:lnTo>
                  <a:lnTo>
                    <a:pt x="740" y="691"/>
                  </a:lnTo>
                  <a:lnTo>
                    <a:pt x="747" y="686"/>
                  </a:lnTo>
                  <a:lnTo>
                    <a:pt x="799" y="650"/>
                  </a:lnTo>
                  <a:lnTo>
                    <a:pt x="806" y="645"/>
                  </a:lnTo>
                  <a:lnTo>
                    <a:pt x="857" y="609"/>
                  </a:lnTo>
                  <a:lnTo>
                    <a:pt x="864" y="605"/>
                  </a:lnTo>
                  <a:lnTo>
                    <a:pt x="916" y="569"/>
                  </a:lnTo>
                  <a:lnTo>
                    <a:pt x="923" y="564"/>
                  </a:lnTo>
                  <a:lnTo>
                    <a:pt x="978" y="526"/>
                  </a:lnTo>
                  <a:lnTo>
                    <a:pt x="985" y="521"/>
                  </a:lnTo>
                  <a:lnTo>
                    <a:pt x="1042" y="481"/>
                  </a:lnTo>
                  <a:lnTo>
                    <a:pt x="1049" y="476"/>
                  </a:lnTo>
                  <a:lnTo>
                    <a:pt x="1110" y="433"/>
                  </a:lnTo>
                  <a:lnTo>
                    <a:pt x="1117" y="429"/>
                  </a:lnTo>
                  <a:lnTo>
                    <a:pt x="1184" y="382"/>
                  </a:lnTo>
                  <a:lnTo>
                    <a:pt x="1192" y="377"/>
                  </a:lnTo>
                  <a:lnTo>
                    <a:pt x="1267" y="325"/>
                  </a:lnTo>
                  <a:lnTo>
                    <a:pt x="1274" y="319"/>
                  </a:lnTo>
                  <a:lnTo>
                    <a:pt x="1359" y="261"/>
                  </a:lnTo>
                  <a:lnTo>
                    <a:pt x="1368" y="255"/>
                  </a:lnTo>
                  <a:lnTo>
                    <a:pt x="1466" y="187"/>
                  </a:lnTo>
                  <a:lnTo>
                    <a:pt x="1475" y="180"/>
                  </a:lnTo>
                  <a:lnTo>
                    <a:pt x="1593" y="98"/>
                  </a:lnTo>
                  <a:lnTo>
                    <a:pt x="1604" y="91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4" name="Freeform 242"/>
            <p:cNvSpPr>
              <a:spLocks noChangeArrowheads="1"/>
            </p:cNvSpPr>
            <p:nvPr>
              <p:custDataLst>
                <p:tags r:id="rId251"/>
              </p:custDataLst>
            </p:nvPr>
          </p:nvSpPr>
          <p:spPr bwMode="auto">
            <a:xfrm>
              <a:off x="5108680" y="175499"/>
              <a:ext cx="4682075" cy="3251228"/>
            </a:xfrm>
            <a:custGeom>
              <a:avLst/>
              <a:gdLst>
                <a:gd name="T0" fmla="*/ 1719 w 1734"/>
                <a:gd name="T1" fmla="*/ 0 h 1204"/>
                <a:gd name="T2" fmla="*/ 1596 w 1734"/>
                <a:gd name="T3" fmla="*/ 86 h 1204"/>
                <a:gd name="T4" fmla="*/ 1467 w 1734"/>
                <a:gd name="T5" fmla="*/ 176 h 1204"/>
                <a:gd name="T6" fmla="*/ 1359 w 1734"/>
                <a:gd name="T7" fmla="*/ 250 h 1204"/>
                <a:gd name="T8" fmla="*/ 1265 w 1734"/>
                <a:gd name="T9" fmla="*/ 316 h 1204"/>
                <a:gd name="T10" fmla="*/ 1183 w 1734"/>
                <a:gd name="T11" fmla="*/ 373 h 1204"/>
                <a:gd name="T12" fmla="*/ 1107 w 1734"/>
                <a:gd name="T13" fmla="*/ 425 h 1204"/>
                <a:gd name="T14" fmla="*/ 1038 w 1734"/>
                <a:gd name="T15" fmla="*/ 474 h 1204"/>
                <a:gd name="T16" fmla="*/ 974 w 1734"/>
                <a:gd name="T17" fmla="*/ 519 h 1204"/>
                <a:gd name="T18" fmla="*/ 911 w 1734"/>
                <a:gd name="T19" fmla="*/ 562 h 1204"/>
                <a:gd name="T20" fmla="*/ 852 w 1734"/>
                <a:gd name="T21" fmla="*/ 603 h 1204"/>
                <a:gd name="T22" fmla="*/ 792 w 1734"/>
                <a:gd name="T23" fmla="*/ 645 h 1204"/>
                <a:gd name="T24" fmla="*/ 733 w 1734"/>
                <a:gd name="T25" fmla="*/ 685 h 1204"/>
                <a:gd name="T26" fmla="*/ 673 w 1734"/>
                <a:gd name="T27" fmla="*/ 727 h 1204"/>
                <a:gd name="T28" fmla="*/ 610 w 1734"/>
                <a:gd name="T29" fmla="*/ 771 h 1204"/>
                <a:gd name="T30" fmla="*/ 545 w 1734"/>
                <a:gd name="T31" fmla="*/ 816 h 1204"/>
                <a:gd name="T32" fmla="*/ 477 w 1734"/>
                <a:gd name="T33" fmla="*/ 863 h 1204"/>
                <a:gd name="T34" fmla="*/ 2 w 1734"/>
                <a:gd name="T35" fmla="*/ 1204 h 1204"/>
                <a:gd name="T36" fmla="*/ 2 w 1734"/>
                <a:gd name="T37" fmla="*/ 1204 h 1204"/>
                <a:gd name="T38" fmla="*/ 487 w 1734"/>
                <a:gd name="T39" fmla="*/ 867 h 1204"/>
                <a:gd name="T40" fmla="*/ 554 w 1734"/>
                <a:gd name="T41" fmla="*/ 821 h 1204"/>
                <a:gd name="T42" fmla="*/ 618 w 1734"/>
                <a:gd name="T43" fmla="*/ 776 h 1204"/>
                <a:gd name="T44" fmla="*/ 681 w 1734"/>
                <a:gd name="T45" fmla="*/ 733 h 1204"/>
                <a:gd name="T46" fmla="*/ 740 w 1734"/>
                <a:gd name="T47" fmla="*/ 691 h 1204"/>
                <a:gd name="T48" fmla="*/ 799 w 1734"/>
                <a:gd name="T49" fmla="*/ 650 h 1204"/>
                <a:gd name="T50" fmla="*/ 857 w 1734"/>
                <a:gd name="T51" fmla="*/ 609 h 1204"/>
                <a:gd name="T52" fmla="*/ 916 w 1734"/>
                <a:gd name="T53" fmla="*/ 569 h 1204"/>
                <a:gd name="T54" fmla="*/ 978 w 1734"/>
                <a:gd name="T55" fmla="*/ 526 h 1204"/>
                <a:gd name="T56" fmla="*/ 1042 w 1734"/>
                <a:gd name="T57" fmla="*/ 481 h 1204"/>
                <a:gd name="T58" fmla="*/ 1110 w 1734"/>
                <a:gd name="T59" fmla="*/ 433 h 1204"/>
                <a:gd name="T60" fmla="*/ 1184 w 1734"/>
                <a:gd name="T61" fmla="*/ 382 h 1204"/>
                <a:gd name="T62" fmla="*/ 1267 w 1734"/>
                <a:gd name="T63" fmla="*/ 325 h 1204"/>
                <a:gd name="T64" fmla="*/ 1359 w 1734"/>
                <a:gd name="T65" fmla="*/ 261 h 1204"/>
                <a:gd name="T66" fmla="*/ 1466 w 1734"/>
                <a:gd name="T67" fmla="*/ 187 h 1204"/>
                <a:gd name="T68" fmla="*/ 1593 w 1734"/>
                <a:gd name="T69" fmla="*/ 98 h 1204"/>
                <a:gd name="T70" fmla="*/ 1734 w 1734"/>
                <a:gd name="T7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4" h="1204">
                  <a:moveTo>
                    <a:pt x="1734" y="0"/>
                  </a:moveTo>
                  <a:lnTo>
                    <a:pt x="1719" y="0"/>
                  </a:lnTo>
                  <a:lnTo>
                    <a:pt x="1606" y="79"/>
                  </a:lnTo>
                  <a:lnTo>
                    <a:pt x="1596" y="86"/>
                  </a:lnTo>
                  <a:lnTo>
                    <a:pt x="1476" y="170"/>
                  </a:lnTo>
                  <a:lnTo>
                    <a:pt x="1467" y="176"/>
                  </a:lnTo>
                  <a:lnTo>
                    <a:pt x="1368" y="245"/>
                  </a:lnTo>
                  <a:lnTo>
                    <a:pt x="1359" y="250"/>
                  </a:lnTo>
                  <a:lnTo>
                    <a:pt x="1273" y="310"/>
                  </a:lnTo>
                  <a:lnTo>
                    <a:pt x="1265" y="316"/>
                  </a:lnTo>
                  <a:lnTo>
                    <a:pt x="1190" y="368"/>
                  </a:lnTo>
                  <a:lnTo>
                    <a:pt x="1183" y="373"/>
                  </a:lnTo>
                  <a:lnTo>
                    <a:pt x="1115" y="420"/>
                  </a:lnTo>
                  <a:lnTo>
                    <a:pt x="1107" y="425"/>
                  </a:lnTo>
                  <a:lnTo>
                    <a:pt x="1045" y="469"/>
                  </a:lnTo>
                  <a:lnTo>
                    <a:pt x="1038" y="474"/>
                  </a:lnTo>
                  <a:lnTo>
                    <a:pt x="981" y="514"/>
                  </a:lnTo>
                  <a:lnTo>
                    <a:pt x="974" y="519"/>
                  </a:lnTo>
                  <a:lnTo>
                    <a:pt x="919" y="557"/>
                  </a:lnTo>
                  <a:lnTo>
                    <a:pt x="911" y="562"/>
                  </a:lnTo>
                  <a:lnTo>
                    <a:pt x="859" y="598"/>
                  </a:lnTo>
                  <a:lnTo>
                    <a:pt x="852" y="603"/>
                  </a:lnTo>
                  <a:lnTo>
                    <a:pt x="799" y="640"/>
                  </a:lnTo>
                  <a:lnTo>
                    <a:pt x="792" y="645"/>
                  </a:lnTo>
                  <a:lnTo>
                    <a:pt x="740" y="681"/>
                  </a:lnTo>
                  <a:lnTo>
                    <a:pt x="733" y="685"/>
                  </a:lnTo>
                  <a:lnTo>
                    <a:pt x="681" y="722"/>
                  </a:lnTo>
                  <a:lnTo>
                    <a:pt x="673" y="727"/>
                  </a:lnTo>
                  <a:lnTo>
                    <a:pt x="618" y="766"/>
                  </a:lnTo>
                  <a:lnTo>
                    <a:pt x="610" y="771"/>
                  </a:lnTo>
                  <a:lnTo>
                    <a:pt x="553" y="811"/>
                  </a:lnTo>
                  <a:lnTo>
                    <a:pt x="545" y="816"/>
                  </a:lnTo>
                  <a:lnTo>
                    <a:pt x="486" y="858"/>
                  </a:lnTo>
                  <a:lnTo>
                    <a:pt x="477" y="863"/>
                  </a:lnTo>
                  <a:lnTo>
                    <a:pt x="78" y="1141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86" y="1146"/>
                  </a:lnTo>
                  <a:lnTo>
                    <a:pt x="487" y="867"/>
                  </a:lnTo>
                  <a:lnTo>
                    <a:pt x="495" y="861"/>
                  </a:lnTo>
                  <a:lnTo>
                    <a:pt x="554" y="821"/>
                  </a:lnTo>
                  <a:lnTo>
                    <a:pt x="562" y="815"/>
                  </a:lnTo>
                  <a:lnTo>
                    <a:pt x="618" y="776"/>
                  </a:lnTo>
                  <a:lnTo>
                    <a:pt x="625" y="771"/>
                  </a:lnTo>
                  <a:lnTo>
                    <a:pt x="681" y="733"/>
                  </a:lnTo>
                  <a:lnTo>
                    <a:pt x="688" y="727"/>
                  </a:lnTo>
                  <a:lnTo>
                    <a:pt x="740" y="691"/>
                  </a:lnTo>
                  <a:lnTo>
                    <a:pt x="747" y="686"/>
                  </a:lnTo>
                  <a:lnTo>
                    <a:pt x="799" y="650"/>
                  </a:lnTo>
                  <a:lnTo>
                    <a:pt x="806" y="645"/>
                  </a:lnTo>
                  <a:lnTo>
                    <a:pt x="857" y="609"/>
                  </a:lnTo>
                  <a:lnTo>
                    <a:pt x="864" y="605"/>
                  </a:lnTo>
                  <a:lnTo>
                    <a:pt x="916" y="569"/>
                  </a:lnTo>
                  <a:lnTo>
                    <a:pt x="923" y="564"/>
                  </a:lnTo>
                  <a:lnTo>
                    <a:pt x="978" y="526"/>
                  </a:lnTo>
                  <a:lnTo>
                    <a:pt x="985" y="521"/>
                  </a:lnTo>
                  <a:lnTo>
                    <a:pt x="1042" y="481"/>
                  </a:lnTo>
                  <a:lnTo>
                    <a:pt x="1049" y="476"/>
                  </a:lnTo>
                  <a:lnTo>
                    <a:pt x="1110" y="433"/>
                  </a:lnTo>
                  <a:lnTo>
                    <a:pt x="1117" y="429"/>
                  </a:lnTo>
                  <a:lnTo>
                    <a:pt x="1184" y="382"/>
                  </a:lnTo>
                  <a:lnTo>
                    <a:pt x="1192" y="377"/>
                  </a:lnTo>
                  <a:lnTo>
                    <a:pt x="1267" y="325"/>
                  </a:lnTo>
                  <a:lnTo>
                    <a:pt x="1274" y="319"/>
                  </a:lnTo>
                  <a:lnTo>
                    <a:pt x="1359" y="261"/>
                  </a:lnTo>
                  <a:lnTo>
                    <a:pt x="1368" y="255"/>
                  </a:lnTo>
                  <a:lnTo>
                    <a:pt x="1466" y="187"/>
                  </a:lnTo>
                  <a:lnTo>
                    <a:pt x="1475" y="180"/>
                  </a:lnTo>
                  <a:lnTo>
                    <a:pt x="1593" y="98"/>
                  </a:lnTo>
                  <a:lnTo>
                    <a:pt x="1604" y="91"/>
                  </a:lnTo>
                  <a:lnTo>
                    <a:pt x="17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5" name="Freeform 243"/>
            <p:cNvSpPr>
              <a:spLocks noChangeArrowheads="1"/>
            </p:cNvSpPr>
            <p:nvPr>
              <p:custDataLst>
                <p:tags r:id="rId252"/>
              </p:custDataLst>
            </p:nvPr>
          </p:nvSpPr>
          <p:spPr bwMode="auto">
            <a:xfrm>
              <a:off x="5108680" y="175499"/>
              <a:ext cx="3930744" cy="3251228"/>
            </a:xfrm>
            <a:custGeom>
              <a:avLst/>
              <a:gdLst>
                <a:gd name="T0" fmla="*/ 1442 w 1456"/>
                <a:gd name="T1" fmla="*/ 0 h 1204"/>
                <a:gd name="T2" fmla="*/ 1359 w 1456"/>
                <a:gd name="T3" fmla="*/ 69 h 1204"/>
                <a:gd name="T4" fmla="*/ 1249 w 1456"/>
                <a:gd name="T5" fmla="*/ 160 h 1204"/>
                <a:gd name="T6" fmla="*/ 1154 w 1456"/>
                <a:gd name="T7" fmla="*/ 239 h 1204"/>
                <a:gd name="T8" fmla="*/ 1070 w 1456"/>
                <a:gd name="T9" fmla="*/ 308 h 1204"/>
                <a:gd name="T10" fmla="*/ 994 w 1456"/>
                <a:gd name="T11" fmla="*/ 372 h 1204"/>
                <a:gd name="T12" fmla="*/ 923 w 1456"/>
                <a:gd name="T13" fmla="*/ 429 h 1204"/>
                <a:gd name="T14" fmla="*/ 858 w 1456"/>
                <a:gd name="T15" fmla="*/ 484 h 1204"/>
                <a:gd name="T16" fmla="*/ 795 w 1456"/>
                <a:gd name="T17" fmla="*/ 536 h 1204"/>
                <a:gd name="T18" fmla="*/ 734 w 1456"/>
                <a:gd name="T19" fmla="*/ 587 h 1204"/>
                <a:gd name="T20" fmla="*/ 674 w 1456"/>
                <a:gd name="T21" fmla="*/ 636 h 1204"/>
                <a:gd name="T22" fmla="*/ 614 w 1456"/>
                <a:gd name="T23" fmla="*/ 686 h 1204"/>
                <a:gd name="T24" fmla="*/ 552 w 1456"/>
                <a:gd name="T25" fmla="*/ 738 h 1204"/>
                <a:gd name="T26" fmla="*/ 489 w 1456"/>
                <a:gd name="T27" fmla="*/ 790 h 1204"/>
                <a:gd name="T28" fmla="*/ 424 w 1456"/>
                <a:gd name="T29" fmla="*/ 843 h 1204"/>
                <a:gd name="T30" fmla="*/ 2 w 1456"/>
                <a:gd name="T31" fmla="*/ 1204 h 1204"/>
                <a:gd name="T32" fmla="*/ 2 w 1456"/>
                <a:gd name="T33" fmla="*/ 1204 h 1204"/>
                <a:gd name="T34" fmla="*/ 434 w 1456"/>
                <a:gd name="T35" fmla="*/ 847 h 1204"/>
                <a:gd name="T36" fmla="*/ 498 w 1456"/>
                <a:gd name="T37" fmla="*/ 794 h 1204"/>
                <a:gd name="T38" fmla="*/ 560 w 1456"/>
                <a:gd name="T39" fmla="*/ 742 h 1204"/>
                <a:gd name="T40" fmla="*/ 621 w 1456"/>
                <a:gd name="T41" fmla="*/ 691 h 1204"/>
                <a:gd name="T42" fmla="*/ 681 w 1456"/>
                <a:gd name="T43" fmla="*/ 642 h 1204"/>
                <a:gd name="T44" fmla="*/ 740 w 1456"/>
                <a:gd name="T45" fmla="*/ 593 h 1204"/>
                <a:gd name="T46" fmla="*/ 801 w 1456"/>
                <a:gd name="T47" fmla="*/ 543 h 1204"/>
                <a:gd name="T48" fmla="*/ 863 w 1456"/>
                <a:gd name="T49" fmla="*/ 491 h 1204"/>
                <a:gd name="T50" fmla="*/ 928 w 1456"/>
                <a:gd name="T51" fmla="*/ 437 h 1204"/>
                <a:gd name="T52" fmla="*/ 997 w 1456"/>
                <a:gd name="T53" fmla="*/ 379 h 1204"/>
                <a:gd name="T54" fmla="*/ 1073 w 1456"/>
                <a:gd name="T55" fmla="*/ 317 h 1204"/>
                <a:gd name="T56" fmla="*/ 1156 w 1456"/>
                <a:gd name="T57" fmla="*/ 248 h 1204"/>
                <a:gd name="T58" fmla="*/ 1250 w 1456"/>
                <a:gd name="T59" fmla="*/ 170 h 1204"/>
                <a:gd name="T60" fmla="*/ 1359 w 1456"/>
                <a:gd name="T61" fmla="*/ 80 h 1204"/>
                <a:gd name="T62" fmla="*/ 1456 w 1456"/>
                <a:gd name="T6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6" h="1204">
                  <a:moveTo>
                    <a:pt x="1456" y="0"/>
                  </a:moveTo>
                  <a:lnTo>
                    <a:pt x="1442" y="0"/>
                  </a:lnTo>
                  <a:lnTo>
                    <a:pt x="1368" y="62"/>
                  </a:lnTo>
                  <a:lnTo>
                    <a:pt x="1359" y="69"/>
                  </a:lnTo>
                  <a:lnTo>
                    <a:pt x="1257" y="153"/>
                  </a:lnTo>
                  <a:lnTo>
                    <a:pt x="1249" y="160"/>
                  </a:lnTo>
                  <a:lnTo>
                    <a:pt x="1161" y="233"/>
                  </a:lnTo>
                  <a:lnTo>
                    <a:pt x="1154" y="239"/>
                  </a:lnTo>
                  <a:lnTo>
                    <a:pt x="1077" y="303"/>
                  </a:lnTo>
                  <a:lnTo>
                    <a:pt x="1070" y="308"/>
                  </a:lnTo>
                  <a:lnTo>
                    <a:pt x="1000" y="366"/>
                  </a:lnTo>
                  <a:lnTo>
                    <a:pt x="994" y="372"/>
                  </a:lnTo>
                  <a:lnTo>
                    <a:pt x="931" y="424"/>
                  </a:lnTo>
                  <a:lnTo>
                    <a:pt x="923" y="429"/>
                  </a:lnTo>
                  <a:lnTo>
                    <a:pt x="864" y="479"/>
                  </a:lnTo>
                  <a:lnTo>
                    <a:pt x="858" y="484"/>
                  </a:lnTo>
                  <a:lnTo>
                    <a:pt x="802" y="531"/>
                  </a:lnTo>
                  <a:lnTo>
                    <a:pt x="795" y="536"/>
                  </a:lnTo>
                  <a:lnTo>
                    <a:pt x="741" y="581"/>
                  </a:lnTo>
                  <a:lnTo>
                    <a:pt x="734" y="587"/>
                  </a:lnTo>
                  <a:lnTo>
                    <a:pt x="681" y="631"/>
                  </a:lnTo>
                  <a:lnTo>
                    <a:pt x="674" y="636"/>
                  </a:lnTo>
                  <a:lnTo>
                    <a:pt x="621" y="681"/>
                  </a:lnTo>
                  <a:lnTo>
                    <a:pt x="614" y="686"/>
                  </a:lnTo>
                  <a:lnTo>
                    <a:pt x="558" y="732"/>
                  </a:lnTo>
                  <a:lnTo>
                    <a:pt x="552" y="738"/>
                  </a:lnTo>
                  <a:lnTo>
                    <a:pt x="496" y="784"/>
                  </a:lnTo>
                  <a:lnTo>
                    <a:pt x="489" y="790"/>
                  </a:lnTo>
                  <a:lnTo>
                    <a:pt x="432" y="837"/>
                  </a:lnTo>
                  <a:lnTo>
                    <a:pt x="424" y="843"/>
                  </a:lnTo>
                  <a:lnTo>
                    <a:pt x="71" y="1137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78" y="1141"/>
                  </a:lnTo>
                  <a:lnTo>
                    <a:pt x="434" y="847"/>
                  </a:lnTo>
                  <a:lnTo>
                    <a:pt x="441" y="840"/>
                  </a:lnTo>
                  <a:lnTo>
                    <a:pt x="498" y="794"/>
                  </a:lnTo>
                  <a:lnTo>
                    <a:pt x="505" y="787"/>
                  </a:lnTo>
                  <a:lnTo>
                    <a:pt x="560" y="742"/>
                  </a:lnTo>
                  <a:lnTo>
                    <a:pt x="566" y="737"/>
                  </a:lnTo>
                  <a:lnTo>
                    <a:pt x="621" y="691"/>
                  </a:lnTo>
                  <a:lnTo>
                    <a:pt x="628" y="685"/>
                  </a:lnTo>
                  <a:lnTo>
                    <a:pt x="681" y="642"/>
                  </a:lnTo>
                  <a:lnTo>
                    <a:pt x="687" y="636"/>
                  </a:lnTo>
                  <a:lnTo>
                    <a:pt x="740" y="593"/>
                  </a:lnTo>
                  <a:lnTo>
                    <a:pt x="747" y="587"/>
                  </a:lnTo>
                  <a:lnTo>
                    <a:pt x="801" y="543"/>
                  </a:lnTo>
                  <a:lnTo>
                    <a:pt x="807" y="537"/>
                  </a:lnTo>
                  <a:lnTo>
                    <a:pt x="863" y="491"/>
                  </a:lnTo>
                  <a:lnTo>
                    <a:pt x="869" y="486"/>
                  </a:lnTo>
                  <a:lnTo>
                    <a:pt x="928" y="437"/>
                  </a:lnTo>
                  <a:lnTo>
                    <a:pt x="935" y="431"/>
                  </a:lnTo>
                  <a:lnTo>
                    <a:pt x="997" y="379"/>
                  </a:lnTo>
                  <a:lnTo>
                    <a:pt x="1004" y="374"/>
                  </a:lnTo>
                  <a:lnTo>
                    <a:pt x="1073" y="317"/>
                  </a:lnTo>
                  <a:lnTo>
                    <a:pt x="1080" y="311"/>
                  </a:lnTo>
                  <a:lnTo>
                    <a:pt x="1156" y="248"/>
                  </a:lnTo>
                  <a:lnTo>
                    <a:pt x="1163" y="242"/>
                  </a:lnTo>
                  <a:lnTo>
                    <a:pt x="1250" y="170"/>
                  </a:lnTo>
                  <a:lnTo>
                    <a:pt x="1258" y="164"/>
                  </a:lnTo>
                  <a:lnTo>
                    <a:pt x="1359" y="80"/>
                  </a:lnTo>
                  <a:lnTo>
                    <a:pt x="1368" y="73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6" name="Freeform 244"/>
            <p:cNvSpPr>
              <a:spLocks noChangeArrowheads="1"/>
            </p:cNvSpPr>
            <p:nvPr>
              <p:custDataLst>
                <p:tags r:id="rId253"/>
              </p:custDataLst>
            </p:nvPr>
          </p:nvSpPr>
          <p:spPr bwMode="auto">
            <a:xfrm>
              <a:off x="5108680" y="175499"/>
              <a:ext cx="3930744" cy="3251228"/>
            </a:xfrm>
            <a:custGeom>
              <a:avLst/>
              <a:gdLst>
                <a:gd name="T0" fmla="*/ 1442 w 1456"/>
                <a:gd name="T1" fmla="*/ 0 h 1204"/>
                <a:gd name="T2" fmla="*/ 1359 w 1456"/>
                <a:gd name="T3" fmla="*/ 69 h 1204"/>
                <a:gd name="T4" fmla="*/ 1249 w 1456"/>
                <a:gd name="T5" fmla="*/ 160 h 1204"/>
                <a:gd name="T6" fmla="*/ 1154 w 1456"/>
                <a:gd name="T7" fmla="*/ 239 h 1204"/>
                <a:gd name="T8" fmla="*/ 1070 w 1456"/>
                <a:gd name="T9" fmla="*/ 308 h 1204"/>
                <a:gd name="T10" fmla="*/ 994 w 1456"/>
                <a:gd name="T11" fmla="*/ 372 h 1204"/>
                <a:gd name="T12" fmla="*/ 923 w 1456"/>
                <a:gd name="T13" fmla="*/ 429 h 1204"/>
                <a:gd name="T14" fmla="*/ 858 w 1456"/>
                <a:gd name="T15" fmla="*/ 484 h 1204"/>
                <a:gd name="T16" fmla="*/ 795 w 1456"/>
                <a:gd name="T17" fmla="*/ 536 h 1204"/>
                <a:gd name="T18" fmla="*/ 734 w 1456"/>
                <a:gd name="T19" fmla="*/ 587 h 1204"/>
                <a:gd name="T20" fmla="*/ 674 w 1456"/>
                <a:gd name="T21" fmla="*/ 636 h 1204"/>
                <a:gd name="T22" fmla="*/ 614 w 1456"/>
                <a:gd name="T23" fmla="*/ 686 h 1204"/>
                <a:gd name="T24" fmla="*/ 552 w 1456"/>
                <a:gd name="T25" fmla="*/ 738 h 1204"/>
                <a:gd name="T26" fmla="*/ 489 w 1456"/>
                <a:gd name="T27" fmla="*/ 790 h 1204"/>
                <a:gd name="T28" fmla="*/ 424 w 1456"/>
                <a:gd name="T29" fmla="*/ 843 h 1204"/>
                <a:gd name="T30" fmla="*/ 2 w 1456"/>
                <a:gd name="T31" fmla="*/ 1204 h 1204"/>
                <a:gd name="T32" fmla="*/ 2 w 1456"/>
                <a:gd name="T33" fmla="*/ 1204 h 1204"/>
                <a:gd name="T34" fmla="*/ 434 w 1456"/>
                <a:gd name="T35" fmla="*/ 847 h 1204"/>
                <a:gd name="T36" fmla="*/ 498 w 1456"/>
                <a:gd name="T37" fmla="*/ 794 h 1204"/>
                <a:gd name="T38" fmla="*/ 560 w 1456"/>
                <a:gd name="T39" fmla="*/ 742 h 1204"/>
                <a:gd name="T40" fmla="*/ 621 w 1456"/>
                <a:gd name="T41" fmla="*/ 691 h 1204"/>
                <a:gd name="T42" fmla="*/ 681 w 1456"/>
                <a:gd name="T43" fmla="*/ 642 h 1204"/>
                <a:gd name="T44" fmla="*/ 740 w 1456"/>
                <a:gd name="T45" fmla="*/ 593 h 1204"/>
                <a:gd name="T46" fmla="*/ 801 w 1456"/>
                <a:gd name="T47" fmla="*/ 543 h 1204"/>
                <a:gd name="T48" fmla="*/ 863 w 1456"/>
                <a:gd name="T49" fmla="*/ 491 h 1204"/>
                <a:gd name="T50" fmla="*/ 928 w 1456"/>
                <a:gd name="T51" fmla="*/ 437 h 1204"/>
                <a:gd name="T52" fmla="*/ 997 w 1456"/>
                <a:gd name="T53" fmla="*/ 379 h 1204"/>
                <a:gd name="T54" fmla="*/ 1073 w 1456"/>
                <a:gd name="T55" fmla="*/ 317 h 1204"/>
                <a:gd name="T56" fmla="*/ 1156 w 1456"/>
                <a:gd name="T57" fmla="*/ 248 h 1204"/>
                <a:gd name="T58" fmla="*/ 1250 w 1456"/>
                <a:gd name="T59" fmla="*/ 170 h 1204"/>
                <a:gd name="T60" fmla="*/ 1359 w 1456"/>
                <a:gd name="T61" fmla="*/ 80 h 1204"/>
                <a:gd name="T62" fmla="*/ 1456 w 1456"/>
                <a:gd name="T6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6" h="1204">
                  <a:moveTo>
                    <a:pt x="1456" y="0"/>
                  </a:moveTo>
                  <a:lnTo>
                    <a:pt x="1442" y="0"/>
                  </a:lnTo>
                  <a:lnTo>
                    <a:pt x="1368" y="62"/>
                  </a:lnTo>
                  <a:lnTo>
                    <a:pt x="1359" y="69"/>
                  </a:lnTo>
                  <a:lnTo>
                    <a:pt x="1257" y="153"/>
                  </a:lnTo>
                  <a:lnTo>
                    <a:pt x="1249" y="160"/>
                  </a:lnTo>
                  <a:lnTo>
                    <a:pt x="1161" y="233"/>
                  </a:lnTo>
                  <a:lnTo>
                    <a:pt x="1154" y="239"/>
                  </a:lnTo>
                  <a:lnTo>
                    <a:pt x="1077" y="303"/>
                  </a:lnTo>
                  <a:lnTo>
                    <a:pt x="1070" y="308"/>
                  </a:lnTo>
                  <a:lnTo>
                    <a:pt x="1000" y="366"/>
                  </a:lnTo>
                  <a:lnTo>
                    <a:pt x="994" y="372"/>
                  </a:lnTo>
                  <a:lnTo>
                    <a:pt x="931" y="424"/>
                  </a:lnTo>
                  <a:lnTo>
                    <a:pt x="923" y="429"/>
                  </a:lnTo>
                  <a:lnTo>
                    <a:pt x="864" y="479"/>
                  </a:lnTo>
                  <a:lnTo>
                    <a:pt x="858" y="484"/>
                  </a:lnTo>
                  <a:lnTo>
                    <a:pt x="802" y="531"/>
                  </a:lnTo>
                  <a:lnTo>
                    <a:pt x="795" y="536"/>
                  </a:lnTo>
                  <a:lnTo>
                    <a:pt x="741" y="581"/>
                  </a:lnTo>
                  <a:lnTo>
                    <a:pt x="734" y="587"/>
                  </a:lnTo>
                  <a:lnTo>
                    <a:pt x="681" y="631"/>
                  </a:lnTo>
                  <a:lnTo>
                    <a:pt x="674" y="636"/>
                  </a:lnTo>
                  <a:lnTo>
                    <a:pt x="621" y="681"/>
                  </a:lnTo>
                  <a:lnTo>
                    <a:pt x="614" y="686"/>
                  </a:lnTo>
                  <a:lnTo>
                    <a:pt x="558" y="732"/>
                  </a:lnTo>
                  <a:lnTo>
                    <a:pt x="552" y="738"/>
                  </a:lnTo>
                  <a:lnTo>
                    <a:pt x="496" y="784"/>
                  </a:lnTo>
                  <a:lnTo>
                    <a:pt x="489" y="790"/>
                  </a:lnTo>
                  <a:lnTo>
                    <a:pt x="432" y="837"/>
                  </a:lnTo>
                  <a:lnTo>
                    <a:pt x="424" y="843"/>
                  </a:lnTo>
                  <a:lnTo>
                    <a:pt x="71" y="1137"/>
                  </a:lnTo>
                  <a:lnTo>
                    <a:pt x="2" y="1204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78" y="1141"/>
                  </a:lnTo>
                  <a:lnTo>
                    <a:pt x="434" y="847"/>
                  </a:lnTo>
                  <a:lnTo>
                    <a:pt x="441" y="840"/>
                  </a:lnTo>
                  <a:lnTo>
                    <a:pt x="498" y="794"/>
                  </a:lnTo>
                  <a:lnTo>
                    <a:pt x="505" y="787"/>
                  </a:lnTo>
                  <a:lnTo>
                    <a:pt x="560" y="742"/>
                  </a:lnTo>
                  <a:lnTo>
                    <a:pt x="566" y="737"/>
                  </a:lnTo>
                  <a:lnTo>
                    <a:pt x="621" y="691"/>
                  </a:lnTo>
                  <a:lnTo>
                    <a:pt x="628" y="685"/>
                  </a:lnTo>
                  <a:lnTo>
                    <a:pt x="681" y="642"/>
                  </a:lnTo>
                  <a:lnTo>
                    <a:pt x="687" y="636"/>
                  </a:lnTo>
                  <a:lnTo>
                    <a:pt x="740" y="593"/>
                  </a:lnTo>
                  <a:lnTo>
                    <a:pt x="747" y="587"/>
                  </a:lnTo>
                  <a:lnTo>
                    <a:pt x="801" y="543"/>
                  </a:lnTo>
                  <a:lnTo>
                    <a:pt x="807" y="537"/>
                  </a:lnTo>
                  <a:lnTo>
                    <a:pt x="863" y="491"/>
                  </a:lnTo>
                  <a:lnTo>
                    <a:pt x="869" y="486"/>
                  </a:lnTo>
                  <a:lnTo>
                    <a:pt x="928" y="437"/>
                  </a:lnTo>
                  <a:lnTo>
                    <a:pt x="935" y="431"/>
                  </a:lnTo>
                  <a:lnTo>
                    <a:pt x="997" y="379"/>
                  </a:lnTo>
                  <a:lnTo>
                    <a:pt x="1004" y="374"/>
                  </a:lnTo>
                  <a:lnTo>
                    <a:pt x="1073" y="317"/>
                  </a:lnTo>
                  <a:lnTo>
                    <a:pt x="1080" y="311"/>
                  </a:lnTo>
                  <a:lnTo>
                    <a:pt x="1156" y="248"/>
                  </a:lnTo>
                  <a:lnTo>
                    <a:pt x="1163" y="242"/>
                  </a:lnTo>
                  <a:lnTo>
                    <a:pt x="1250" y="170"/>
                  </a:lnTo>
                  <a:lnTo>
                    <a:pt x="1258" y="164"/>
                  </a:lnTo>
                  <a:lnTo>
                    <a:pt x="1359" y="80"/>
                  </a:lnTo>
                  <a:lnTo>
                    <a:pt x="1368" y="73"/>
                  </a:lnTo>
                  <a:lnTo>
                    <a:pt x="14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7" name="Freeform 245"/>
            <p:cNvSpPr>
              <a:spLocks noChangeArrowheads="1"/>
            </p:cNvSpPr>
            <p:nvPr>
              <p:custDataLst>
                <p:tags r:id="rId254"/>
              </p:custDataLst>
            </p:nvPr>
          </p:nvSpPr>
          <p:spPr bwMode="auto">
            <a:xfrm>
              <a:off x="5108680" y="175499"/>
              <a:ext cx="3298526" cy="3251228"/>
            </a:xfrm>
            <a:custGeom>
              <a:avLst/>
              <a:gdLst>
                <a:gd name="T0" fmla="*/ 1222 w 1222"/>
                <a:gd name="T1" fmla="*/ 0 h 1204"/>
                <a:gd name="T2" fmla="*/ 1210 w 1222"/>
                <a:gd name="T3" fmla="*/ 0 h 1204"/>
                <a:gd name="T4" fmla="*/ 1129 w 1222"/>
                <a:gd name="T5" fmla="*/ 79 h 1204"/>
                <a:gd name="T6" fmla="*/ 1122 w 1222"/>
                <a:gd name="T7" fmla="*/ 86 h 1204"/>
                <a:gd name="T8" fmla="*/ 1035 w 1222"/>
                <a:gd name="T9" fmla="*/ 172 h 1204"/>
                <a:gd name="T10" fmla="*/ 1028 w 1222"/>
                <a:gd name="T11" fmla="*/ 179 h 1204"/>
                <a:gd name="T12" fmla="*/ 952 w 1222"/>
                <a:gd name="T13" fmla="*/ 255 h 1204"/>
                <a:gd name="T14" fmla="*/ 945 w 1222"/>
                <a:gd name="T15" fmla="*/ 261 h 1204"/>
                <a:gd name="T16" fmla="*/ 877 w 1222"/>
                <a:gd name="T17" fmla="*/ 329 h 1204"/>
                <a:gd name="T18" fmla="*/ 871 w 1222"/>
                <a:gd name="T19" fmla="*/ 335 h 1204"/>
                <a:gd name="T20" fmla="*/ 807 w 1222"/>
                <a:gd name="T21" fmla="*/ 397 h 1204"/>
                <a:gd name="T22" fmla="*/ 802 w 1222"/>
                <a:gd name="T23" fmla="*/ 403 h 1204"/>
                <a:gd name="T24" fmla="*/ 742 w 1222"/>
                <a:gd name="T25" fmla="*/ 461 h 1204"/>
                <a:gd name="T26" fmla="*/ 737 w 1222"/>
                <a:gd name="T27" fmla="*/ 467 h 1204"/>
                <a:gd name="T28" fmla="*/ 681 w 1222"/>
                <a:gd name="T29" fmla="*/ 522 h 1204"/>
                <a:gd name="T30" fmla="*/ 675 w 1222"/>
                <a:gd name="T31" fmla="*/ 528 h 1204"/>
                <a:gd name="T32" fmla="*/ 621 w 1222"/>
                <a:gd name="T33" fmla="*/ 581 h 1204"/>
                <a:gd name="T34" fmla="*/ 615 w 1222"/>
                <a:gd name="T35" fmla="*/ 588 h 1204"/>
                <a:gd name="T36" fmla="*/ 562 w 1222"/>
                <a:gd name="T37" fmla="*/ 640 h 1204"/>
                <a:gd name="T38" fmla="*/ 556 w 1222"/>
                <a:gd name="T39" fmla="*/ 645 h 1204"/>
                <a:gd name="T40" fmla="*/ 501 w 1222"/>
                <a:gd name="T41" fmla="*/ 699 h 1204"/>
                <a:gd name="T42" fmla="*/ 496 w 1222"/>
                <a:gd name="T43" fmla="*/ 705 h 1204"/>
                <a:gd name="T44" fmla="*/ 442 w 1222"/>
                <a:gd name="T45" fmla="*/ 758 h 1204"/>
                <a:gd name="T46" fmla="*/ 436 w 1222"/>
                <a:gd name="T47" fmla="*/ 764 h 1204"/>
                <a:gd name="T48" fmla="*/ 381 w 1222"/>
                <a:gd name="T49" fmla="*/ 818 h 1204"/>
                <a:gd name="T50" fmla="*/ 375 w 1222"/>
                <a:gd name="T51" fmla="*/ 824 h 1204"/>
                <a:gd name="T52" fmla="*/ 63 w 1222"/>
                <a:gd name="T53" fmla="*/ 1132 h 1204"/>
                <a:gd name="T54" fmla="*/ 2 w 1222"/>
                <a:gd name="T55" fmla="*/ 1203 h 1204"/>
                <a:gd name="T56" fmla="*/ 0 w 1222"/>
                <a:gd name="T57" fmla="*/ 1201 h 1204"/>
                <a:gd name="T58" fmla="*/ 2 w 1222"/>
                <a:gd name="T59" fmla="*/ 1204 h 1204"/>
                <a:gd name="T60" fmla="*/ 71 w 1222"/>
                <a:gd name="T61" fmla="*/ 1137 h 1204"/>
                <a:gd name="T62" fmla="*/ 384 w 1222"/>
                <a:gd name="T63" fmla="*/ 828 h 1204"/>
                <a:gd name="T64" fmla="*/ 391 w 1222"/>
                <a:gd name="T65" fmla="*/ 821 h 1204"/>
                <a:gd name="T66" fmla="*/ 443 w 1222"/>
                <a:gd name="T67" fmla="*/ 768 h 1204"/>
                <a:gd name="T68" fmla="*/ 450 w 1222"/>
                <a:gd name="T69" fmla="*/ 761 h 1204"/>
                <a:gd name="T70" fmla="*/ 503 w 1222"/>
                <a:gd name="T71" fmla="*/ 709 h 1204"/>
                <a:gd name="T72" fmla="*/ 509 w 1222"/>
                <a:gd name="T73" fmla="*/ 704 h 1204"/>
                <a:gd name="T74" fmla="*/ 563 w 1222"/>
                <a:gd name="T75" fmla="*/ 650 h 1204"/>
                <a:gd name="T76" fmla="*/ 569 w 1222"/>
                <a:gd name="T77" fmla="*/ 645 h 1204"/>
                <a:gd name="T78" fmla="*/ 621 w 1222"/>
                <a:gd name="T79" fmla="*/ 593 h 1204"/>
                <a:gd name="T80" fmla="*/ 627 w 1222"/>
                <a:gd name="T81" fmla="*/ 587 h 1204"/>
                <a:gd name="T82" fmla="*/ 681 w 1222"/>
                <a:gd name="T83" fmla="*/ 534 h 1204"/>
                <a:gd name="T84" fmla="*/ 687 w 1222"/>
                <a:gd name="T85" fmla="*/ 528 h 1204"/>
                <a:gd name="T86" fmla="*/ 742 w 1222"/>
                <a:gd name="T87" fmla="*/ 474 h 1204"/>
                <a:gd name="T88" fmla="*/ 748 w 1222"/>
                <a:gd name="T89" fmla="*/ 467 h 1204"/>
                <a:gd name="T90" fmla="*/ 806 w 1222"/>
                <a:gd name="T91" fmla="*/ 410 h 1204"/>
                <a:gd name="T92" fmla="*/ 812 w 1222"/>
                <a:gd name="T93" fmla="*/ 404 h 1204"/>
                <a:gd name="T94" fmla="*/ 875 w 1222"/>
                <a:gd name="T95" fmla="*/ 343 h 1204"/>
                <a:gd name="T96" fmla="*/ 881 w 1222"/>
                <a:gd name="T97" fmla="*/ 336 h 1204"/>
                <a:gd name="T98" fmla="*/ 949 w 1222"/>
                <a:gd name="T99" fmla="*/ 269 h 1204"/>
                <a:gd name="T100" fmla="*/ 955 w 1222"/>
                <a:gd name="T101" fmla="*/ 263 h 1204"/>
                <a:gd name="T102" fmla="*/ 1031 w 1222"/>
                <a:gd name="T103" fmla="*/ 188 h 1204"/>
                <a:gd name="T104" fmla="*/ 1038 w 1222"/>
                <a:gd name="T105" fmla="*/ 182 h 1204"/>
                <a:gd name="T106" fmla="*/ 1124 w 1222"/>
                <a:gd name="T107" fmla="*/ 96 h 1204"/>
                <a:gd name="T108" fmla="*/ 1131 w 1222"/>
                <a:gd name="T109" fmla="*/ 89 h 1204"/>
                <a:gd name="T110" fmla="*/ 1222 w 1222"/>
                <a:gd name="T11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2" h="1204">
                  <a:moveTo>
                    <a:pt x="1222" y="0"/>
                  </a:moveTo>
                  <a:lnTo>
                    <a:pt x="1210" y="0"/>
                  </a:lnTo>
                  <a:lnTo>
                    <a:pt x="1129" y="79"/>
                  </a:lnTo>
                  <a:lnTo>
                    <a:pt x="1122" y="86"/>
                  </a:lnTo>
                  <a:lnTo>
                    <a:pt x="1035" y="172"/>
                  </a:lnTo>
                  <a:lnTo>
                    <a:pt x="1028" y="179"/>
                  </a:lnTo>
                  <a:lnTo>
                    <a:pt x="952" y="255"/>
                  </a:lnTo>
                  <a:lnTo>
                    <a:pt x="945" y="261"/>
                  </a:lnTo>
                  <a:lnTo>
                    <a:pt x="877" y="329"/>
                  </a:lnTo>
                  <a:lnTo>
                    <a:pt x="871" y="335"/>
                  </a:lnTo>
                  <a:lnTo>
                    <a:pt x="807" y="397"/>
                  </a:lnTo>
                  <a:lnTo>
                    <a:pt x="802" y="403"/>
                  </a:lnTo>
                  <a:lnTo>
                    <a:pt x="742" y="461"/>
                  </a:lnTo>
                  <a:lnTo>
                    <a:pt x="737" y="467"/>
                  </a:lnTo>
                  <a:lnTo>
                    <a:pt x="681" y="522"/>
                  </a:lnTo>
                  <a:lnTo>
                    <a:pt x="675" y="528"/>
                  </a:lnTo>
                  <a:lnTo>
                    <a:pt x="621" y="581"/>
                  </a:lnTo>
                  <a:lnTo>
                    <a:pt x="615" y="588"/>
                  </a:lnTo>
                  <a:lnTo>
                    <a:pt x="562" y="640"/>
                  </a:lnTo>
                  <a:lnTo>
                    <a:pt x="556" y="645"/>
                  </a:lnTo>
                  <a:lnTo>
                    <a:pt x="501" y="699"/>
                  </a:lnTo>
                  <a:lnTo>
                    <a:pt x="496" y="705"/>
                  </a:lnTo>
                  <a:lnTo>
                    <a:pt x="442" y="758"/>
                  </a:lnTo>
                  <a:lnTo>
                    <a:pt x="436" y="764"/>
                  </a:lnTo>
                  <a:lnTo>
                    <a:pt x="381" y="818"/>
                  </a:lnTo>
                  <a:lnTo>
                    <a:pt x="375" y="824"/>
                  </a:lnTo>
                  <a:lnTo>
                    <a:pt x="63" y="1132"/>
                  </a:lnTo>
                  <a:lnTo>
                    <a:pt x="2" y="1203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71" y="1137"/>
                  </a:lnTo>
                  <a:lnTo>
                    <a:pt x="384" y="828"/>
                  </a:lnTo>
                  <a:lnTo>
                    <a:pt x="391" y="821"/>
                  </a:lnTo>
                  <a:lnTo>
                    <a:pt x="443" y="768"/>
                  </a:lnTo>
                  <a:lnTo>
                    <a:pt x="450" y="761"/>
                  </a:lnTo>
                  <a:lnTo>
                    <a:pt x="503" y="709"/>
                  </a:lnTo>
                  <a:lnTo>
                    <a:pt x="509" y="704"/>
                  </a:lnTo>
                  <a:lnTo>
                    <a:pt x="563" y="650"/>
                  </a:lnTo>
                  <a:lnTo>
                    <a:pt x="569" y="645"/>
                  </a:lnTo>
                  <a:lnTo>
                    <a:pt x="621" y="593"/>
                  </a:lnTo>
                  <a:lnTo>
                    <a:pt x="627" y="587"/>
                  </a:lnTo>
                  <a:lnTo>
                    <a:pt x="681" y="534"/>
                  </a:lnTo>
                  <a:lnTo>
                    <a:pt x="687" y="528"/>
                  </a:lnTo>
                  <a:lnTo>
                    <a:pt x="742" y="474"/>
                  </a:lnTo>
                  <a:lnTo>
                    <a:pt x="748" y="467"/>
                  </a:lnTo>
                  <a:lnTo>
                    <a:pt x="806" y="410"/>
                  </a:lnTo>
                  <a:lnTo>
                    <a:pt x="812" y="404"/>
                  </a:lnTo>
                  <a:lnTo>
                    <a:pt x="875" y="343"/>
                  </a:lnTo>
                  <a:lnTo>
                    <a:pt x="881" y="336"/>
                  </a:lnTo>
                  <a:lnTo>
                    <a:pt x="949" y="269"/>
                  </a:lnTo>
                  <a:lnTo>
                    <a:pt x="955" y="263"/>
                  </a:lnTo>
                  <a:lnTo>
                    <a:pt x="1031" y="188"/>
                  </a:lnTo>
                  <a:lnTo>
                    <a:pt x="1038" y="182"/>
                  </a:lnTo>
                  <a:lnTo>
                    <a:pt x="1124" y="96"/>
                  </a:lnTo>
                  <a:lnTo>
                    <a:pt x="1131" y="89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8" name="Freeform 246"/>
            <p:cNvSpPr>
              <a:spLocks noChangeArrowheads="1"/>
            </p:cNvSpPr>
            <p:nvPr>
              <p:custDataLst>
                <p:tags r:id="rId255"/>
              </p:custDataLst>
            </p:nvPr>
          </p:nvSpPr>
          <p:spPr bwMode="auto">
            <a:xfrm>
              <a:off x="5108680" y="175499"/>
              <a:ext cx="3298526" cy="3251228"/>
            </a:xfrm>
            <a:custGeom>
              <a:avLst/>
              <a:gdLst>
                <a:gd name="T0" fmla="*/ 1222 w 1222"/>
                <a:gd name="T1" fmla="*/ 0 h 1204"/>
                <a:gd name="T2" fmla="*/ 1210 w 1222"/>
                <a:gd name="T3" fmla="*/ 0 h 1204"/>
                <a:gd name="T4" fmla="*/ 1129 w 1222"/>
                <a:gd name="T5" fmla="*/ 79 h 1204"/>
                <a:gd name="T6" fmla="*/ 1122 w 1222"/>
                <a:gd name="T7" fmla="*/ 86 h 1204"/>
                <a:gd name="T8" fmla="*/ 1035 w 1222"/>
                <a:gd name="T9" fmla="*/ 172 h 1204"/>
                <a:gd name="T10" fmla="*/ 1028 w 1222"/>
                <a:gd name="T11" fmla="*/ 179 h 1204"/>
                <a:gd name="T12" fmla="*/ 952 w 1222"/>
                <a:gd name="T13" fmla="*/ 255 h 1204"/>
                <a:gd name="T14" fmla="*/ 945 w 1222"/>
                <a:gd name="T15" fmla="*/ 261 h 1204"/>
                <a:gd name="T16" fmla="*/ 877 w 1222"/>
                <a:gd name="T17" fmla="*/ 329 h 1204"/>
                <a:gd name="T18" fmla="*/ 871 w 1222"/>
                <a:gd name="T19" fmla="*/ 335 h 1204"/>
                <a:gd name="T20" fmla="*/ 807 w 1222"/>
                <a:gd name="T21" fmla="*/ 397 h 1204"/>
                <a:gd name="T22" fmla="*/ 802 w 1222"/>
                <a:gd name="T23" fmla="*/ 403 h 1204"/>
                <a:gd name="T24" fmla="*/ 742 w 1222"/>
                <a:gd name="T25" fmla="*/ 461 h 1204"/>
                <a:gd name="T26" fmla="*/ 737 w 1222"/>
                <a:gd name="T27" fmla="*/ 467 h 1204"/>
                <a:gd name="T28" fmla="*/ 681 w 1222"/>
                <a:gd name="T29" fmla="*/ 522 h 1204"/>
                <a:gd name="T30" fmla="*/ 675 w 1222"/>
                <a:gd name="T31" fmla="*/ 528 h 1204"/>
                <a:gd name="T32" fmla="*/ 621 w 1222"/>
                <a:gd name="T33" fmla="*/ 581 h 1204"/>
                <a:gd name="T34" fmla="*/ 615 w 1222"/>
                <a:gd name="T35" fmla="*/ 588 h 1204"/>
                <a:gd name="T36" fmla="*/ 562 w 1222"/>
                <a:gd name="T37" fmla="*/ 640 h 1204"/>
                <a:gd name="T38" fmla="*/ 556 w 1222"/>
                <a:gd name="T39" fmla="*/ 645 h 1204"/>
                <a:gd name="T40" fmla="*/ 501 w 1222"/>
                <a:gd name="T41" fmla="*/ 699 h 1204"/>
                <a:gd name="T42" fmla="*/ 496 w 1222"/>
                <a:gd name="T43" fmla="*/ 705 h 1204"/>
                <a:gd name="T44" fmla="*/ 442 w 1222"/>
                <a:gd name="T45" fmla="*/ 758 h 1204"/>
                <a:gd name="T46" fmla="*/ 436 w 1222"/>
                <a:gd name="T47" fmla="*/ 764 h 1204"/>
                <a:gd name="T48" fmla="*/ 381 w 1222"/>
                <a:gd name="T49" fmla="*/ 818 h 1204"/>
                <a:gd name="T50" fmla="*/ 375 w 1222"/>
                <a:gd name="T51" fmla="*/ 824 h 1204"/>
                <a:gd name="T52" fmla="*/ 63 w 1222"/>
                <a:gd name="T53" fmla="*/ 1132 h 1204"/>
                <a:gd name="T54" fmla="*/ 2 w 1222"/>
                <a:gd name="T55" fmla="*/ 1203 h 1204"/>
                <a:gd name="T56" fmla="*/ 0 w 1222"/>
                <a:gd name="T57" fmla="*/ 1201 h 1204"/>
                <a:gd name="T58" fmla="*/ 2 w 1222"/>
                <a:gd name="T59" fmla="*/ 1204 h 1204"/>
                <a:gd name="T60" fmla="*/ 71 w 1222"/>
                <a:gd name="T61" fmla="*/ 1137 h 1204"/>
                <a:gd name="T62" fmla="*/ 384 w 1222"/>
                <a:gd name="T63" fmla="*/ 828 h 1204"/>
                <a:gd name="T64" fmla="*/ 391 w 1222"/>
                <a:gd name="T65" fmla="*/ 821 h 1204"/>
                <a:gd name="T66" fmla="*/ 443 w 1222"/>
                <a:gd name="T67" fmla="*/ 768 h 1204"/>
                <a:gd name="T68" fmla="*/ 450 w 1222"/>
                <a:gd name="T69" fmla="*/ 761 h 1204"/>
                <a:gd name="T70" fmla="*/ 503 w 1222"/>
                <a:gd name="T71" fmla="*/ 709 h 1204"/>
                <a:gd name="T72" fmla="*/ 509 w 1222"/>
                <a:gd name="T73" fmla="*/ 704 h 1204"/>
                <a:gd name="T74" fmla="*/ 563 w 1222"/>
                <a:gd name="T75" fmla="*/ 650 h 1204"/>
                <a:gd name="T76" fmla="*/ 569 w 1222"/>
                <a:gd name="T77" fmla="*/ 645 h 1204"/>
                <a:gd name="T78" fmla="*/ 621 w 1222"/>
                <a:gd name="T79" fmla="*/ 593 h 1204"/>
                <a:gd name="T80" fmla="*/ 627 w 1222"/>
                <a:gd name="T81" fmla="*/ 587 h 1204"/>
                <a:gd name="T82" fmla="*/ 681 w 1222"/>
                <a:gd name="T83" fmla="*/ 534 h 1204"/>
                <a:gd name="T84" fmla="*/ 687 w 1222"/>
                <a:gd name="T85" fmla="*/ 528 h 1204"/>
                <a:gd name="T86" fmla="*/ 742 w 1222"/>
                <a:gd name="T87" fmla="*/ 474 h 1204"/>
                <a:gd name="T88" fmla="*/ 748 w 1222"/>
                <a:gd name="T89" fmla="*/ 467 h 1204"/>
                <a:gd name="T90" fmla="*/ 806 w 1222"/>
                <a:gd name="T91" fmla="*/ 410 h 1204"/>
                <a:gd name="T92" fmla="*/ 812 w 1222"/>
                <a:gd name="T93" fmla="*/ 404 h 1204"/>
                <a:gd name="T94" fmla="*/ 875 w 1222"/>
                <a:gd name="T95" fmla="*/ 343 h 1204"/>
                <a:gd name="T96" fmla="*/ 881 w 1222"/>
                <a:gd name="T97" fmla="*/ 336 h 1204"/>
                <a:gd name="T98" fmla="*/ 949 w 1222"/>
                <a:gd name="T99" fmla="*/ 269 h 1204"/>
                <a:gd name="T100" fmla="*/ 955 w 1222"/>
                <a:gd name="T101" fmla="*/ 263 h 1204"/>
                <a:gd name="T102" fmla="*/ 1031 w 1222"/>
                <a:gd name="T103" fmla="*/ 188 h 1204"/>
                <a:gd name="T104" fmla="*/ 1038 w 1222"/>
                <a:gd name="T105" fmla="*/ 182 h 1204"/>
                <a:gd name="T106" fmla="*/ 1124 w 1222"/>
                <a:gd name="T107" fmla="*/ 96 h 1204"/>
                <a:gd name="T108" fmla="*/ 1131 w 1222"/>
                <a:gd name="T109" fmla="*/ 89 h 1204"/>
                <a:gd name="T110" fmla="*/ 1222 w 1222"/>
                <a:gd name="T111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2" h="1204">
                  <a:moveTo>
                    <a:pt x="1222" y="0"/>
                  </a:moveTo>
                  <a:lnTo>
                    <a:pt x="1210" y="0"/>
                  </a:lnTo>
                  <a:lnTo>
                    <a:pt x="1129" y="79"/>
                  </a:lnTo>
                  <a:lnTo>
                    <a:pt x="1122" y="86"/>
                  </a:lnTo>
                  <a:lnTo>
                    <a:pt x="1035" y="172"/>
                  </a:lnTo>
                  <a:lnTo>
                    <a:pt x="1028" y="179"/>
                  </a:lnTo>
                  <a:lnTo>
                    <a:pt x="952" y="255"/>
                  </a:lnTo>
                  <a:lnTo>
                    <a:pt x="945" y="261"/>
                  </a:lnTo>
                  <a:lnTo>
                    <a:pt x="877" y="329"/>
                  </a:lnTo>
                  <a:lnTo>
                    <a:pt x="871" y="335"/>
                  </a:lnTo>
                  <a:lnTo>
                    <a:pt x="807" y="397"/>
                  </a:lnTo>
                  <a:lnTo>
                    <a:pt x="802" y="403"/>
                  </a:lnTo>
                  <a:lnTo>
                    <a:pt x="742" y="461"/>
                  </a:lnTo>
                  <a:lnTo>
                    <a:pt x="737" y="467"/>
                  </a:lnTo>
                  <a:lnTo>
                    <a:pt x="681" y="522"/>
                  </a:lnTo>
                  <a:lnTo>
                    <a:pt x="675" y="528"/>
                  </a:lnTo>
                  <a:lnTo>
                    <a:pt x="621" y="581"/>
                  </a:lnTo>
                  <a:lnTo>
                    <a:pt x="615" y="588"/>
                  </a:lnTo>
                  <a:lnTo>
                    <a:pt x="562" y="640"/>
                  </a:lnTo>
                  <a:lnTo>
                    <a:pt x="556" y="645"/>
                  </a:lnTo>
                  <a:lnTo>
                    <a:pt x="501" y="699"/>
                  </a:lnTo>
                  <a:lnTo>
                    <a:pt x="496" y="705"/>
                  </a:lnTo>
                  <a:lnTo>
                    <a:pt x="442" y="758"/>
                  </a:lnTo>
                  <a:lnTo>
                    <a:pt x="436" y="764"/>
                  </a:lnTo>
                  <a:lnTo>
                    <a:pt x="381" y="818"/>
                  </a:lnTo>
                  <a:lnTo>
                    <a:pt x="375" y="824"/>
                  </a:lnTo>
                  <a:lnTo>
                    <a:pt x="63" y="1132"/>
                  </a:lnTo>
                  <a:lnTo>
                    <a:pt x="2" y="1203"/>
                  </a:lnTo>
                  <a:lnTo>
                    <a:pt x="0" y="1201"/>
                  </a:lnTo>
                  <a:lnTo>
                    <a:pt x="2" y="1204"/>
                  </a:lnTo>
                  <a:lnTo>
                    <a:pt x="71" y="1137"/>
                  </a:lnTo>
                  <a:lnTo>
                    <a:pt x="384" y="828"/>
                  </a:lnTo>
                  <a:lnTo>
                    <a:pt x="391" y="821"/>
                  </a:lnTo>
                  <a:lnTo>
                    <a:pt x="443" y="768"/>
                  </a:lnTo>
                  <a:lnTo>
                    <a:pt x="450" y="761"/>
                  </a:lnTo>
                  <a:lnTo>
                    <a:pt x="503" y="709"/>
                  </a:lnTo>
                  <a:lnTo>
                    <a:pt x="509" y="704"/>
                  </a:lnTo>
                  <a:lnTo>
                    <a:pt x="563" y="650"/>
                  </a:lnTo>
                  <a:lnTo>
                    <a:pt x="569" y="645"/>
                  </a:lnTo>
                  <a:lnTo>
                    <a:pt x="621" y="593"/>
                  </a:lnTo>
                  <a:lnTo>
                    <a:pt x="627" y="587"/>
                  </a:lnTo>
                  <a:lnTo>
                    <a:pt x="681" y="534"/>
                  </a:lnTo>
                  <a:lnTo>
                    <a:pt x="687" y="528"/>
                  </a:lnTo>
                  <a:lnTo>
                    <a:pt x="742" y="474"/>
                  </a:lnTo>
                  <a:lnTo>
                    <a:pt x="748" y="467"/>
                  </a:lnTo>
                  <a:lnTo>
                    <a:pt x="806" y="410"/>
                  </a:lnTo>
                  <a:lnTo>
                    <a:pt x="812" y="404"/>
                  </a:lnTo>
                  <a:lnTo>
                    <a:pt x="875" y="343"/>
                  </a:lnTo>
                  <a:lnTo>
                    <a:pt x="881" y="336"/>
                  </a:lnTo>
                  <a:lnTo>
                    <a:pt x="949" y="269"/>
                  </a:lnTo>
                  <a:lnTo>
                    <a:pt x="955" y="263"/>
                  </a:lnTo>
                  <a:lnTo>
                    <a:pt x="1031" y="188"/>
                  </a:lnTo>
                  <a:lnTo>
                    <a:pt x="1038" y="182"/>
                  </a:lnTo>
                  <a:lnTo>
                    <a:pt x="1124" y="96"/>
                  </a:lnTo>
                  <a:lnTo>
                    <a:pt x="1131" y="89"/>
                  </a:lnTo>
                  <a:lnTo>
                    <a:pt x="12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49" name="Freeform 247"/>
            <p:cNvSpPr>
              <a:spLocks noChangeArrowheads="1"/>
            </p:cNvSpPr>
            <p:nvPr>
              <p:custDataLst>
                <p:tags r:id="rId256"/>
              </p:custDataLst>
            </p:nvPr>
          </p:nvSpPr>
          <p:spPr bwMode="auto">
            <a:xfrm>
              <a:off x="5108680" y="175499"/>
              <a:ext cx="2753354" cy="3248244"/>
            </a:xfrm>
            <a:custGeom>
              <a:avLst/>
              <a:gdLst>
                <a:gd name="T0" fmla="*/ 1020 w 1020"/>
                <a:gd name="T1" fmla="*/ 0 h 1203"/>
                <a:gd name="T2" fmla="*/ 1009 w 1020"/>
                <a:gd name="T3" fmla="*/ 0 h 1203"/>
                <a:gd name="T4" fmla="*/ 987 w 1020"/>
                <a:gd name="T5" fmla="*/ 25 h 1203"/>
                <a:gd name="T6" fmla="*/ 981 w 1020"/>
                <a:gd name="T7" fmla="*/ 33 h 1203"/>
                <a:gd name="T8" fmla="*/ 897 w 1020"/>
                <a:gd name="T9" fmla="*/ 132 h 1203"/>
                <a:gd name="T10" fmla="*/ 892 w 1020"/>
                <a:gd name="T11" fmla="*/ 139 h 1203"/>
                <a:gd name="T12" fmla="*/ 818 w 1020"/>
                <a:gd name="T13" fmla="*/ 225 h 1203"/>
                <a:gd name="T14" fmla="*/ 813 w 1020"/>
                <a:gd name="T15" fmla="*/ 232 h 1203"/>
                <a:gd name="T16" fmla="*/ 747 w 1020"/>
                <a:gd name="T17" fmla="*/ 310 h 1203"/>
                <a:gd name="T18" fmla="*/ 741 w 1020"/>
                <a:gd name="T19" fmla="*/ 317 h 1203"/>
                <a:gd name="T20" fmla="*/ 681 w 1020"/>
                <a:gd name="T21" fmla="*/ 388 h 1203"/>
                <a:gd name="T22" fmla="*/ 675 w 1020"/>
                <a:gd name="T23" fmla="*/ 395 h 1203"/>
                <a:gd name="T24" fmla="*/ 619 w 1020"/>
                <a:gd name="T25" fmla="*/ 461 h 1203"/>
                <a:gd name="T26" fmla="*/ 613 w 1020"/>
                <a:gd name="T27" fmla="*/ 467 h 1203"/>
                <a:gd name="T28" fmla="*/ 560 w 1020"/>
                <a:gd name="T29" fmla="*/ 531 h 1203"/>
                <a:gd name="T30" fmla="*/ 554 w 1020"/>
                <a:gd name="T31" fmla="*/ 538 h 1203"/>
                <a:gd name="T32" fmla="*/ 503 w 1020"/>
                <a:gd name="T33" fmla="*/ 598 h 1203"/>
                <a:gd name="T34" fmla="*/ 497 w 1020"/>
                <a:gd name="T35" fmla="*/ 605 h 1203"/>
                <a:gd name="T36" fmla="*/ 446 w 1020"/>
                <a:gd name="T37" fmla="*/ 666 h 1203"/>
                <a:gd name="T38" fmla="*/ 440 w 1020"/>
                <a:gd name="T39" fmla="*/ 673 h 1203"/>
                <a:gd name="T40" fmla="*/ 389 w 1020"/>
                <a:gd name="T41" fmla="*/ 733 h 1203"/>
                <a:gd name="T42" fmla="*/ 384 w 1020"/>
                <a:gd name="T43" fmla="*/ 740 h 1203"/>
                <a:gd name="T44" fmla="*/ 334 w 1020"/>
                <a:gd name="T45" fmla="*/ 799 h 1203"/>
                <a:gd name="T46" fmla="*/ 328 w 1020"/>
                <a:gd name="T47" fmla="*/ 806 h 1203"/>
                <a:gd name="T48" fmla="*/ 54 w 1020"/>
                <a:gd name="T49" fmla="*/ 1130 h 1203"/>
                <a:gd name="T50" fmla="*/ 3 w 1020"/>
                <a:gd name="T51" fmla="*/ 1203 h 1203"/>
                <a:gd name="T52" fmla="*/ 0 w 1020"/>
                <a:gd name="T53" fmla="*/ 1201 h 1203"/>
                <a:gd name="T54" fmla="*/ 2 w 1020"/>
                <a:gd name="T55" fmla="*/ 1203 h 1203"/>
                <a:gd name="T56" fmla="*/ 63 w 1020"/>
                <a:gd name="T57" fmla="*/ 1132 h 1203"/>
                <a:gd name="T58" fmla="*/ 336 w 1020"/>
                <a:gd name="T59" fmla="*/ 809 h 1203"/>
                <a:gd name="T60" fmla="*/ 342 w 1020"/>
                <a:gd name="T61" fmla="*/ 802 h 1203"/>
                <a:gd name="T62" fmla="*/ 391 w 1020"/>
                <a:gd name="T63" fmla="*/ 743 h 1203"/>
                <a:gd name="T64" fmla="*/ 397 w 1020"/>
                <a:gd name="T65" fmla="*/ 737 h 1203"/>
                <a:gd name="T66" fmla="*/ 447 w 1020"/>
                <a:gd name="T67" fmla="*/ 678 h 1203"/>
                <a:gd name="T68" fmla="*/ 453 w 1020"/>
                <a:gd name="T69" fmla="*/ 671 h 1203"/>
                <a:gd name="T70" fmla="*/ 504 w 1020"/>
                <a:gd name="T71" fmla="*/ 610 h 1203"/>
                <a:gd name="T72" fmla="*/ 510 w 1020"/>
                <a:gd name="T73" fmla="*/ 603 h 1203"/>
                <a:gd name="T74" fmla="*/ 561 w 1020"/>
                <a:gd name="T75" fmla="*/ 543 h 1203"/>
                <a:gd name="T76" fmla="*/ 566 w 1020"/>
                <a:gd name="T77" fmla="*/ 536 h 1203"/>
                <a:gd name="T78" fmla="*/ 620 w 1020"/>
                <a:gd name="T79" fmla="*/ 474 h 1203"/>
                <a:gd name="T80" fmla="*/ 625 w 1020"/>
                <a:gd name="T81" fmla="*/ 467 h 1203"/>
                <a:gd name="T82" fmla="*/ 681 w 1020"/>
                <a:gd name="T83" fmla="*/ 401 h 1203"/>
                <a:gd name="T84" fmla="*/ 687 w 1020"/>
                <a:gd name="T85" fmla="*/ 395 h 1203"/>
                <a:gd name="T86" fmla="*/ 746 w 1020"/>
                <a:gd name="T87" fmla="*/ 324 h 1203"/>
                <a:gd name="T88" fmla="*/ 751 w 1020"/>
                <a:gd name="T89" fmla="*/ 317 h 1203"/>
                <a:gd name="T90" fmla="*/ 817 w 1020"/>
                <a:gd name="T91" fmla="*/ 240 h 1203"/>
                <a:gd name="T92" fmla="*/ 823 w 1020"/>
                <a:gd name="T93" fmla="*/ 233 h 1203"/>
                <a:gd name="T94" fmla="*/ 895 w 1020"/>
                <a:gd name="T95" fmla="*/ 147 h 1203"/>
                <a:gd name="T96" fmla="*/ 902 w 1020"/>
                <a:gd name="T97" fmla="*/ 140 h 1203"/>
                <a:gd name="T98" fmla="*/ 984 w 1020"/>
                <a:gd name="T99" fmla="*/ 42 h 1203"/>
                <a:gd name="T100" fmla="*/ 990 w 1020"/>
                <a:gd name="T101" fmla="*/ 35 h 1203"/>
                <a:gd name="T102" fmla="*/ 1020 w 1020"/>
                <a:gd name="T10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0" h="1203">
                  <a:moveTo>
                    <a:pt x="1020" y="0"/>
                  </a:moveTo>
                  <a:lnTo>
                    <a:pt x="1009" y="0"/>
                  </a:lnTo>
                  <a:lnTo>
                    <a:pt x="987" y="25"/>
                  </a:lnTo>
                  <a:lnTo>
                    <a:pt x="981" y="33"/>
                  </a:lnTo>
                  <a:lnTo>
                    <a:pt x="897" y="132"/>
                  </a:lnTo>
                  <a:lnTo>
                    <a:pt x="892" y="139"/>
                  </a:lnTo>
                  <a:lnTo>
                    <a:pt x="818" y="225"/>
                  </a:lnTo>
                  <a:lnTo>
                    <a:pt x="813" y="232"/>
                  </a:lnTo>
                  <a:lnTo>
                    <a:pt x="747" y="310"/>
                  </a:lnTo>
                  <a:lnTo>
                    <a:pt x="741" y="317"/>
                  </a:lnTo>
                  <a:lnTo>
                    <a:pt x="681" y="388"/>
                  </a:lnTo>
                  <a:lnTo>
                    <a:pt x="675" y="395"/>
                  </a:lnTo>
                  <a:lnTo>
                    <a:pt x="619" y="461"/>
                  </a:lnTo>
                  <a:lnTo>
                    <a:pt x="613" y="467"/>
                  </a:lnTo>
                  <a:lnTo>
                    <a:pt x="560" y="531"/>
                  </a:lnTo>
                  <a:lnTo>
                    <a:pt x="554" y="538"/>
                  </a:lnTo>
                  <a:lnTo>
                    <a:pt x="503" y="598"/>
                  </a:lnTo>
                  <a:lnTo>
                    <a:pt x="497" y="605"/>
                  </a:lnTo>
                  <a:lnTo>
                    <a:pt x="446" y="666"/>
                  </a:lnTo>
                  <a:lnTo>
                    <a:pt x="440" y="673"/>
                  </a:lnTo>
                  <a:lnTo>
                    <a:pt x="389" y="733"/>
                  </a:lnTo>
                  <a:lnTo>
                    <a:pt x="384" y="740"/>
                  </a:lnTo>
                  <a:lnTo>
                    <a:pt x="334" y="799"/>
                  </a:lnTo>
                  <a:lnTo>
                    <a:pt x="328" y="806"/>
                  </a:lnTo>
                  <a:lnTo>
                    <a:pt x="54" y="1130"/>
                  </a:lnTo>
                  <a:lnTo>
                    <a:pt x="3" y="1203"/>
                  </a:lnTo>
                  <a:lnTo>
                    <a:pt x="0" y="1201"/>
                  </a:lnTo>
                  <a:lnTo>
                    <a:pt x="2" y="1203"/>
                  </a:lnTo>
                  <a:lnTo>
                    <a:pt x="63" y="1132"/>
                  </a:lnTo>
                  <a:lnTo>
                    <a:pt x="336" y="809"/>
                  </a:lnTo>
                  <a:lnTo>
                    <a:pt x="342" y="802"/>
                  </a:lnTo>
                  <a:lnTo>
                    <a:pt x="391" y="743"/>
                  </a:lnTo>
                  <a:lnTo>
                    <a:pt x="397" y="737"/>
                  </a:lnTo>
                  <a:lnTo>
                    <a:pt x="447" y="678"/>
                  </a:lnTo>
                  <a:lnTo>
                    <a:pt x="453" y="671"/>
                  </a:lnTo>
                  <a:lnTo>
                    <a:pt x="504" y="610"/>
                  </a:lnTo>
                  <a:lnTo>
                    <a:pt x="510" y="603"/>
                  </a:lnTo>
                  <a:lnTo>
                    <a:pt x="561" y="543"/>
                  </a:lnTo>
                  <a:lnTo>
                    <a:pt x="566" y="536"/>
                  </a:lnTo>
                  <a:lnTo>
                    <a:pt x="620" y="474"/>
                  </a:lnTo>
                  <a:lnTo>
                    <a:pt x="625" y="467"/>
                  </a:lnTo>
                  <a:lnTo>
                    <a:pt x="681" y="401"/>
                  </a:lnTo>
                  <a:lnTo>
                    <a:pt x="687" y="395"/>
                  </a:lnTo>
                  <a:lnTo>
                    <a:pt x="746" y="324"/>
                  </a:lnTo>
                  <a:lnTo>
                    <a:pt x="751" y="317"/>
                  </a:lnTo>
                  <a:lnTo>
                    <a:pt x="817" y="240"/>
                  </a:lnTo>
                  <a:lnTo>
                    <a:pt x="823" y="233"/>
                  </a:lnTo>
                  <a:lnTo>
                    <a:pt x="895" y="147"/>
                  </a:lnTo>
                  <a:lnTo>
                    <a:pt x="902" y="140"/>
                  </a:lnTo>
                  <a:lnTo>
                    <a:pt x="984" y="42"/>
                  </a:lnTo>
                  <a:lnTo>
                    <a:pt x="990" y="35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0" name="Freeform 248"/>
            <p:cNvSpPr>
              <a:spLocks noChangeArrowheads="1"/>
            </p:cNvSpPr>
            <p:nvPr>
              <p:custDataLst>
                <p:tags r:id="rId257"/>
              </p:custDataLst>
            </p:nvPr>
          </p:nvSpPr>
          <p:spPr bwMode="auto">
            <a:xfrm>
              <a:off x="5101045" y="175499"/>
              <a:ext cx="2753353" cy="3248244"/>
            </a:xfrm>
            <a:custGeom>
              <a:avLst/>
              <a:gdLst>
                <a:gd name="T0" fmla="*/ 1020 w 1020"/>
                <a:gd name="T1" fmla="*/ 0 h 1203"/>
                <a:gd name="T2" fmla="*/ 1009 w 1020"/>
                <a:gd name="T3" fmla="*/ 0 h 1203"/>
                <a:gd name="T4" fmla="*/ 987 w 1020"/>
                <a:gd name="T5" fmla="*/ 25 h 1203"/>
                <a:gd name="T6" fmla="*/ 981 w 1020"/>
                <a:gd name="T7" fmla="*/ 33 h 1203"/>
                <a:gd name="T8" fmla="*/ 897 w 1020"/>
                <a:gd name="T9" fmla="*/ 132 h 1203"/>
                <a:gd name="T10" fmla="*/ 892 w 1020"/>
                <a:gd name="T11" fmla="*/ 139 h 1203"/>
                <a:gd name="T12" fmla="*/ 818 w 1020"/>
                <a:gd name="T13" fmla="*/ 225 h 1203"/>
                <a:gd name="T14" fmla="*/ 813 w 1020"/>
                <a:gd name="T15" fmla="*/ 232 h 1203"/>
                <a:gd name="T16" fmla="*/ 747 w 1020"/>
                <a:gd name="T17" fmla="*/ 310 h 1203"/>
                <a:gd name="T18" fmla="*/ 741 w 1020"/>
                <a:gd name="T19" fmla="*/ 317 h 1203"/>
                <a:gd name="T20" fmla="*/ 681 w 1020"/>
                <a:gd name="T21" fmla="*/ 388 h 1203"/>
                <a:gd name="T22" fmla="*/ 675 w 1020"/>
                <a:gd name="T23" fmla="*/ 395 h 1203"/>
                <a:gd name="T24" fmla="*/ 619 w 1020"/>
                <a:gd name="T25" fmla="*/ 461 h 1203"/>
                <a:gd name="T26" fmla="*/ 613 w 1020"/>
                <a:gd name="T27" fmla="*/ 467 h 1203"/>
                <a:gd name="T28" fmla="*/ 560 w 1020"/>
                <a:gd name="T29" fmla="*/ 531 h 1203"/>
                <a:gd name="T30" fmla="*/ 554 w 1020"/>
                <a:gd name="T31" fmla="*/ 538 h 1203"/>
                <a:gd name="T32" fmla="*/ 503 w 1020"/>
                <a:gd name="T33" fmla="*/ 598 h 1203"/>
                <a:gd name="T34" fmla="*/ 497 w 1020"/>
                <a:gd name="T35" fmla="*/ 605 h 1203"/>
                <a:gd name="T36" fmla="*/ 446 w 1020"/>
                <a:gd name="T37" fmla="*/ 666 h 1203"/>
                <a:gd name="T38" fmla="*/ 440 w 1020"/>
                <a:gd name="T39" fmla="*/ 673 h 1203"/>
                <a:gd name="T40" fmla="*/ 389 w 1020"/>
                <a:gd name="T41" fmla="*/ 733 h 1203"/>
                <a:gd name="T42" fmla="*/ 384 w 1020"/>
                <a:gd name="T43" fmla="*/ 740 h 1203"/>
                <a:gd name="T44" fmla="*/ 334 w 1020"/>
                <a:gd name="T45" fmla="*/ 799 h 1203"/>
                <a:gd name="T46" fmla="*/ 328 w 1020"/>
                <a:gd name="T47" fmla="*/ 806 h 1203"/>
                <a:gd name="T48" fmla="*/ 54 w 1020"/>
                <a:gd name="T49" fmla="*/ 1130 h 1203"/>
                <a:gd name="T50" fmla="*/ 3 w 1020"/>
                <a:gd name="T51" fmla="*/ 1203 h 1203"/>
                <a:gd name="T52" fmla="*/ 0 w 1020"/>
                <a:gd name="T53" fmla="*/ 1201 h 1203"/>
                <a:gd name="T54" fmla="*/ 2 w 1020"/>
                <a:gd name="T55" fmla="*/ 1203 h 1203"/>
                <a:gd name="T56" fmla="*/ 63 w 1020"/>
                <a:gd name="T57" fmla="*/ 1132 h 1203"/>
                <a:gd name="T58" fmla="*/ 336 w 1020"/>
                <a:gd name="T59" fmla="*/ 809 h 1203"/>
                <a:gd name="T60" fmla="*/ 342 w 1020"/>
                <a:gd name="T61" fmla="*/ 802 h 1203"/>
                <a:gd name="T62" fmla="*/ 391 w 1020"/>
                <a:gd name="T63" fmla="*/ 743 h 1203"/>
                <a:gd name="T64" fmla="*/ 397 w 1020"/>
                <a:gd name="T65" fmla="*/ 737 h 1203"/>
                <a:gd name="T66" fmla="*/ 447 w 1020"/>
                <a:gd name="T67" fmla="*/ 678 h 1203"/>
                <a:gd name="T68" fmla="*/ 453 w 1020"/>
                <a:gd name="T69" fmla="*/ 671 h 1203"/>
                <a:gd name="T70" fmla="*/ 504 w 1020"/>
                <a:gd name="T71" fmla="*/ 610 h 1203"/>
                <a:gd name="T72" fmla="*/ 510 w 1020"/>
                <a:gd name="T73" fmla="*/ 603 h 1203"/>
                <a:gd name="T74" fmla="*/ 561 w 1020"/>
                <a:gd name="T75" fmla="*/ 543 h 1203"/>
                <a:gd name="T76" fmla="*/ 566 w 1020"/>
                <a:gd name="T77" fmla="*/ 536 h 1203"/>
                <a:gd name="T78" fmla="*/ 620 w 1020"/>
                <a:gd name="T79" fmla="*/ 474 h 1203"/>
                <a:gd name="T80" fmla="*/ 625 w 1020"/>
                <a:gd name="T81" fmla="*/ 467 h 1203"/>
                <a:gd name="T82" fmla="*/ 681 w 1020"/>
                <a:gd name="T83" fmla="*/ 401 h 1203"/>
                <a:gd name="T84" fmla="*/ 687 w 1020"/>
                <a:gd name="T85" fmla="*/ 395 h 1203"/>
                <a:gd name="T86" fmla="*/ 746 w 1020"/>
                <a:gd name="T87" fmla="*/ 324 h 1203"/>
                <a:gd name="T88" fmla="*/ 751 w 1020"/>
                <a:gd name="T89" fmla="*/ 317 h 1203"/>
                <a:gd name="T90" fmla="*/ 817 w 1020"/>
                <a:gd name="T91" fmla="*/ 240 h 1203"/>
                <a:gd name="T92" fmla="*/ 823 w 1020"/>
                <a:gd name="T93" fmla="*/ 233 h 1203"/>
                <a:gd name="T94" fmla="*/ 895 w 1020"/>
                <a:gd name="T95" fmla="*/ 147 h 1203"/>
                <a:gd name="T96" fmla="*/ 902 w 1020"/>
                <a:gd name="T97" fmla="*/ 140 h 1203"/>
                <a:gd name="T98" fmla="*/ 984 w 1020"/>
                <a:gd name="T99" fmla="*/ 42 h 1203"/>
                <a:gd name="T100" fmla="*/ 990 w 1020"/>
                <a:gd name="T101" fmla="*/ 35 h 1203"/>
                <a:gd name="T102" fmla="*/ 1020 w 1020"/>
                <a:gd name="T10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0" h="1203">
                  <a:moveTo>
                    <a:pt x="1020" y="0"/>
                  </a:moveTo>
                  <a:lnTo>
                    <a:pt x="1009" y="0"/>
                  </a:lnTo>
                  <a:lnTo>
                    <a:pt x="987" y="25"/>
                  </a:lnTo>
                  <a:lnTo>
                    <a:pt x="981" y="33"/>
                  </a:lnTo>
                  <a:lnTo>
                    <a:pt x="897" y="132"/>
                  </a:lnTo>
                  <a:lnTo>
                    <a:pt x="892" y="139"/>
                  </a:lnTo>
                  <a:lnTo>
                    <a:pt x="818" y="225"/>
                  </a:lnTo>
                  <a:lnTo>
                    <a:pt x="813" y="232"/>
                  </a:lnTo>
                  <a:lnTo>
                    <a:pt x="747" y="310"/>
                  </a:lnTo>
                  <a:lnTo>
                    <a:pt x="741" y="317"/>
                  </a:lnTo>
                  <a:lnTo>
                    <a:pt x="681" y="388"/>
                  </a:lnTo>
                  <a:lnTo>
                    <a:pt x="675" y="395"/>
                  </a:lnTo>
                  <a:lnTo>
                    <a:pt x="619" y="461"/>
                  </a:lnTo>
                  <a:lnTo>
                    <a:pt x="613" y="467"/>
                  </a:lnTo>
                  <a:lnTo>
                    <a:pt x="560" y="531"/>
                  </a:lnTo>
                  <a:lnTo>
                    <a:pt x="554" y="538"/>
                  </a:lnTo>
                  <a:lnTo>
                    <a:pt x="503" y="598"/>
                  </a:lnTo>
                  <a:lnTo>
                    <a:pt x="497" y="605"/>
                  </a:lnTo>
                  <a:lnTo>
                    <a:pt x="446" y="666"/>
                  </a:lnTo>
                  <a:lnTo>
                    <a:pt x="440" y="673"/>
                  </a:lnTo>
                  <a:lnTo>
                    <a:pt x="389" y="733"/>
                  </a:lnTo>
                  <a:lnTo>
                    <a:pt x="384" y="740"/>
                  </a:lnTo>
                  <a:lnTo>
                    <a:pt x="334" y="799"/>
                  </a:lnTo>
                  <a:lnTo>
                    <a:pt x="328" y="806"/>
                  </a:lnTo>
                  <a:lnTo>
                    <a:pt x="54" y="1130"/>
                  </a:lnTo>
                  <a:lnTo>
                    <a:pt x="3" y="1203"/>
                  </a:lnTo>
                  <a:lnTo>
                    <a:pt x="0" y="1201"/>
                  </a:lnTo>
                  <a:lnTo>
                    <a:pt x="2" y="1203"/>
                  </a:lnTo>
                  <a:lnTo>
                    <a:pt x="63" y="1132"/>
                  </a:lnTo>
                  <a:lnTo>
                    <a:pt x="336" y="809"/>
                  </a:lnTo>
                  <a:lnTo>
                    <a:pt x="342" y="802"/>
                  </a:lnTo>
                  <a:lnTo>
                    <a:pt x="391" y="743"/>
                  </a:lnTo>
                  <a:lnTo>
                    <a:pt x="397" y="737"/>
                  </a:lnTo>
                  <a:lnTo>
                    <a:pt x="447" y="678"/>
                  </a:lnTo>
                  <a:lnTo>
                    <a:pt x="453" y="671"/>
                  </a:lnTo>
                  <a:lnTo>
                    <a:pt x="504" y="610"/>
                  </a:lnTo>
                  <a:lnTo>
                    <a:pt x="510" y="603"/>
                  </a:lnTo>
                  <a:lnTo>
                    <a:pt x="561" y="543"/>
                  </a:lnTo>
                  <a:lnTo>
                    <a:pt x="566" y="536"/>
                  </a:lnTo>
                  <a:lnTo>
                    <a:pt x="620" y="474"/>
                  </a:lnTo>
                  <a:lnTo>
                    <a:pt x="625" y="467"/>
                  </a:lnTo>
                  <a:lnTo>
                    <a:pt x="681" y="401"/>
                  </a:lnTo>
                  <a:lnTo>
                    <a:pt x="687" y="395"/>
                  </a:lnTo>
                  <a:lnTo>
                    <a:pt x="746" y="324"/>
                  </a:lnTo>
                  <a:lnTo>
                    <a:pt x="751" y="317"/>
                  </a:lnTo>
                  <a:lnTo>
                    <a:pt x="817" y="240"/>
                  </a:lnTo>
                  <a:lnTo>
                    <a:pt x="823" y="233"/>
                  </a:lnTo>
                  <a:lnTo>
                    <a:pt x="895" y="147"/>
                  </a:lnTo>
                  <a:lnTo>
                    <a:pt x="902" y="140"/>
                  </a:lnTo>
                  <a:lnTo>
                    <a:pt x="984" y="42"/>
                  </a:lnTo>
                  <a:lnTo>
                    <a:pt x="990" y="35"/>
                  </a:lnTo>
                  <a:lnTo>
                    <a:pt x="10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1" name="Freeform 249"/>
            <p:cNvSpPr>
              <a:spLocks noChangeArrowheads="1"/>
            </p:cNvSpPr>
            <p:nvPr>
              <p:custDataLst>
                <p:tags r:id="rId258"/>
              </p:custDataLst>
            </p:nvPr>
          </p:nvSpPr>
          <p:spPr bwMode="auto">
            <a:xfrm>
              <a:off x="5108680" y="175499"/>
              <a:ext cx="2270791" cy="3248244"/>
            </a:xfrm>
            <a:custGeom>
              <a:avLst/>
              <a:gdLst>
                <a:gd name="T0" fmla="*/ 841 w 841"/>
                <a:gd name="T1" fmla="*/ 0 h 1203"/>
                <a:gd name="T2" fmla="*/ 831 w 841"/>
                <a:gd name="T3" fmla="*/ 0 h 1203"/>
                <a:gd name="T4" fmla="*/ 830 w 841"/>
                <a:gd name="T5" fmla="*/ 0 h 1203"/>
                <a:gd name="T6" fmla="*/ 754 w 841"/>
                <a:gd name="T7" fmla="*/ 110 h 1203"/>
                <a:gd name="T8" fmla="*/ 749 w 841"/>
                <a:gd name="T9" fmla="*/ 118 h 1203"/>
                <a:gd name="T10" fmla="*/ 681 w 841"/>
                <a:gd name="T11" fmla="*/ 215 h 1203"/>
                <a:gd name="T12" fmla="*/ 675 w 841"/>
                <a:gd name="T13" fmla="*/ 222 h 1203"/>
                <a:gd name="T14" fmla="*/ 615 w 841"/>
                <a:gd name="T15" fmla="*/ 310 h 1203"/>
                <a:gd name="T16" fmla="*/ 610 w 841"/>
                <a:gd name="T17" fmla="*/ 317 h 1203"/>
                <a:gd name="T18" fmla="*/ 554 w 841"/>
                <a:gd name="T19" fmla="*/ 397 h 1203"/>
                <a:gd name="T20" fmla="*/ 549 w 841"/>
                <a:gd name="T21" fmla="*/ 404 h 1203"/>
                <a:gd name="T22" fmla="*/ 497 w 841"/>
                <a:gd name="T23" fmla="*/ 479 h 1203"/>
                <a:gd name="T24" fmla="*/ 492 w 841"/>
                <a:gd name="T25" fmla="*/ 486 h 1203"/>
                <a:gd name="T26" fmla="*/ 443 w 841"/>
                <a:gd name="T27" fmla="*/ 557 h 1203"/>
                <a:gd name="T28" fmla="*/ 438 w 841"/>
                <a:gd name="T29" fmla="*/ 564 h 1203"/>
                <a:gd name="T30" fmla="*/ 389 w 841"/>
                <a:gd name="T31" fmla="*/ 634 h 1203"/>
                <a:gd name="T32" fmla="*/ 384 w 841"/>
                <a:gd name="T33" fmla="*/ 641 h 1203"/>
                <a:gd name="T34" fmla="*/ 338 w 841"/>
                <a:gd name="T35" fmla="*/ 708 h 1203"/>
                <a:gd name="T36" fmla="*/ 333 w 841"/>
                <a:gd name="T37" fmla="*/ 715 h 1203"/>
                <a:gd name="T38" fmla="*/ 287 w 841"/>
                <a:gd name="T39" fmla="*/ 780 h 1203"/>
                <a:gd name="T40" fmla="*/ 282 w 841"/>
                <a:gd name="T41" fmla="*/ 787 h 1203"/>
                <a:gd name="T42" fmla="*/ 45 w 841"/>
                <a:gd name="T43" fmla="*/ 1127 h 1203"/>
                <a:gd name="T44" fmla="*/ 3 w 841"/>
                <a:gd name="T45" fmla="*/ 1203 h 1203"/>
                <a:gd name="T46" fmla="*/ 0 w 841"/>
                <a:gd name="T47" fmla="*/ 1201 h 1203"/>
                <a:gd name="T48" fmla="*/ 3 w 841"/>
                <a:gd name="T49" fmla="*/ 1203 h 1203"/>
                <a:gd name="T50" fmla="*/ 54 w 841"/>
                <a:gd name="T51" fmla="*/ 1130 h 1203"/>
                <a:gd name="T52" fmla="*/ 290 w 841"/>
                <a:gd name="T53" fmla="*/ 791 h 1203"/>
                <a:gd name="T54" fmla="*/ 295 w 841"/>
                <a:gd name="T55" fmla="*/ 784 h 1203"/>
                <a:gd name="T56" fmla="*/ 341 w 841"/>
                <a:gd name="T57" fmla="*/ 719 h 1203"/>
                <a:gd name="T58" fmla="*/ 345 w 841"/>
                <a:gd name="T59" fmla="*/ 711 h 1203"/>
                <a:gd name="T60" fmla="*/ 391 w 841"/>
                <a:gd name="T61" fmla="*/ 645 h 1203"/>
                <a:gd name="T62" fmla="*/ 396 w 841"/>
                <a:gd name="T63" fmla="*/ 638 h 1203"/>
                <a:gd name="T64" fmla="*/ 445 w 841"/>
                <a:gd name="T65" fmla="*/ 569 h 1203"/>
                <a:gd name="T66" fmla="*/ 450 w 841"/>
                <a:gd name="T67" fmla="*/ 562 h 1203"/>
                <a:gd name="T68" fmla="*/ 498 w 841"/>
                <a:gd name="T69" fmla="*/ 491 h 1203"/>
                <a:gd name="T70" fmla="*/ 503 w 841"/>
                <a:gd name="T71" fmla="*/ 484 h 1203"/>
                <a:gd name="T72" fmla="*/ 556 w 841"/>
                <a:gd name="T73" fmla="*/ 410 h 1203"/>
                <a:gd name="T74" fmla="*/ 560 w 841"/>
                <a:gd name="T75" fmla="*/ 403 h 1203"/>
                <a:gd name="T76" fmla="*/ 615 w 841"/>
                <a:gd name="T77" fmla="*/ 324 h 1203"/>
                <a:gd name="T78" fmla="*/ 620 w 841"/>
                <a:gd name="T79" fmla="*/ 317 h 1203"/>
                <a:gd name="T80" fmla="*/ 681 w 841"/>
                <a:gd name="T81" fmla="*/ 230 h 1203"/>
                <a:gd name="T82" fmla="*/ 686 w 841"/>
                <a:gd name="T83" fmla="*/ 222 h 1203"/>
                <a:gd name="T84" fmla="*/ 753 w 841"/>
                <a:gd name="T85" fmla="*/ 127 h 1203"/>
                <a:gd name="T86" fmla="*/ 759 w 841"/>
                <a:gd name="T87" fmla="*/ 119 h 1203"/>
                <a:gd name="T88" fmla="*/ 835 w 841"/>
                <a:gd name="T89" fmla="*/ 9 h 1203"/>
                <a:gd name="T90" fmla="*/ 840 w 841"/>
                <a:gd name="T91" fmla="*/ 1 h 1203"/>
                <a:gd name="T92" fmla="*/ 841 w 841"/>
                <a:gd name="T9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1" h="1203">
                  <a:moveTo>
                    <a:pt x="841" y="0"/>
                  </a:moveTo>
                  <a:lnTo>
                    <a:pt x="831" y="0"/>
                  </a:lnTo>
                  <a:lnTo>
                    <a:pt x="830" y="0"/>
                  </a:lnTo>
                  <a:lnTo>
                    <a:pt x="754" y="110"/>
                  </a:lnTo>
                  <a:lnTo>
                    <a:pt x="749" y="118"/>
                  </a:lnTo>
                  <a:lnTo>
                    <a:pt x="681" y="215"/>
                  </a:lnTo>
                  <a:lnTo>
                    <a:pt x="675" y="222"/>
                  </a:lnTo>
                  <a:lnTo>
                    <a:pt x="615" y="310"/>
                  </a:lnTo>
                  <a:lnTo>
                    <a:pt x="610" y="317"/>
                  </a:lnTo>
                  <a:lnTo>
                    <a:pt x="554" y="397"/>
                  </a:lnTo>
                  <a:lnTo>
                    <a:pt x="549" y="404"/>
                  </a:lnTo>
                  <a:lnTo>
                    <a:pt x="497" y="479"/>
                  </a:lnTo>
                  <a:lnTo>
                    <a:pt x="492" y="486"/>
                  </a:lnTo>
                  <a:lnTo>
                    <a:pt x="443" y="557"/>
                  </a:lnTo>
                  <a:lnTo>
                    <a:pt x="438" y="564"/>
                  </a:lnTo>
                  <a:lnTo>
                    <a:pt x="389" y="634"/>
                  </a:lnTo>
                  <a:lnTo>
                    <a:pt x="384" y="641"/>
                  </a:lnTo>
                  <a:lnTo>
                    <a:pt x="338" y="708"/>
                  </a:lnTo>
                  <a:lnTo>
                    <a:pt x="333" y="715"/>
                  </a:lnTo>
                  <a:lnTo>
                    <a:pt x="287" y="780"/>
                  </a:lnTo>
                  <a:lnTo>
                    <a:pt x="282" y="787"/>
                  </a:lnTo>
                  <a:lnTo>
                    <a:pt x="45" y="1127"/>
                  </a:lnTo>
                  <a:lnTo>
                    <a:pt x="3" y="1203"/>
                  </a:lnTo>
                  <a:lnTo>
                    <a:pt x="0" y="1201"/>
                  </a:lnTo>
                  <a:lnTo>
                    <a:pt x="3" y="1203"/>
                  </a:lnTo>
                  <a:lnTo>
                    <a:pt x="54" y="1130"/>
                  </a:lnTo>
                  <a:lnTo>
                    <a:pt x="290" y="791"/>
                  </a:lnTo>
                  <a:lnTo>
                    <a:pt x="295" y="784"/>
                  </a:lnTo>
                  <a:lnTo>
                    <a:pt x="341" y="719"/>
                  </a:lnTo>
                  <a:lnTo>
                    <a:pt x="345" y="711"/>
                  </a:lnTo>
                  <a:lnTo>
                    <a:pt x="391" y="645"/>
                  </a:lnTo>
                  <a:lnTo>
                    <a:pt x="396" y="638"/>
                  </a:lnTo>
                  <a:lnTo>
                    <a:pt x="445" y="569"/>
                  </a:lnTo>
                  <a:lnTo>
                    <a:pt x="450" y="562"/>
                  </a:lnTo>
                  <a:lnTo>
                    <a:pt x="498" y="491"/>
                  </a:lnTo>
                  <a:lnTo>
                    <a:pt x="503" y="484"/>
                  </a:lnTo>
                  <a:lnTo>
                    <a:pt x="556" y="410"/>
                  </a:lnTo>
                  <a:lnTo>
                    <a:pt x="560" y="403"/>
                  </a:lnTo>
                  <a:lnTo>
                    <a:pt x="615" y="324"/>
                  </a:lnTo>
                  <a:lnTo>
                    <a:pt x="620" y="317"/>
                  </a:lnTo>
                  <a:lnTo>
                    <a:pt x="681" y="230"/>
                  </a:lnTo>
                  <a:lnTo>
                    <a:pt x="686" y="222"/>
                  </a:lnTo>
                  <a:lnTo>
                    <a:pt x="753" y="127"/>
                  </a:lnTo>
                  <a:lnTo>
                    <a:pt x="759" y="119"/>
                  </a:lnTo>
                  <a:lnTo>
                    <a:pt x="835" y="9"/>
                  </a:lnTo>
                  <a:lnTo>
                    <a:pt x="840" y="1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2" name="Freeform 250"/>
            <p:cNvSpPr>
              <a:spLocks noChangeArrowheads="1"/>
            </p:cNvSpPr>
            <p:nvPr>
              <p:custDataLst>
                <p:tags r:id="rId259"/>
              </p:custDataLst>
            </p:nvPr>
          </p:nvSpPr>
          <p:spPr bwMode="auto">
            <a:xfrm>
              <a:off x="5108680" y="175499"/>
              <a:ext cx="2270791" cy="3248244"/>
            </a:xfrm>
            <a:custGeom>
              <a:avLst/>
              <a:gdLst>
                <a:gd name="T0" fmla="*/ 841 w 841"/>
                <a:gd name="T1" fmla="*/ 0 h 1203"/>
                <a:gd name="T2" fmla="*/ 831 w 841"/>
                <a:gd name="T3" fmla="*/ 0 h 1203"/>
                <a:gd name="T4" fmla="*/ 830 w 841"/>
                <a:gd name="T5" fmla="*/ 0 h 1203"/>
                <a:gd name="T6" fmla="*/ 754 w 841"/>
                <a:gd name="T7" fmla="*/ 110 h 1203"/>
                <a:gd name="T8" fmla="*/ 749 w 841"/>
                <a:gd name="T9" fmla="*/ 118 h 1203"/>
                <a:gd name="T10" fmla="*/ 681 w 841"/>
                <a:gd name="T11" fmla="*/ 215 h 1203"/>
                <a:gd name="T12" fmla="*/ 675 w 841"/>
                <a:gd name="T13" fmla="*/ 222 h 1203"/>
                <a:gd name="T14" fmla="*/ 615 w 841"/>
                <a:gd name="T15" fmla="*/ 310 h 1203"/>
                <a:gd name="T16" fmla="*/ 610 w 841"/>
                <a:gd name="T17" fmla="*/ 317 h 1203"/>
                <a:gd name="T18" fmla="*/ 554 w 841"/>
                <a:gd name="T19" fmla="*/ 397 h 1203"/>
                <a:gd name="T20" fmla="*/ 549 w 841"/>
                <a:gd name="T21" fmla="*/ 404 h 1203"/>
                <a:gd name="T22" fmla="*/ 497 w 841"/>
                <a:gd name="T23" fmla="*/ 479 h 1203"/>
                <a:gd name="T24" fmla="*/ 492 w 841"/>
                <a:gd name="T25" fmla="*/ 486 h 1203"/>
                <a:gd name="T26" fmla="*/ 443 w 841"/>
                <a:gd name="T27" fmla="*/ 557 h 1203"/>
                <a:gd name="T28" fmla="*/ 438 w 841"/>
                <a:gd name="T29" fmla="*/ 564 h 1203"/>
                <a:gd name="T30" fmla="*/ 389 w 841"/>
                <a:gd name="T31" fmla="*/ 634 h 1203"/>
                <a:gd name="T32" fmla="*/ 384 w 841"/>
                <a:gd name="T33" fmla="*/ 641 h 1203"/>
                <a:gd name="T34" fmla="*/ 338 w 841"/>
                <a:gd name="T35" fmla="*/ 708 h 1203"/>
                <a:gd name="T36" fmla="*/ 333 w 841"/>
                <a:gd name="T37" fmla="*/ 715 h 1203"/>
                <a:gd name="T38" fmla="*/ 287 w 841"/>
                <a:gd name="T39" fmla="*/ 780 h 1203"/>
                <a:gd name="T40" fmla="*/ 282 w 841"/>
                <a:gd name="T41" fmla="*/ 787 h 1203"/>
                <a:gd name="T42" fmla="*/ 45 w 841"/>
                <a:gd name="T43" fmla="*/ 1127 h 1203"/>
                <a:gd name="T44" fmla="*/ 3 w 841"/>
                <a:gd name="T45" fmla="*/ 1203 h 1203"/>
                <a:gd name="T46" fmla="*/ 0 w 841"/>
                <a:gd name="T47" fmla="*/ 1201 h 1203"/>
                <a:gd name="T48" fmla="*/ 3 w 841"/>
                <a:gd name="T49" fmla="*/ 1203 h 1203"/>
                <a:gd name="T50" fmla="*/ 54 w 841"/>
                <a:gd name="T51" fmla="*/ 1130 h 1203"/>
                <a:gd name="T52" fmla="*/ 290 w 841"/>
                <a:gd name="T53" fmla="*/ 791 h 1203"/>
                <a:gd name="T54" fmla="*/ 295 w 841"/>
                <a:gd name="T55" fmla="*/ 784 h 1203"/>
                <a:gd name="T56" fmla="*/ 341 w 841"/>
                <a:gd name="T57" fmla="*/ 719 h 1203"/>
                <a:gd name="T58" fmla="*/ 345 w 841"/>
                <a:gd name="T59" fmla="*/ 711 h 1203"/>
                <a:gd name="T60" fmla="*/ 391 w 841"/>
                <a:gd name="T61" fmla="*/ 645 h 1203"/>
                <a:gd name="T62" fmla="*/ 396 w 841"/>
                <a:gd name="T63" fmla="*/ 638 h 1203"/>
                <a:gd name="T64" fmla="*/ 445 w 841"/>
                <a:gd name="T65" fmla="*/ 569 h 1203"/>
                <a:gd name="T66" fmla="*/ 450 w 841"/>
                <a:gd name="T67" fmla="*/ 562 h 1203"/>
                <a:gd name="T68" fmla="*/ 498 w 841"/>
                <a:gd name="T69" fmla="*/ 491 h 1203"/>
                <a:gd name="T70" fmla="*/ 503 w 841"/>
                <a:gd name="T71" fmla="*/ 484 h 1203"/>
                <a:gd name="T72" fmla="*/ 556 w 841"/>
                <a:gd name="T73" fmla="*/ 410 h 1203"/>
                <a:gd name="T74" fmla="*/ 560 w 841"/>
                <a:gd name="T75" fmla="*/ 403 h 1203"/>
                <a:gd name="T76" fmla="*/ 615 w 841"/>
                <a:gd name="T77" fmla="*/ 324 h 1203"/>
                <a:gd name="T78" fmla="*/ 620 w 841"/>
                <a:gd name="T79" fmla="*/ 317 h 1203"/>
                <a:gd name="T80" fmla="*/ 681 w 841"/>
                <a:gd name="T81" fmla="*/ 230 h 1203"/>
                <a:gd name="T82" fmla="*/ 686 w 841"/>
                <a:gd name="T83" fmla="*/ 222 h 1203"/>
                <a:gd name="T84" fmla="*/ 753 w 841"/>
                <a:gd name="T85" fmla="*/ 127 h 1203"/>
                <a:gd name="T86" fmla="*/ 759 w 841"/>
                <a:gd name="T87" fmla="*/ 119 h 1203"/>
                <a:gd name="T88" fmla="*/ 835 w 841"/>
                <a:gd name="T89" fmla="*/ 9 h 1203"/>
                <a:gd name="T90" fmla="*/ 840 w 841"/>
                <a:gd name="T91" fmla="*/ 1 h 1203"/>
                <a:gd name="T92" fmla="*/ 841 w 841"/>
                <a:gd name="T93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1" h="1203">
                  <a:moveTo>
                    <a:pt x="841" y="0"/>
                  </a:moveTo>
                  <a:lnTo>
                    <a:pt x="831" y="0"/>
                  </a:lnTo>
                  <a:lnTo>
                    <a:pt x="830" y="0"/>
                  </a:lnTo>
                  <a:lnTo>
                    <a:pt x="754" y="110"/>
                  </a:lnTo>
                  <a:lnTo>
                    <a:pt x="749" y="118"/>
                  </a:lnTo>
                  <a:lnTo>
                    <a:pt x="681" y="215"/>
                  </a:lnTo>
                  <a:lnTo>
                    <a:pt x="675" y="222"/>
                  </a:lnTo>
                  <a:lnTo>
                    <a:pt x="615" y="310"/>
                  </a:lnTo>
                  <a:lnTo>
                    <a:pt x="610" y="317"/>
                  </a:lnTo>
                  <a:lnTo>
                    <a:pt x="554" y="397"/>
                  </a:lnTo>
                  <a:lnTo>
                    <a:pt x="549" y="404"/>
                  </a:lnTo>
                  <a:lnTo>
                    <a:pt x="497" y="479"/>
                  </a:lnTo>
                  <a:lnTo>
                    <a:pt x="492" y="486"/>
                  </a:lnTo>
                  <a:lnTo>
                    <a:pt x="443" y="557"/>
                  </a:lnTo>
                  <a:lnTo>
                    <a:pt x="438" y="564"/>
                  </a:lnTo>
                  <a:lnTo>
                    <a:pt x="389" y="634"/>
                  </a:lnTo>
                  <a:lnTo>
                    <a:pt x="384" y="641"/>
                  </a:lnTo>
                  <a:lnTo>
                    <a:pt x="338" y="708"/>
                  </a:lnTo>
                  <a:lnTo>
                    <a:pt x="333" y="715"/>
                  </a:lnTo>
                  <a:lnTo>
                    <a:pt x="287" y="780"/>
                  </a:lnTo>
                  <a:lnTo>
                    <a:pt x="282" y="787"/>
                  </a:lnTo>
                  <a:lnTo>
                    <a:pt x="45" y="1127"/>
                  </a:lnTo>
                  <a:lnTo>
                    <a:pt x="3" y="1203"/>
                  </a:lnTo>
                  <a:lnTo>
                    <a:pt x="0" y="1201"/>
                  </a:lnTo>
                  <a:lnTo>
                    <a:pt x="3" y="1203"/>
                  </a:lnTo>
                  <a:lnTo>
                    <a:pt x="54" y="1130"/>
                  </a:lnTo>
                  <a:lnTo>
                    <a:pt x="290" y="791"/>
                  </a:lnTo>
                  <a:lnTo>
                    <a:pt x="295" y="784"/>
                  </a:lnTo>
                  <a:lnTo>
                    <a:pt x="341" y="719"/>
                  </a:lnTo>
                  <a:lnTo>
                    <a:pt x="345" y="711"/>
                  </a:lnTo>
                  <a:lnTo>
                    <a:pt x="391" y="645"/>
                  </a:lnTo>
                  <a:lnTo>
                    <a:pt x="396" y="638"/>
                  </a:lnTo>
                  <a:lnTo>
                    <a:pt x="445" y="569"/>
                  </a:lnTo>
                  <a:lnTo>
                    <a:pt x="450" y="562"/>
                  </a:lnTo>
                  <a:lnTo>
                    <a:pt x="498" y="491"/>
                  </a:lnTo>
                  <a:lnTo>
                    <a:pt x="503" y="484"/>
                  </a:lnTo>
                  <a:lnTo>
                    <a:pt x="556" y="410"/>
                  </a:lnTo>
                  <a:lnTo>
                    <a:pt x="560" y="403"/>
                  </a:lnTo>
                  <a:lnTo>
                    <a:pt x="615" y="324"/>
                  </a:lnTo>
                  <a:lnTo>
                    <a:pt x="620" y="317"/>
                  </a:lnTo>
                  <a:lnTo>
                    <a:pt x="681" y="230"/>
                  </a:lnTo>
                  <a:lnTo>
                    <a:pt x="686" y="222"/>
                  </a:lnTo>
                  <a:lnTo>
                    <a:pt x="753" y="127"/>
                  </a:lnTo>
                  <a:lnTo>
                    <a:pt x="759" y="119"/>
                  </a:lnTo>
                  <a:lnTo>
                    <a:pt x="835" y="9"/>
                  </a:lnTo>
                  <a:lnTo>
                    <a:pt x="840" y="1"/>
                  </a:lnTo>
                  <a:lnTo>
                    <a:pt x="8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3" name="Freeform 251"/>
            <p:cNvSpPr>
              <a:spLocks noChangeArrowheads="1"/>
            </p:cNvSpPr>
            <p:nvPr>
              <p:custDataLst>
                <p:tags r:id="rId260"/>
              </p:custDataLst>
            </p:nvPr>
          </p:nvSpPr>
          <p:spPr bwMode="auto">
            <a:xfrm>
              <a:off x="5105626" y="175499"/>
              <a:ext cx="1838623" cy="3248244"/>
            </a:xfrm>
            <a:custGeom>
              <a:avLst/>
              <a:gdLst>
                <a:gd name="T0" fmla="*/ 681 w 681"/>
                <a:gd name="T1" fmla="*/ 0 h 1203"/>
                <a:gd name="T2" fmla="*/ 671 w 681"/>
                <a:gd name="T3" fmla="*/ 0 h 1203"/>
                <a:gd name="T4" fmla="*/ 609 w 681"/>
                <a:gd name="T5" fmla="*/ 110 h 1203"/>
                <a:gd name="T6" fmla="*/ 604 w 681"/>
                <a:gd name="T7" fmla="*/ 119 h 1203"/>
                <a:gd name="T8" fmla="*/ 545 w 681"/>
                <a:gd name="T9" fmla="*/ 225 h 1203"/>
                <a:gd name="T10" fmla="*/ 540 w 681"/>
                <a:gd name="T11" fmla="*/ 233 h 1203"/>
                <a:gd name="T12" fmla="*/ 486 w 681"/>
                <a:gd name="T13" fmla="*/ 329 h 1203"/>
                <a:gd name="T14" fmla="*/ 482 w 681"/>
                <a:gd name="T15" fmla="*/ 336 h 1203"/>
                <a:gd name="T16" fmla="*/ 432 w 681"/>
                <a:gd name="T17" fmla="*/ 424 h 1203"/>
                <a:gd name="T18" fmla="*/ 428 w 681"/>
                <a:gd name="T19" fmla="*/ 432 h 1203"/>
                <a:gd name="T20" fmla="*/ 382 w 681"/>
                <a:gd name="T21" fmla="*/ 514 h 1203"/>
                <a:gd name="T22" fmla="*/ 377 w 681"/>
                <a:gd name="T23" fmla="*/ 521 h 1203"/>
                <a:gd name="T24" fmla="*/ 333 w 681"/>
                <a:gd name="T25" fmla="*/ 601 h 1203"/>
                <a:gd name="T26" fmla="*/ 329 w 681"/>
                <a:gd name="T27" fmla="*/ 608 h 1203"/>
                <a:gd name="T28" fmla="*/ 287 w 681"/>
                <a:gd name="T29" fmla="*/ 683 h 1203"/>
                <a:gd name="T30" fmla="*/ 282 w 681"/>
                <a:gd name="T31" fmla="*/ 690 h 1203"/>
                <a:gd name="T32" fmla="*/ 241 w 681"/>
                <a:gd name="T33" fmla="*/ 763 h 1203"/>
                <a:gd name="T34" fmla="*/ 237 w 681"/>
                <a:gd name="T35" fmla="*/ 771 h 1203"/>
                <a:gd name="T36" fmla="*/ 38 w 681"/>
                <a:gd name="T37" fmla="*/ 1125 h 1203"/>
                <a:gd name="T38" fmla="*/ 4 w 681"/>
                <a:gd name="T39" fmla="*/ 1203 h 1203"/>
                <a:gd name="T40" fmla="*/ 0 w 681"/>
                <a:gd name="T41" fmla="*/ 1201 h 1203"/>
                <a:gd name="T42" fmla="*/ 1 w 681"/>
                <a:gd name="T43" fmla="*/ 1201 h 1203"/>
                <a:gd name="T44" fmla="*/ 4 w 681"/>
                <a:gd name="T45" fmla="*/ 1203 h 1203"/>
                <a:gd name="T46" fmla="*/ 46 w 681"/>
                <a:gd name="T47" fmla="*/ 1127 h 1203"/>
                <a:gd name="T48" fmla="*/ 246 w 681"/>
                <a:gd name="T49" fmla="*/ 773 h 1203"/>
                <a:gd name="T50" fmla="*/ 250 w 681"/>
                <a:gd name="T51" fmla="*/ 766 h 1203"/>
                <a:gd name="T52" fmla="*/ 290 w 681"/>
                <a:gd name="T53" fmla="*/ 695 h 1203"/>
                <a:gd name="T54" fmla="*/ 294 w 681"/>
                <a:gd name="T55" fmla="*/ 687 h 1203"/>
                <a:gd name="T56" fmla="*/ 336 w 681"/>
                <a:gd name="T57" fmla="*/ 612 h 1203"/>
                <a:gd name="T58" fmla="*/ 340 w 681"/>
                <a:gd name="T59" fmla="*/ 605 h 1203"/>
                <a:gd name="T60" fmla="*/ 385 w 681"/>
                <a:gd name="T61" fmla="*/ 526 h 1203"/>
                <a:gd name="T62" fmla="*/ 389 w 681"/>
                <a:gd name="T63" fmla="*/ 519 h 1203"/>
                <a:gd name="T64" fmla="*/ 435 w 681"/>
                <a:gd name="T65" fmla="*/ 437 h 1203"/>
                <a:gd name="T66" fmla="*/ 439 w 681"/>
                <a:gd name="T67" fmla="*/ 430 h 1203"/>
                <a:gd name="T68" fmla="*/ 488 w 681"/>
                <a:gd name="T69" fmla="*/ 343 h 1203"/>
                <a:gd name="T70" fmla="*/ 492 w 681"/>
                <a:gd name="T71" fmla="*/ 335 h 1203"/>
                <a:gd name="T72" fmla="*/ 546 w 681"/>
                <a:gd name="T73" fmla="*/ 240 h 1203"/>
                <a:gd name="T74" fmla="*/ 550 w 681"/>
                <a:gd name="T75" fmla="*/ 232 h 1203"/>
                <a:gd name="T76" fmla="*/ 609 w 681"/>
                <a:gd name="T77" fmla="*/ 127 h 1203"/>
                <a:gd name="T78" fmla="*/ 614 w 681"/>
                <a:gd name="T79" fmla="*/ 118 h 1203"/>
                <a:gd name="T80" fmla="*/ 681 w 681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1" h="1203">
                  <a:moveTo>
                    <a:pt x="681" y="0"/>
                  </a:moveTo>
                  <a:lnTo>
                    <a:pt x="671" y="0"/>
                  </a:lnTo>
                  <a:lnTo>
                    <a:pt x="609" y="110"/>
                  </a:lnTo>
                  <a:lnTo>
                    <a:pt x="604" y="119"/>
                  </a:lnTo>
                  <a:lnTo>
                    <a:pt x="545" y="225"/>
                  </a:lnTo>
                  <a:lnTo>
                    <a:pt x="540" y="233"/>
                  </a:lnTo>
                  <a:lnTo>
                    <a:pt x="486" y="329"/>
                  </a:lnTo>
                  <a:lnTo>
                    <a:pt x="482" y="336"/>
                  </a:lnTo>
                  <a:lnTo>
                    <a:pt x="432" y="424"/>
                  </a:lnTo>
                  <a:lnTo>
                    <a:pt x="428" y="432"/>
                  </a:lnTo>
                  <a:lnTo>
                    <a:pt x="382" y="514"/>
                  </a:lnTo>
                  <a:lnTo>
                    <a:pt x="377" y="521"/>
                  </a:lnTo>
                  <a:lnTo>
                    <a:pt x="333" y="601"/>
                  </a:lnTo>
                  <a:lnTo>
                    <a:pt x="329" y="608"/>
                  </a:lnTo>
                  <a:lnTo>
                    <a:pt x="287" y="683"/>
                  </a:lnTo>
                  <a:lnTo>
                    <a:pt x="282" y="690"/>
                  </a:lnTo>
                  <a:lnTo>
                    <a:pt x="241" y="763"/>
                  </a:lnTo>
                  <a:lnTo>
                    <a:pt x="237" y="771"/>
                  </a:lnTo>
                  <a:lnTo>
                    <a:pt x="38" y="1125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4" y="1203"/>
                  </a:lnTo>
                  <a:lnTo>
                    <a:pt x="46" y="1127"/>
                  </a:lnTo>
                  <a:lnTo>
                    <a:pt x="246" y="773"/>
                  </a:lnTo>
                  <a:lnTo>
                    <a:pt x="250" y="766"/>
                  </a:lnTo>
                  <a:lnTo>
                    <a:pt x="290" y="695"/>
                  </a:lnTo>
                  <a:lnTo>
                    <a:pt x="294" y="687"/>
                  </a:lnTo>
                  <a:lnTo>
                    <a:pt x="336" y="612"/>
                  </a:lnTo>
                  <a:lnTo>
                    <a:pt x="340" y="605"/>
                  </a:lnTo>
                  <a:lnTo>
                    <a:pt x="385" y="526"/>
                  </a:lnTo>
                  <a:lnTo>
                    <a:pt x="389" y="519"/>
                  </a:lnTo>
                  <a:lnTo>
                    <a:pt x="435" y="437"/>
                  </a:lnTo>
                  <a:lnTo>
                    <a:pt x="439" y="430"/>
                  </a:lnTo>
                  <a:lnTo>
                    <a:pt x="488" y="343"/>
                  </a:lnTo>
                  <a:lnTo>
                    <a:pt x="492" y="335"/>
                  </a:lnTo>
                  <a:lnTo>
                    <a:pt x="546" y="240"/>
                  </a:lnTo>
                  <a:lnTo>
                    <a:pt x="550" y="232"/>
                  </a:lnTo>
                  <a:lnTo>
                    <a:pt x="609" y="127"/>
                  </a:lnTo>
                  <a:lnTo>
                    <a:pt x="614" y="118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4" name="Freeform 252"/>
            <p:cNvSpPr>
              <a:spLocks noChangeArrowheads="1"/>
            </p:cNvSpPr>
            <p:nvPr>
              <p:custDataLst>
                <p:tags r:id="rId261"/>
              </p:custDataLst>
            </p:nvPr>
          </p:nvSpPr>
          <p:spPr bwMode="auto">
            <a:xfrm>
              <a:off x="5105626" y="175499"/>
              <a:ext cx="1838623" cy="3248244"/>
            </a:xfrm>
            <a:custGeom>
              <a:avLst/>
              <a:gdLst>
                <a:gd name="T0" fmla="*/ 681 w 681"/>
                <a:gd name="T1" fmla="*/ 0 h 1203"/>
                <a:gd name="T2" fmla="*/ 671 w 681"/>
                <a:gd name="T3" fmla="*/ 0 h 1203"/>
                <a:gd name="T4" fmla="*/ 609 w 681"/>
                <a:gd name="T5" fmla="*/ 110 h 1203"/>
                <a:gd name="T6" fmla="*/ 604 w 681"/>
                <a:gd name="T7" fmla="*/ 119 h 1203"/>
                <a:gd name="T8" fmla="*/ 545 w 681"/>
                <a:gd name="T9" fmla="*/ 225 h 1203"/>
                <a:gd name="T10" fmla="*/ 540 w 681"/>
                <a:gd name="T11" fmla="*/ 233 h 1203"/>
                <a:gd name="T12" fmla="*/ 486 w 681"/>
                <a:gd name="T13" fmla="*/ 329 h 1203"/>
                <a:gd name="T14" fmla="*/ 482 w 681"/>
                <a:gd name="T15" fmla="*/ 336 h 1203"/>
                <a:gd name="T16" fmla="*/ 432 w 681"/>
                <a:gd name="T17" fmla="*/ 424 h 1203"/>
                <a:gd name="T18" fmla="*/ 428 w 681"/>
                <a:gd name="T19" fmla="*/ 432 h 1203"/>
                <a:gd name="T20" fmla="*/ 382 w 681"/>
                <a:gd name="T21" fmla="*/ 514 h 1203"/>
                <a:gd name="T22" fmla="*/ 377 w 681"/>
                <a:gd name="T23" fmla="*/ 521 h 1203"/>
                <a:gd name="T24" fmla="*/ 333 w 681"/>
                <a:gd name="T25" fmla="*/ 601 h 1203"/>
                <a:gd name="T26" fmla="*/ 329 w 681"/>
                <a:gd name="T27" fmla="*/ 608 h 1203"/>
                <a:gd name="T28" fmla="*/ 287 w 681"/>
                <a:gd name="T29" fmla="*/ 683 h 1203"/>
                <a:gd name="T30" fmla="*/ 282 w 681"/>
                <a:gd name="T31" fmla="*/ 690 h 1203"/>
                <a:gd name="T32" fmla="*/ 241 w 681"/>
                <a:gd name="T33" fmla="*/ 763 h 1203"/>
                <a:gd name="T34" fmla="*/ 237 w 681"/>
                <a:gd name="T35" fmla="*/ 771 h 1203"/>
                <a:gd name="T36" fmla="*/ 38 w 681"/>
                <a:gd name="T37" fmla="*/ 1125 h 1203"/>
                <a:gd name="T38" fmla="*/ 4 w 681"/>
                <a:gd name="T39" fmla="*/ 1203 h 1203"/>
                <a:gd name="T40" fmla="*/ 0 w 681"/>
                <a:gd name="T41" fmla="*/ 1201 h 1203"/>
                <a:gd name="T42" fmla="*/ 1 w 681"/>
                <a:gd name="T43" fmla="*/ 1201 h 1203"/>
                <a:gd name="T44" fmla="*/ 4 w 681"/>
                <a:gd name="T45" fmla="*/ 1203 h 1203"/>
                <a:gd name="T46" fmla="*/ 46 w 681"/>
                <a:gd name="T47" fmla="*/ 1127 h 1203"/>
                <a:gd name="T48" fmla="*/ 246 w 681"/>
                <a:gd name="T49" fmla="*/ 773 h 1203"/>
                <a:gd name="T50" fmla="*/ 250 w 681"/>
                <a:gd name="T51" fmla="*/ 766 h 1203"/>
                <a:gd name="T52" fmla="*/ 290 w 681"/>
                <a:gd name="T53" fmla="*/ 695 h 1203"/>
                <a:gd name="T54" fmla="*/ 294 w 681"/>
                <a:gd name="T55" fmla="*/ 687 h 1203"/>
                <a:gd name="T56" fmla="*/ 336 w 681"/>
                <a:gd name="T57" fmla="*/ 612 h 1203"/>
                <a:gd name="T58" fmla="*/ 340 w 681"/>
                <a:gd name="T59" fmla="*/ 605 h 1203"/>
                <a:gd name="T60" fmla="*/ 385 w 681"/>
                <a:gd name="T61" fmla="*/ 526 h 1203"/>
                <a:gd name="T62" fmla="*/ 389 w 681"/>
                <a:gd name="T63" fmla="*/ 519 h 1203"/>
                <a:gd name="T64" fmla="*/ 435 w 681"/>
                <a:gd name="T65" fmla="*/ 437 h 1203"/>
                <a:gd name="T66" fmla="*/ 439 w 681"/>
                <a:gd name="T67" fmla="*/ 430 h 1203"/>
                <a:gd name="T68" fmla="*/ 488 w 681"/>
                <a:gd name="T69" fmla="*/ 343 h 1203"/>
                <a:gd name="T70" fmla="*/ 492 w 681"/>
                <a:gd name="T71" fmla="*/ 335 h 1203"/>
                <a:gd name="T72" fmla="*/ 546 w 681"/>
                <a:gd name="T73" fmla="*/ 240 h 1203"/>
                <a:gd name="T74" fmla="*/ 550 w 681"/>
                <a:gd name="T75" fmla="*/ 232 h 1203"/>
                <a:gd name="T76" fmla="*/ 609 w 681"/>
                <a:gd name="T77" fmla="*/ 127 h 1203"/>
                <a:gd name="T78" fmla="*/ 614 w 681"/>
                <a:gd name="T79" fmla="*/ 118 h 1203"/>
                <a:gd name="T80" fmla="*/ 681 w 681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1" h="1203">
                  <a:moveTo>
                    <a:pt x="681" y="0"/>
                  </a:moveTo>
                  <a:lnTo>
                    <a:pt x="671" y="0"/>
                  </a:lnTo>
                  <a:lnTo>
                    <a:pt x="609" y="110"/>
                  </a:lnTo>
                  <a:lnTo>
                    <a:pt x="604" y="119"/>
                  </a:lnTo>
                  <a:lnTo>
                    <a:pt x="545" y="225"/>
                  </a:lnTo>
                  <a:lnTo>
                    <a:pt x="540" y="233"/>
                  </a:lnTo>
                  <a:lnTo>
                    <a:pt x="486" y="329"/>
                  </a:lnTo>
                  <a:lnTo>
                    <a:pt x="482" y="336"/>
                  </a:lnTo>
                  <a:lnTo>
                    <a:pt x="432" y="424"/>
                  </a:lnTo>
                  <a:lnTo>
                    <a:pt x="428" y="432"/>
                  </a:lnTo>
                  <a:lnTo>
                    <a:pt x="382" y="514"/>
                  </a:lnTo>
                  <a:lnTo>
                    <a:pt x="377" y="521"/>
                  </a:lnTo>
                  <a:lnTo>
                    <a:pt x="333" y="601"/>
                  </a:lnTo>
                  <a:lnTo>
                    <a:pt x="329" y="608"/>
                  </a:lnTo>
                  <a:lnTo>
                    <a:pt x="287" y="683"/>
                  </a:lnTo>
                  <a:lnTo>
                    <a:pt x="282" y="690"/>
                  </a:lnTo>
                  <a:lnTo>
                    <a:pt x="241" y="763"/>
                  </a:lnTo>
                  <a:lnTo>
                    <a:pt x="237" y="771"/>
                  </a:lnTo>
                  <a:lnTo>
                    <a:pt x="38" y="1125"/>
                  </a:lnTo>
                  <a:lnTo>
                    <a:pt x="4" y="1203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4" y="1203"/>
                  </a:lnTo>
                  <a:lnTo>
                    <a:pt x="46" y="1127"/>
                  </a:lnTo>
                  <a:lnTo>
                    <a:pt x="246" y="773"/>
                  </a:lnTo>
                  <a:lnTo>
                    <a:pt x="250" y="766"/>
                  </a:lnTo>
                  <a:lnTo>
                    <a:pt x="290" y="695"/>
                  </a:lnTo>
                  <a:lnTo>
                    <a:pt x="294" y="687"/>
                  </a:lnTo>
                  <a:lnTo>
                    <a:pt x="336" y="612"/>
                  </a:lnTo>
                  <a:lnTo>
                    <a:pt x="340" y="605"/>
                  </a:lnTo>
                  <a:lnTo>
                    <a:pt x="385" y="526"/>
                  </a:lnTo>
                  <a:lnTo>
                    <a:pt x="389" y="519"/>
                  </a:lnTo>
                  <a:lnTo>
                    <a:pt x="435" y="437"/>
                  </a:lnTo>
                  <a:lnTo>
                    <a:pt x="439" y="430"/>
                  </a:lnTo>
                  <a:lnTo>
                    <a:pt x="488" y="343"/>
                  </a:lnTo>
                  <a:lnTo>
                    <a:pt x="492" y="335"/>
                  </a:lnTo>
                  <a:lnTo>
                    <a:pt x="546" y="240"/>
                  </a:lnTo>
                  <a:lnTo>
                    <a:pt x="550" y="232"/>
                  </a:lnTo>
                  <a:lnTo>
                    <a:pt x="609" y="127"/>
                  </a:lnTo>
                  <a:lnTo>
                    <a:pt x="614" y="118"/>
                  </a:lnTo>
                  <a:lnTo>
                    <a:pt x="6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5" name="Freeform 253"/>
            <p:cNvSpPr>
              <a:spLocks noChangeArrowheads="1"/>
            </p:cNvSpPr>
            <p:nvPr>
              <p:custDataLst>
                <p:tags r:id="rId262"/>
              </p:custDataLst>
            </p:nvPr>
          </p:nvSpPr>
          <p:spPr bwMode="auto">
            <a:xfrm>
              <a:off x="5105626" y="175499"/>
              <a:ext cx="1436997" cy="3248244"/>
            </a:xfrm>
            <a:custGeom>
              <a:avLst/>
              <a:gdLst>
                <a:gd name="T0" fmla="*/ 532 w 532"/>
                <a:gd name="T1" fmla="*/ 0 h 1203"/>
                <a:gd name="T2" fmla="*/ 523 w 532"/>
                <a:gd name="T3" fmla="*/ 0 h 1203"/>
                <a:gd name="T4" fmla="*/ 523 w 532"/>
                <a:gd name="T5" fmla="*/ 1 h 1203"/>
                <a:gd name="T6" fmla="*/ 465 w 532"/>
                <a:gd name="T7" fmla="*/ 132 h 1203"/>
                <a:gd name="T8" fmla="*/ 461 w 532"/>
                <a:gd name="T9" fmla="*/ 140 h 1203"/>
                <a:gd name="T10" fmla="*/ 411 w 532"/>
                <a:gd name="T11" fmla="*/ 255 h 1203"/>
                <a:gd name="T12" fmla="*/ 407 w 532"/>
                <a:gd name="T13" fmla="*/ 263 h 1203"/>
                <a:gd name="T14" fmla="*/ 362 w 532"/>
                <a:gd name="T15" fmla="*/ 366 h 1203"/>
                <a:gd name="T16" fmla="*/ 358 w 532"/>
                <a:gd name="T17" fmla="*/ 374 h 1203"/>
                <a:gd name="T18" fmla="*/ 317 w 532"/>
                <a:gd name="T19" fmla="*/ 469 h 1203"/>
                <a:gd name="T20" fmla="*/ 313 w 532"/>
                <a:gd name="T21" fmla="*/ 476 h 1203"/>
                <a:gd name="T22" fmla="*/ 274 w 532"/>
                <a:gd name="T23" fmla="*/ 566 h 1203"/>
                <a:gd name="T24" fmla="*/ 270 w 532"/>
                <a:gd name="T25" fmla="*/ 575 h 1203"/>
                <a:gd name="T26" fmla="*/ 234 w 532"/>
                <a:gd name="T27" fmla="*/ 658 h 1203"/>
                <a:gd name="T28" fmla="*/ 230 w 532"/>
                <a:gd name="T29" fmla="*/ 666 h 1203"/>
                <a:gd name="T30" fmla="*/ 196 w 532"/>
                <a:gd name="T31" fmla="*/ 745 h 1203"/>
                <a:gd name="T32" fmla="*/ 192 w 532"/>
                <a:gd name="T33" fmla="*/ 753 h 1203"/>
                <a:gd name="T34" fmla="*/ 29 w 532"/>
                <a:gd name="T35" fmla="*/ 1123 h 1203"/>
                <a:gd name="T36" fmla="*/ 4 w 532"/>
                <a:gd name="T37" fmla="*/ 1202 h 1203"/>
                <a:gd name="T38" fmla="*/ 0 w 532"/>
                <a:gd name="T39" fmla="*/ 1201 h 1203"/>
                <a:gd name="T40" fmla="*/ 4 w 532"/>
                <a:gd name="T41" fmla="*/ 1203 h 1203"/>
                <a:gd name="T42" fmla="*/ 38 w 532"/>
                <a:gd name="T43" fmla="*/ 1125 h 1203"/>
                <a:gd name="T44" fmla="*/ 200 w 532"/>
                <a:gd name="T45" fmla="*/ 756 h 1203"/>
                <a:gd name="T46" fmla="*/ 203 w 532"/>
                <a:gd name="T47" fmla="*/ 748 h 1203"/>
                <a:gd name="T48" fmla="*/ 238 w 532"/>
                <a:gd name="T49" fmla="*/ 669 h 1203"/>
                <a:gd name="T50" fmla="*/ 241 w 532"/>
                <a:gd name="T51" fmla="*/ 662 h 1203"/>
                <a:gd name="T52" fmla="*/ 278 w 532"/>
                <a:gd name="T53" fmla="*/ 579 h 1203"/>
                <a:gd name="T54" fmla="*/ 281 w 532"/>
                <a:gd name="T55" fmla="*/ 571 h 1203"/>
                <a:gd name="T56" fmla="*/ 320 w 532"/>
                <a:gd name="T57" fmla="*/ 481 h 1203"/>
                <a:gd name="T58" fmla="*/ 324 w 532"/>
                <a:gd name="T59" fmla="*/ 474 h 1203"/>
                <a:gd name="T60" fmla="*/ 366 w 532"/>
                <a:gd name="T61" fmla="*/ 380 h 1203"/>
                <a:gd name="T62" fmla="*/ 369 w 532"/>
                <a:gd name="T63" fmla="*/ 372 h 1203"/>
                <a:gd name="T64" fmla="*/ 413 w 532"/>
                <a:gd name="T65" fmla="*/ 269 h 1203"/>
                <a:gd name="T66" fmla="*/ 418 w 532"/>
                <a:gd name="T67" fmla="*/ 261 h 1203"/>
                <a:gd name="T68" fmla="*/ 468 w 532"/>
                <a:gd name="T69" fmla="*/ 147 h 1203"/>
                <a:gd name="T70" fmla="*/ 471 w 532"/>
                <a:gd name="T71" fmla="*/ 139 h 1203"/>
                <a:gd name="T72" fmla="*/ 528 w 532"/>
                <a:gd name="T73" fmla="*/ 9 h 1203"/>
                <a:gd name="T74" fmla="*/ 532 w 532"/>
                <a:gd name="T75" fmla="*/ 1 h 1203"/>
                <a:gd name="T76" fmla="*/ 532 w 532"/>
                <a:gd name="T7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2" h="1203">
                  <a:moveTo>
                    <a:pt x="532" y="0"/>
                  </a:moveTo>
                  <a:lnTo>
                    <a:pt x="523" y="0"/>
                  </a:lnTo>
                  <a:lnTo>
                    <a:pt x="523" y="1"/>
                  </a:lnTo>
                  <a:lnTo>
                    <a:pt x="465" y="132"/>
                  </a:lnTo>
                  <a:lnTo>
                    <a:pt x="461" y="140"/>
                  </a:lnTo>
                  <a:lnTo>
                    <a:pt x="411" y="255"/>
                  </a:lnTo>
                  <a:lnTo>
                    <a:pt x="407" y="263"/>
                  </a:lnTo>
                  <a:lnTo>
                    <a:pt x="362" y="366"/>
                  </a:lnTo>
                  <a:lnTo>
                    <a:pt x="358" y="374"/>
                  </a:lnTo>
                  <a:lnTo>
                    <a:pt x="317" y="469"/>
                  </a:lnTo>
                  <a:lnTo>
                    <a:pt x="313" y="476"/>
                  </a:lnTo>
                  <a:lnTo>
                    <a:pt x="274" y="566"/>
                  </a:lnTo>
                  <a:lnTo>
                    <a:pt x="270" y="575"/>
                  </a:lnTo>
                  <a:lnTo>
                    <a:pt x="234" y="658"/>
                  </a:lnTo>
                  <a:lnTo>
                    <a:pt x="230" y="666"/>
                  </a:lnTo>
                  <a:lnTo>
                    <a:pt x="196" y="745"/>
                  </a:lnTo>
                  <a:lnTo>
                    <a:pt x="192" y="753"/>
                  </a:lnTo>
                  <a:lnTo>
                    <a:pt x="29" y="1123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38" y="1125"/>
                  </a:lnTo>
                  <a:lnTo>
                    <a:pt x="200" y="756"/>
                  </a:lnTo>
                  <a:lnTo>
                    <a:pt x="203" y="748"/>
                  </a:lnTo>
                  <a:lnTo>
                    <a:pt x="238" y="669"/>
                  </a:lnTo>
                  <a:lnTo>
                    <a:pt x="241" y="662"/>
                  </a:lnTo>
                  <a:lnTo>
                    <a:pt x="278" y="579"/>
                  </a:lnTo>
                  <a:lnTo>
                    <a:pt x="281" y="571"/>
                  </a:lnTo>
                  <a:lnTo>
                    <a:pt x="320" y="481"/>
                  </a:lnTo>
                  <a:lnTo>
                    <a:pt x="324" y="474"/>
                  </a:lnTo>
                  <a:lnTo>
                    <a:pt x="366" y="380"/>
                  </a:lnTo>
                  <a:lnTo>
                    <a:pt x="369" y="372"/>
                  </a:lnTo>
                  <a:lnTo>
                    <a:pt x="413" y="269"/>
                  </a:lnTo>
                  <a:lnTo>
                    <a:pt x="418" y="261"/>
                  </a:lnTo>
                  <a:lnTo>
                    <a:pt x="468" y="147"/>
                  </a:lnTo>
                  <a:lnTo>
                    <a:pt x="471" y="139"/>
                  </a:lnTo>
                  <a:lnTo>
                    <a:pt x="528" y="9"/>
                  </a:lnTo>
                  <a:lnTo>
                    <a:pt x="532" y="1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6" name="Freeform 254"/>
            <p:cNvSpPr>
              <a:spLocks noChangeArrowheads="1"/>
            </p:cNvSpPr>
            <p:nvPr>
              <p:custDataLst>
                <p:tags r:id="rId263"/>
              </p:custDataLst>
            </p:nvPr>
          </p:nvSpPr>
          <p:spPr bwMode="auto">
            <a:xfrm>
              <a:off x="5105626" y="175499"/>
              <a:ext cx="1436997" cy="3248244"/>
            </a:xfrm>
            <a:custGeom>
              <a:avLst/>
              <a:gdLst>
                <a:gd name="T0" fmla="*/ 532 w 532"/>
                <a:gd name="T1" fmla="*/ 0 h 1203"/>
                <a:gd name="T2" fmla="*/ 523 w 532"/>
                <a:gd name="T3" fmla="*/ 0 h 1203"/>
                <a:gd name="T4" fmla="*/ 523 w 532"/>
                <a:gd name="T5" fmla="*/ 1 h 1203"/>
                <a:gd name="T6" fmla="*/ 465 w 532"/>
                <a:gd name="T7" fmla="*/ 132 h 1203"/>
                <a:gd name="T8" fmla="*/ 461 w 532"/>
                <a:gd name="T9" fmla="*/ 140 h 1203"/>
                <a:gd name="T10" fmla="*/ 411 w 532"/>
                <a:gd name="T11" fmla="*/ 255 h 1203"/>
                <a:gd name="T12" fmla="*/ 407 w 532"/>
                <a:gd name="T13" fmla="*/ 263 h 1203"/>
                <a:gd name="T14" fmla="*/ 362 w 532"/>
                <a:gd name="T15" fmla="*/ 366 h 1203"/>
                <a:gd name="T16" fmla="*/ 358 w 532"/>
                <a:gd name="T17" fmla="*/ 374 h 1203"/>
                <a:gd name="T18" fmla="*/ 317 w 532"/>
                <a:gd name="T19" fmla="*/ 469 h 1203"/>
                <a:gd name="T20" fmla="*/ 313 w 532"/>
                <a:gd name="T21" fmla="*/ 476 h 1203"/>
                <a:gd name="T22" fmla="*/ 274 w 532"/>
                <a:gd name="T23" fmla="*/ 566 h 1203"/>
                <a:gd name="T24" fmla="*/ 270 w 532"/>
                <a:gd name="T25" fmla="*/ 575 h 1203"/>
                <a:gd name="T26" fmla="*/ 234 w 532"/>
                <a:gd name="T27" fmla="*/ 658 h 1203"/>
                <a:gd name="T28" fmla="*/ 230 w 532"/>
                <a:gd name="T29" fmla="*/ 666 h 1203"/>
                <a:gd name="T30" fmla="*/ 196 w 532"/>
                <a:gd name="T31" fmla="*/ 745 h 1203"/>
                <a:gd name="T32" fmla="*/ 192 w 532"/>
                <a:gd name="T33" fmla="*/ 753 h 1203"/>
                <a:gd name="T34" fmla="*/ 29 w 532"/>
                <a:gd name="T35" fmla="*/ 1123 h 1203"/>
                <a:gd name="T36" fmla="*/ 4 w 532"/>
                <a:gd name="T37" fmla="*/ 1202 h 1203"/>
                <a:gd name="T38" fmla="*/ 0 w 532"/>
                <a:gd name="T39" fmla="*/ 1201 h 1203"/>
                <a:gd name="T40" fmla="*/ 4 w 532"/>
                <a:gd name="T41" fmla="*/ 1203 h 1203"/>
                <a:gd name="T42" fmla="*/ 38 w 532"/>
                <a:gd name="T43" fmla="*/ 1125 h 1203"/>
                <a:gd name="T44" fmla="*/ 200 w 532"/>
                <a:gd name="T45" fmla="*/ 756 h 1203"/>
                <a:gd name="T46" fmla="*/ 203 w 532"/>
                <a:gd name="T47" fmla="*/ 748 h 1203"/>
                <a:gd name="T48" fmla="*/ 238 w 532"/>
                <a:gd name="T49" fmla="*/ 669 h 1203"/>
                <a:gd name="T50" fmla="*/ 241 w 532"/>
                <a:gd name="T51" fmla="*/ 662 h 1203"/>
                <a:gd name="T52" fmla="*/ 278 w 532"/>
                <a:gd name="T53" fmla="*/ 579 h 1203"/>
                <a:gd name="T54" fmla="*/ 281 w 532"/>
                <a:gd name="T55" fmla="*/ 571 h 1203"/>
                <a:gd name="T56" fmla="*/ 320 w 532"/>
                <a:gd name="T57" fmla="*/ 481 h 1203"/>
                <a:gd name="T58" fmla="*/ 324 w 532"/>
                <a:gd name="T59" fmla="*/ 474 h 1203"/>
                <a:gd name="T60" fmla="*/ 366 w 532"/>
                <a:gd name="T61" fmla="*/ 380 h 1203"/>
                <a:gd name="T62" fmla="*/ 369 w 532"/>
                <a:gd name="T63" fmla="*/ 372 h 1203"/>
                <a:gd name="T64" fmla="*/ 413 w 532"/>
                <a:gd name="T65" fmla="*/ 269 h 1203"/>
                <a:gd name="T66" fmla="*/ 418 w 532"/>
                <a:gd name="T67" fmla="*/ 261 h 1203"/>
                <a:gd name="T68" fmla="*/ 468 w 532"/>
                <a:gd name="T69" fmla="*/ 147 h 1203"/>
                <a:gd name="T70" fmla="*/ 471 w 532"/>
                <a:gd name="T71" fmla="*/ 139 h 1203"/>
                <a:gd name="T72" fmla="*/ 528 w 532"/>
                <a:gd name="T73" fmla="*/ 9 h 1203"/>
                <a:gd name="T74" fmla="*/ 532 w 532"/>
                <a:gd name="T75" fmla="*/ 1 h 1203"/>
                <a:gd name="T76" fmla="*/ 532 w 532"/>
                <a:gd name="T7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2" h="1203">
                  <a:moveTo>
                    <a:pt x="532" y="0"/>
                  </a:moveTo>
                  <a:lnTo>
                    <a:pt x="523" y="0"/>
                  </a:lnTo>
                  <a:lnTo>
                    <a:pt x="523" y="1"/>
                  </a:lnTo>
                  <a:lnTo>
                    <a:pt x="465" y="132"/>
                  </a:lnTo>
                  <a:lnTo>
                    <a:pt x="461" y="140"/>
                  </a:lnTo>
                  <a:lnTo>
                    <a:pt x="411" y="255"/>
                  </a:lnTo>
                  <a:lnTo>
                    <a:pt x="407" y="263"/>
                  </a:lnTo>
                  <a:lnTo>
                    <a:pt x="362" y="366"/>
                  </a:lnTo>
                  <a:lnTo>
                    <a:pt x="358" y="374"/>
                  </a:lnTo>
                  <a:lnTo>
                    <a:pt x="317" y="469"/>
                  </a:lnTo>
                  <a:lnTo>
                    <a:pt x="313" y="476"/>
                  </a:lnTo>
                  <a:lnTo>
                    <a:pt x="274" y="566"/>
                  </a:lnTo>
                  <a:lnTo>
                    <a:pt x="270" y="575"/>
                  </a:lnTo>
                  <a:lnTo>
                    <a:pt x="234" y="658"/>
                  </a:lnTo>
                  <a:lnTo>
                    <a:pt x="230" y="666"/>
                  </a:lnTo>
                  <a:lnTo>
                    <a:pt x="196" y="745"/>
                  </a:lnTo>
                  <a:lnTo>
                    <a:pt x="192" y="753"/>
                  </a:lnTo>
                  <a:lnTo>
                    <a:pt x="29" y="1123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3"/>
                  </a:lnTo>
                  <a:lnTo>
                    <a:pt x="38" y="1125"/>
                  </a:lnTo>
                  <a:lnTo>
                    <a:pt x="200" y="756"/>
                  </a:lnTo>
                  <a:lnTo>
                    <a:pt x="203" y="748"/>
                  </a:lnTo>
                  <a:lnTo>
                    <a:pt x="238" y="669"/>
                  </a:lnTo>
                  <a:lnTo>
                    <a:pt x="241" y="662"/>
                  </a:lnTo>
                  <a:lnTo>
                    <a:pt x="278" y="579"/>
                  </a:lnTo>
                  <a:lnTo>
                    <a:pt x="281" y="571"/>
                  </a:lnTo>
                  <a:lnTo>
                    <a:pt x="320" y="481"/>
                  </a:lnTo>
                  <a:lnTo>
                    <a:pt x="324" y="474"/>
                  </a:lnTo>
                  <a:lnTo>
                    <a:pt x="366" y="380"/>
                  </a:lnTo>
                  <a:lnTo>
                    <a:pt x="369" y="372"/>
                  </a:lnTo>
                  <a:lnTo>
                    <a:pt x="413" y="269"/>
                  </a:lnTo>
                  <a:lnTo>
                    <a:pt x="418" y="261"/>
                  </a:lnTo>
                  <a:lnTo>
                    <a:pt x="468" y="147"/>
                  </a:lnTo>
                  <a:lnTo>
                    <a:pt x="471" y="139"/>
                  </a:lnTo>
                  <a:lnTo>
                    <a:pt x="528" y="9"/>
                  </a:lnTo>
                  <a:lnTo>
                    <a:pt x="532" y="1"/>
                  </a:lnTo>
                  <a:lnTo>
                    <a:pt x="5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7" name="Freeform 255"/>
            <p:cNvSpPr>
              <a:spLocks noChangeArrowheads="1"/>
            </p:cNvSpPr>
            <p:nvPr>
              <p:custDataLst>
                <p:tags r:id="rId264"/>
              </p:custDataLst>
            </p:nvPr>
          </p:nvSpPr>
          <p:spPr bwMode="auto">
            <a:xfrm>
              <a:off x="5105626" y="175499"/>
              <a:ext cx="1061332" cy="3245260"/>
            </a:xfrm>
            <a:custGeom>
              <a:avLst/>
              <a:gdLst>
                <a:gd name="T0" fmla="*/ 393 w 393"/>
                <a:gd name="T1" fmla="*/ 0 h 1202"/>
                <a:gd name="T2" fmla="*/ 384 w 393"/>
                <a:gd name="T3" fmla="*/ 0 h 1202"/>
                <a:gd name="T4" fmla="*/ 375 w 393"/>
                <a:gd name="T5" fmla="*/ 25 h 1202"/>
                <a:gd name="T6" fmla="*/ 373 w 393"/>
                <a:gd name="T7" fmla="*/ 35 h 1202"/>
                <a:gd name="T8" fmla="*/ 328 w 393"/>
                <a:gd name="T9" fmla="*/ 173 h 1202"/>
                <a:gd name="T10" fmla="*/ 325 w 393"/>
                <a:gd name="T11" fmla="*/ 182 h 1202"/>
                <a:gd name="T12" fmla="*/ 286 w 393"/>
                <a:gd name="T13" fmla="*/ 303 h 1202"/>
                <a:gd name="T14" fmla="*/ 283 w 393"/>
                <a:gd name="T15" fmla="*/ 312 h 1202"/>
                <a:gd name="T16" fmla="*/ 248 w 393"/>
                <a:gd name="T17" fmla="*/ 421 h 1202"/>
                <a:gd name="T18" fmla="*/ 245 w 393"/>
                <a:gd name="T19" fmla="*/ 429 h 1202"/>
                <a:gd name="T20" fmla="*/ 212 w 393"/>
                <a:gd name="T21" fmla="*/ 531 h 1202"/>
                <a:gd name="T22" fmla="*/ 209 w 393"/>
                <a:gd name="T23" fmla="*/ 539 h 1202"/>
                <a:gd name="T24" fmla="*/ 179 w 393"/>
                <a:gd name="T25" fmla="*/ 632 h 1202"/>
                <a:gd name="T26" fmla="*/ 177 w 393"/>
                <a:gd name="T27" fmla="*/ 640 h 1202"/>
                <a:gd name="T28" fmla="*/ 148 w 393"/>
                <a:gd name="T29" fmla="*/ 727 h 1202"/>
                <a:gd name="T30" fmla="*/ 146 w 393"/>
                <a:gd name="T31" fmla="*/ 735 h 1202"/>
                <a:gd name="T32" fmla="*/ 21 w 393"/>
                <a:gd name="T33" fmla="*/ 1122 h 1202"/>
                <a:gd name="T34" fmla="*/ 4 w 393"/>
                <a:gd name="T35" fmla="*/ 1202 h 1202"/>
                <a:gd name="T36" fmla="*/ 0 w 393"/>
                <a:gd name="T37" fmla="*/ 1201 h 1202"/>
                <a:gd name="T38" fmla="*/ 4 w 393"/>
                <a:gd name="T39" fmla="*/ 1202 h 1202"/>
                <a:gd name="T40" fmla="*/ 29 w 393"/>
                <a:gd name="T41" fmla="*/ 1123 h 1202"/>
                <a:gd name="T42" fmla="*/ 154 w 393"/>
                <a:gd name="T43" fmla="*/ 738 h 1202"/>
                <a:gd name="T44" fmla="*/ 157 w 393"/>
                <a:gd name="T45" fmla="*/ 730 h 1202"/>
                <a:gd name="T46" fmla="*/ 184 w 393"/>
                <a:gd name="T47" fmla="*/ 644 h 1202"/>
                <a:gd name="T48" fmla="*/ 187 w 393"/>
                <a:gd name="T49" fmla="*/ 636 h 1202"/>
                <a:gd name="T50" fmla="*/ 217 w 393"/>
                <a:gd name="T51" fmla="*/ 544 h 1202"/>
                <a:gd name="T52" fmla="*/ 220 w 393"/>
                <a:gd name="T53" fmla="*/ 536 h 1202"/>
                <a:gd name="T54" fmla="*/ 252 w 393"/>
                <a:gd name="T55" fmla="*/ 434 h 1202"/>
                <a:gd name="T56" fmla="*/ 255 w 393"/>
                <a:gd name="T57" fmla="*/ 426 h 1202"/>
                <a:gd name="T58" fmla="*/ 290 w 393"/>
                <a:gd name="T59" fmla="*/ 317 h 1202"/>
                <a:gd name="T60" fmla="*/ 293 w 393"/>
                <a:gd name="T61" fmla="*/ 309 h 1202"/>
                <a:gd name="T62" fmla="*/ 332 w 393"/>
                <a:gd name="T63" fmla="*/ 189 h 1202"/>
                <a:gd name="T64" fmla="*/ 335 w 393"/>
                <a:gd name="T65" fmla="*/ 179 h 1202"/>
                <a:gd name="T66" fmla="*/ 379 w 393"/>
                <a:gd name="T67" fmla="*/ 43 h 1202"/>
                <a:gd name="T68" fmla="*/ 382 w 393"/>
                <a:gd name="T69" fmla="*/ 33 h 1202"/>
                <a:gd name="T70" fmla="*/ 393 w 393"/>
                <a:gd name="T71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3" h="1202">
                  <a:moveTo>
                    <a:pt x="393" y="0"/>
                  </a:moveTo>
                  <a:lnTo>
                    <a:pt x="384" y="0"/>
                  </a:lnTo>
                  <a:lnTo>
                    <a:pt x="375" y="25"/>
                  </a:lnTo>
                  <a:lnTo>
                    <a:pt x="373" y="35"/>
                  </a:lnTo>
                  <a:lnTo>
                    <a:pt x="328" y="173"/>
                  </a:lnTo>
                  <a:lnTo>
                    <a:pt x="325" y="182"/>
                  </a:lnTo>
                  <a:lnTo>
                    <a:pt x="286" y="303"/>
                  </a:lnTo>
                  <a:lnTo>
                    <a:pt x="283" y="312"/>
                  </a:lnTo>
                  <a:lnTo>
                    <a:pt x="248" y="421"/>
                  </a:lnTo>
                  <a:lnTo>
                    <a:pt x="245" y="429"/>
                  </a:lnTo>
                  <a:lnTo>
                    <a:pt x="212" y="531"/>
                  </a:lnTo>
                  <a:lnTo>
                    <a:pt x="209" y="539"/>
                  </a:lnTo>
                  <a:lnTo>
                    <a:pt x="179" y="632"/>
                  </a:lnTo>
                  <a:lnTo>
                    <a:pt x="177" y="640"/>
                  </a:lnTo>
                  <a:lnTo>
                    <a:pt x="148" y="727"/>
                  </a:lnTo>
                  <a:lnTo>
                    <a:pt x="146" y="735"/>
                  </a:lnTo>
                  <a:lnTo>
                    <a:pt x="21" y="1122"/>
                  </a:lnTo>
                  <a:lnTo>
                    <a:pt x="4" y="1202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9" y="1123"/>
                  </a:lnTo>
                  <a:lnTo>
                    <a:pt x="154" y="738"/>
                  </a:lnTo>
                  <a:lnTo>
                    <a:pt x="157" y="730"/>
                  </a:lnTo>
                  <a:lnTo>
                    <a:pt x="184" y="644"/>
                  </a:lnTo>
                  <a:lnTo>
                    <a:pt x="187" y="636"/>
                  </a:lnTo>
                  <a:lnTo>
                    <a:pt x="217" y="544"/>
                  </a:lnTo>
                  <a:lnTo>
                    <a:pt x="220" y="536"/>
                  </a:lnTo>
                  <a:lnTo>
                    <a:pt x="252" y="434"/>
                  </a:lnTo>
                  <a:lnTo>
                    <a:pt x="255" y="426"/>
                  </a:lnTo>
                  <a:lnTo>
                    <a:pt x="290" y="317"/>
                  </a:lnTo>
                  <a:lnTo>
                    <a:pt x="293" y="309"/>
                  </a:lnTo>
                  <a:lnTo>
                    <a:pt x="332" y="189"/>
                  </a:lnTo>
                  <a:lnTo>
                    <a:pt x="335" y="179"/>
                  </a:lnTo>
                  <a:lnTo>
                    <a:pt x="379" y="43"/>
                  </a:lnTo>
                  <a:lnTo>
                    <a:pt x="382" y="3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8" name="Freeform 257"/>
            <p:cNvSpPr>
              <a:spLocks noChangeArrowheads="1"/>
            </p:cNvSpPr>
            <p:nvPr>
              <p:custDataLst>
                <p:tags r:id="rId265"/>
              </p:custDataLst>
            </p:nvPr>
          </p:nvSpPr>
          <p:spPr bwMode="auto">
            <a:xfrm>
              <a:off x="5105626" y="175499"/>
              <a:ext cx="702464" cy="3245260"/>
            </a:xfrm>
            <a:custGeom>
              <a:avLst/>
              <a:gdLst>
                <a:gd name="T0" fmla="*/ 260 w 260"/>
                <a:gd name="T1" fmla="*/ 0 h 1202"/>
                <a:gd name="T2" fmla="*/ 251 w 260"/>
                <a:gd name="T3" fmla="*/ 0 h 1202"/>
                <a:gd name="T4" fmla="*/ 234 w 260"/>
                <a:gd name="T5" fmla="*/ 80 h 1202"/>
                <a:gd name="T6" fmla="*/ 232 w 260"/>
                <a:gd name="T7" fmla="*/ 90 h 1202"/>
                <a:gd name="T8" fmla="*/ 201 w 260"/>
                <a:gd name="T9" fmla="*/ 233 h 1202"/>
                <a:gd name="T10" fmla="*/ 199 w 260"/>
                <a:gd name="T11" fmla="*/ 243 h 1202"/>
                <a:gd name="T12" fmla="*/ 172 w 260"/>
                <a:gd name="T13" fmla="*/ 368 h 1202"/>
                <a:gd name="T14" fmla="*/ 171 w 260"/>
                <a:gd name="T15" fmla="*/ 377 h 1202"/>
                <a:gd name="T16" fmla="*/ 146 w 260"/>
                <a:gd name="T17" fmla="*/ 493 h 1202"/>
                <a:gd name="T18" fmla="*/ 144 w 260"/>
                <a:gd name="T19" fmla="*/ 502 h 1202"/>
                <a:gd name="T20" fmla="*/ 122 w 260"/>
                <a:gd name="T21" fmla="*/ 605 h 1202"/>
                <a:gd name="T22" fmla="*/ 120 w 260"/>
                <a:gd name="T23" fmla="*/ 614 h 1202"/>
                <a:gd name="T24" fmla="*/ 100 w 260"/>
                <a:gd name="T25" fmla="*/ 708 h 1202"/>
                <a:gd name="T26" fmla="*/ 98 w 260"/>
                <a:gd name="T27" fmla="*/ 716 h 1202"/>
                <a:gd name="T28" fmla="*/ 12 w 260"/>
                <a:gd name="T29" fmla="*/ 1122 h 1202"/>
                <a:gd name="T30" fmla="*/ 4 w 260"/>
                <a:gd name="T31" fmla="*/ 1201 h 1202"/>
                <a:gd name="T32" fmla="*/ 0 w 260"/>
                <a:gd name="T33" fmla="*/ 1201 h 1202"/>
                <a:gd name="T34" fmla="*/ 4 w 260"/>
                <a:gd name="T35" fmla="*/ 1202 h 1202"/>
                <a:gd name="T36" fmla="*/ 21 w 260"/>
                <a:gd name="T37" fmla="*/ 1122 h 1202"/>
                <a:gd name="T38" fmla="*/ 107 w 260"/>
                <a:gd name="T39" fmla="*/ 720 h 1202"/>
                <a:gd name="T40" fmla="*/ 108 w 260"/>
                <a:gd name="T41" fmla="*/ 711 h 1202"/>
                <a:gd name="T42" fmla="*/ 128 w 260"/>
                <a:gd name="T43" fmla="*/ 617 h 1202"/>
                <a:gd name="T44" fmla="*/ 130 w 260"/>
                <a:gd name="T45" fmla="*/ 609 h 1202"/>
                <a:gd name="T46" fmla="*/ 152 w 260"/>
                <a:gd name="T47" fmla="*/ 506 h 1202"/>
                <a:gd name="T48" fmla="*/ 154 w 260"/>
                <a:gd name="T49" fmla="*/ 498 h 1202"/>
                <a:gd name="T50" fmla="*/ 178 w 260"/>
                <a:gd name="T51" fmla="*/ 382 h 1202"/>
                <a:gd name="T52" fmla="*/ 180 w 260"/>
                <a:gd name="T53" fmla="*/ 374 h 1202"/>
                <a:gd name="T54" fmla="*/ 207 w 260"/>
                <a:gd name="T55" fmla="*/ 248 h 1202"/>
                <a:gd name="T56" fmla="*/ 209 w 260"/>
                <a:gd name="T57" fmla="*/ 239 h 1202"/>
                <a:gd name="T58" fmla="*/ 239 w 260"/>
                <a:gd name="T59" fmla="*/ 97 h 1202"/>
                <a:gd name="T60" fmla="*/ 241 w 260"/>
                <a:gd name="T61" fmla="*/ 87 h 1202"/>
                <a:gd name="T62" fmla="*/ 260 w 260"/>
                <a:gd name="T6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1202">
                  <a:moveTo>
                    <a:pt x="260" y="0"/>
                  </a:moveTo>
                  <a:lnTo>
                    <a:pt x="251" y="0"/>
                  </a:lnTo>
                  <a:lnTo>
                    <a:pt x="234" y="80"/>
                  </a:lnTo>
                  <a:lnTo>
                    <a:pt x="232" y="90"/>
                  </a:lnTo>
                  <a:lnTo>
                    <a:pt x="201" y="233"/>
                  </a:lnTo>
                  <a:lnTo>
                    <a:pt x="199" y="243"/>
                  </a:lnTo>
                  <a:lnTo>
                    <a:pt x="172" y="368"/>
                  </a:lnTo>
                  <a:lnTo>
                    <a:pt x="171" y="377"/>
                  </a:lnTo>
                  <a:lnTo>
                    <a:pt x="146" y="493"/>
                  </a:lnTo>
                  <a:lnTo>
                    <a:pt x="144" y="502"/>
                  </a:lnTo>
                  <a:lnTo>
                    <a:pt x="122" y="605"/>
                  </a:lnTo>
                  <a:lnTo>
                    <a:pt x="120" y="614"/>
                  </a:lnTo>
                  <a:lnTo>
                    <a:pt x="100" y="708"/>
                  </a:lnTo>
                  <a:lnTo>
                    <a:pt x="98" y="716"/>
                  </a:lnTo>
                  <a:lnTo>
                    <a:pt x="12" y="1122"/>
                  </a:lnTo>
                  <a:lnTo>
                    <a:pt x="4" y="1201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1" y="1122"/>
                  </a:lnTo>
                  <a:lnTo>
                    <a:pt x="107" y="720"/>
                  </a:lnTo>
                  <a:lnTo>
                    <a:pt x="108" y="711"/>
                  </a:lnTo>
                  <a:lnTo>
                    <a:pt x="128" y="617"/>
                  </a:lnTo>
                  <a:lnTo>
                    <a:pt x="130" y="609"/>
                  </a:lnTo>
                  <a:lnTo>
                    <a:pt x="152" y="506"/>
                  </a:lnTo>
                  <a:lnTo>
                    <a:pt x="154" y="498"/>
                  </a:lnTo>
                  <a:lnTo>
                    <a:pt x="178" y="382"/>
                  </a:lnTo>
                  <a:lnTo>
                    <a:pt x="180" y="374"/>
                  </a:lnTo>
                  <a:lnTo>
                    <a:pt x="207" y="248"/>
                  </a:lnTo>
                  <a:lnTo>
                    <a:pt x="209" y="239"/>
                  </a:lnTo>
                  <a:lnTo>
                    <a:pt x="239" y="97"/>
                  </a:lnTo>
                  <a:lnTo>
                    <a:pt x="241" y="87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59" name="Freeform 258"/>
            <p:cNvSpPr>
              <a:spLocks noChangeArrowheads="1"/>
            </p:cNvSpPr>
            <p:nvPr>
              <p:custDataLst>
                <p:tags r:id="rId266"/>
              </p:custDataLst>
            </p:nvPr>
          </p:nvSpPr>
          <p:spPr bwMode="auto">
            <a:xfrm>
              <a:off x="5105626" y="175499"/>
              <a:ext cx="702464" cy="3245260"/>
            </a:xfrm>
            <a:custGeom>
              <a:avLst/>
              <a:gdLst>
                <a:gd name="T0" fmla="*/ 260 w 260"/>
                <a:gd name="T1" fmla="*/ 0 h 1202"/>
                <a:gd name="T2" fmla="*/ 251 w 260"/>
                <a:gd name="T3" fmla="*/ 0 h 1202"/>
                <a:gd name="T4" fmla="*/ 234 w 260"/>
                <a:gd name="T5" fmla="*/ 80 h 1202"/>
                <a:gd name="T6" fmla="*/ 232 w 260"/>
                <a:gd name="T7" fmla="*/ 90 h 1202"/>
                <a:gd name="T8" fmla="*/ 201 w 260"/>
                <a:gd name="T9" fmla="*/ 233 h 1202"/>
                <a:gd name="T10" fmla="*/ 199 w 260"/>
                <a:gd name="T11" fmla="*/ 243 h 1202"/>
                <a:gd name="T12" fmla="*/ 172 w 260"/>
                <a:gd name="T13" fmla="*/ 368 h 1202"/>
                <a:gd name="T14" fmla="*/ 171 w 260"/>
                <a:gd name="T15" fmla="*/ 377 h 1202"/>
                <a:gd name="T16" fmla="*/ 146 w 260"/>
                <a:gd name="T17" fmla="*/ 493 h 1202"/>
                <a:gd name="T18" fmla="*/ 144 w 260"/>
                <a:gd name="T19" fmla="*/ 502 h 1202"/>
                <a:gd name="T20" fmla="*/ 122 w 260"/>
                <a:gd name="T21" fmla="*/ 605 h 1202"/>
                <a:gd name="T22" fmla="*/ 120 w 260"/>
                <a:gd name="T23" fmla="*/ 614 h 1202"/>
                <a:gd name="T24" fmla="*/ 100 w 260"/>
                <a:gd name="T25" fmla="*/ 708 h 1202"/>
                <a:gd name="T26" fmla="*/ 98 w 260"/>
                <a:gd name="T27" fmla="*/ 716 h 1202"/>
                <a:gd name="T28" fmla="*/ 12 w 260"/>
                <a:gd name="T29" fmla="*/ 1122 h 1202"/>
                <a:gd name="T30" fmla="*/ 4 w 260"/>
                <a:gd name="T31" fmla="*/ 1201 h 1202"/>
                <a:gd name="T32" fmla="*/ 0 w 260"/>
                <a:gd name="T33" fmla="*/ 1201 h 1202"/>
                <a:gd name="T34" fmla="*/ 4 w 260"/>
                <a:gd name="T35" fmla="*/ 1202 h 1202"/>
                <a:gd name="T36" fmla="*/ 21 w 260"/>
                <a:gd name="T37" fmla="*/ 1122 h 1202"/>
                <a:gd name="T38" fmla="*/ 107 w 260"/>
                <a:gd name="T39" fmla="*/ 720 h 1202"/>
                <a:gd name="T40" fmla="*/ 108 w 260"/>
                <a:gd name="T41" fmla="*/ 711 h 1202"/>
                <a:gd name="T42" fmla="*/ 128 w 260"/>
                <a:gd name="T43" fmla="*/ 617 h 1202"/>
                <a:gd name="T44" fmla="*/ 130 w 260"/>
                <a:gd name="T45" fmla="*/ 609 h 1202"/>
                <a:gd name="T46" fmla="*/ 152 w 260"/>
                <a:gd name="T47" fmla="*/ 506 h 1202"/>
                <a:gd name="T48" fmla="*/ 154 w 260"/>
                <a:gd name="T49" fmla="*/ 498 h 1202"/>
                <a:gd name="T50" fmla="*/ 178 w 260"/>
                <a:gd name="T51" fmla="*/ 382 h 1202"/>
                <a:gd name="T52" fmla="*/ 180 w 260"/>
                <a:gd name="T53" fmla="*/ 374 h 1202"/>
                <a:gd name="T54" fmla="*/ 207 w 260"/>
                <a:gd name="T55" fmla="*/ 248 h 1202"/>
                <a:gd name="T56" fmla="*/ 209 w 260"/>
                <a:gd name="T57" fmla="*/ 239 h 1202"/>
                <a:gd name="T58" fmla="*/ 239 w 260"/>
                <a:gd name="T59" fmla="*/ 97 h 1202"/>
                <a:gd name="T60" fmla="*/ 241 w 260"/>
                <a:gd name="T61" fmla="*/ 87 h 1202"/>
                <a:gd name="T62" fmla="*/ 260 w 260"/>
                <a:gd name="T6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1202">
                  <a:moveTo>
                    <a:pt x="260" y="0"/>
                  </a:moveTo>
                  <a:lnTo>
                    <a:pt x="251" y="0"/>
                  </a:lnTo>
                  <a:lnTo>
                    <a:pt x="234" y="80"/>
                  </a:lnTo>
                  <a:lnTo>
                    <a:pt x="232" y="90"/>
                  </a:lnTo>
                  <a:lnTo>
                    <a:pt x="201" y="233"/>
                  </a:lnTo>
                  <a:lnTo>
                    <a:pt x="199" y="243"/>
                  </a:lnTo>
                  <a:lnTo>
                    <a:pt x="172" y="368"/>
                  </a:lnTo>
                  <a:lnTo>
                    <a:pt x="171" y="377"/>
                  </a:lnTo>
                  <a:lnTo>
                    <a:pt x="146" y="493"/>
                  </a:lnTo>
                  <a:lnTo>
                    <a:pt x="144" y="502"/>
                  </a:lnTo>
                  <a:lnTo>
                    <a:pt x="122" y="605"/>
                  </a:lnTo>
                  <a:lnTo>
                    <a:pt x="120" y="614"/>
                  </a:lnTo>
                  <a:lnTo>
                    <a:pt x="100" y="708"/>
                  </a:lnTo>
                  <a:lnTo>
                    <a:pt x="98" y="716"/>
                  </a:lnTo>
                  <a:lnTo>
                    <a:pt x="12" y="1122"/>
                  </a:lnTo>
                  <a:lnTo>
                    <a:pt x="4" y="1201"/>
                  </a:lnTo>
                  <a:lnTo>
                    <a:pt x="0" y="1201"/>
                  </a:lnTo>
                  <a:lnTo>
                    <a:pt x="4" y="1202"/>
                  </a:lnTo>
                  <a:lnTo>
                    <a:pt x="21" y="1122"/>
                  </a:lnTo>
                  <a:lnTo>
                    <a:pt x="107" y="720"/>
                  </a:lnTo>
                  <a:lnTo>
                    <a:pt x="108" y="711"/>
                  </a:lnTo>
                  <a:lnTo>
                    <a:pt x="128" y="617"/>
                  </a:lnTo>
                  <a:lnTo>
                    <a:pt x="130" y="609"/>
                  </a:lnTo>
                  <a:lnTo>
                    <a:pt x="152" y="506"/>
                  </a:lnTo>
                  <a:lnTo>
                    <a:pt x="154" y="498"/>
                  </a:lnTo>
                  <a:lnTo>
                    <a:pt x="178" y="382"/>
                  </a:lnTo>
                  <a:lnTo>
                    <a:pt x="180" y="374"/>
                  </a:lnTo>
                  <a:lnTo>
                    <a:pt x="207" y="248"/>
                  </a:lnTo>
                  <a:lnTo>
                    <a:pt x="209" y="239"/>
                  </a:lnTo>
                  <a:lnTo>
                    <a:pt x="239" y="97"/>
                  </a:lnTo>
                  <a:lnTo>
                    <a:pt x="241" y="87"/>
                  </a:lnTo>
                  <a:lnTo>
                    <a:pt x="2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60" name="Freeform 259"/>
            <p:cNvSpPr>
              <a:spLocks noChangeArrowheads="1"/>
            </p:cNvSpPr>
            <p:nvPr>
              <p:custDataLst>
                <p:tags r:id="rId267"/>
              </p:custDataLst>
            </p:nvPr>
          </p:nvSpPr>
          <p:spPr bwMode="auto">
            <a:xfrm>
              <a:off x="5091883" y="175499"/>
              <a:ext cx="368030" cy="3242276"/>
            </a:xfrm>
            <a:custGeom>
              <a:avLst/>
              <a:gdLst>
                <a:gd name="T0" fmla="*/ 136 w 136"/>
                <a:gd name="T1" fmla="*/ 0 h 1201"/>
                <a:gd name="T2" fmla="*/ 127 w 136"/>
                <a:gd name="T3" fmla="*/ 0 h 1201"/>
                <a:gd name="T4" fmla="*/ 111 w 136"/>
                <a:gd name="T5" fmla="*/ 154 h 1201"/>
                <a:gd name="T6" fmla="*/ 110 w 136"/>
                <a:gd name="T7" fmla="*/ 164 h 1201"/>
                <a:gd name="T8" fmla="*/ 94 w 136"/>
                <a:gd name="T9" fmla="*/ 310 h 1201"/>
                <a:gd name="T10" fmla="*/ 94 w 136"/>
                <a:gd name="T11" fmla="*/ 320 h 1201"/>
                <a:gd name="T12" fmla="*/ 79 w 136"/>
                <a:gd name="T13" fmla="*/ 452 h 1201"/>
                <a:gd name="T14" fmla="*/ 79 w 136"/>
                <a:gd name="T15" fmla="*/ 461 h 1201"/>
                <a:gd name="T16" fmla="*/ 67 w 136"/>
                <a:gd name="T17" fmla="*/ 576 h 1201"/>
                <a:gd name="T18" fmla="*/ 65 w 136"/>
                <a:gd name="T19" fmla="*/ 585 h 1201"/>
                <a:gd name="T20" fmla="*/ 55 w 136"/>
                <a:gd name="T21" fmla="*/ 688 h 1201"/>
                <a:gd name="T22" fmla="*/ 53 w 136"/>
                <a:gd name="T23" fmla="*/ 697 h 1201"/>
                <a:gd name="T24" fmla="*/ 9 w 136"/>
                <a:gd name="T25" fmla="*/ 1120 h 1201"/>
                <a:gd name="T26" fmla="*/ 5 w 136"/>
                <a:gd name="T27" fmla="*/ 1158 h 1201"/>
                <a:gd name="T28" fmla="*/ 3 w 136"/>
                <a:gd name="T29" fmla="*/ 1172 h 1201"/>
                <a:gd name="T30" fmla="*/ 3 w 136"/>
                <a:gd name="T31" fmla="*/ 1180 h 1201"/>
                <a:gd name="T32" fmla="*/ 2 w 136"/>
                <a:gd name="T33" fmla="*/ 1184 h 1201"/>
                <a:gd name="T34" fmla="*/ 2 w 136"/>
                <a:gd name="T35" fmla="*/ 1187 h 1201"/>
                <a:gd name="T36" fmla="*/ 2 w 136"/>
                <a:gd name="T37" fmla="*/ 1189 h 1201"/>
                <a:gd name="T38" fmla="*/ 1 w 136"/>
                <a:gd name="T39" fmla="*/ 1191 h 1201"/>
                <a:gd name="T40" fmla="*/ 1 w 136"/>
                <a:gd name="T41" fmla="*/ 1192 h 1201"/>
                <a:gd name="T42" fmla="*/ 1 w 136"/>
                <a:gd name="T43" fmla="*/ 1193 h 1201"/>
                <a:gd name="T44" fmla="*/ 1 w 136"/>
                <a:gd name="T45" fmla="*/ 1194 h 1201"/>
                <a:gd name="T46" fmla="*/ 1 w 136"/>
                <a:gd name="T47" fmla="*/ 1195 h 1201"/>
                <a:gd name="T48" fmla="*/ 1 w 136"/>
                <a:gd name="T49" fmla="*/ 1196 h 1201"/>
                <a:gd name="T50" fmla="*/ 1 w 136"/>
                <a:gd name="T51" fmla="*/ 1197 h 1201"/>
                <a:gd name="T52" fmla="*/ 0 w 136"/>
                <a:gd name="T53" fmla="*/ 1199 h 1201"/>
                <a:gd name="T54" fmla="*/ 0 w 136"/>
                <a:gd name="T55" fmla="*/ 1200 h 1201"/>
                <a:gd name="T56" fmla="*/ 0 w 136"/>
                <a:gd name="T57" fmla="*/ 1201 h 1201"/>
                <a:gd name="T58" fmla="*/ 1 w 136"/>
                <a:gd name="T59" fmla="*/ 1201 h 1201"/>
                <a:gd name="T60" fmla="*/ 2 w 136"/>
                <a:gd name="T61" fmla="*/ 1201 h 1201"/>
                <a:gd name="T62" fmla="*/ 5 w 136"/>
                <a:gd name="T63" fmla="*/ 1201 h 1201"/>
                <a:gd name="T64" fmla="*/ 9 w 136"/>
                <a:gd name="T65" fmla="*/ 1201 h 1201"/>
                <a:gd name="T66" fmla="*/ 17 w 136"/>
                <a:gd name="T67" fmla="*/ 1122 h 1201"/>
                <a:gd name="T68" fmla="*/ 62 w 136"/>
                <a:gd name="T69" fmla="*/ 700 h 1201"/>
                <a:gd name="T70" fmla="*/ 62 w 136"/>
                <a:gd name="T71" fmla="*/ 692 h 1201"/>
                <a:gd name="T72" fmla="*/ 74 w 136"/>
                <a:gd name="T73" fmla="*/ 589 h 1201"/>
                <a:gd name="T74" fmla="*/ 74 w 136"/>
                <a:gd name="T75" fmla="*/ 580 h 1201"/>
                <a:gd name="T76" fmla="*/ 86 w 136"/>
                <a:gd name="T77" fmla="*/ 465 h 1201"/>
                <a:gd name="T78" fmla="*/ 88 w 136"/>
                <a:gd name="T79" fmla="*/ 456 h 1201"/>
                <a:gd name="T80" fmla="*/ 101 w 136"/>
                <a:gd name="T81" fmla="*/ 326 h 1201"/>
                <a:gd name="T82" fmla="*/ 103 w 136"/>
                <a:gd name="T83" fmla="*/ 316 h 1201"/>
                <a:gd name="T84" fmla="*/ 117 w 136"/>
                <a:gd name="T85" fmla="*/ 170 h 1201"/>
                <a:gd name="T86" fmla="*/ 119 w 136"/>
                <a:gd name="T87" fmla="*/ 160 h 1201"/>
                <a:gd name="T88" fmla="*/ 136 w 136"/>
                <a:gd name="T89" fmla="*/ 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" h="1201">
                  <a:moveTo>
                    <a:pt x="136" y="0"/>
                  </a:moveTo>
                  <a:lnTo>
                    <a:pt x="127" y="0"/>
                  </a:lnTo>
                  <a:lnTo>
                    <a:pt x="111" y="154"/>
                  </a:lnTo>
                  <a:lnTo>
                    <a:pt x="110" y="164"/>
                  </a:lnTo>
                  <a:lnTo>
                    <a:pt x="94" y="310"/>
                  </a:lnTo>
                  <a:lnTo>
                    <a:pt x="94" y="320"/>
                  </a:lnTo>
                  <a:lnTo>
                    <a:pt x="79" y="452"/>
                  </a:lnTo>
                  <a:lnTo>
                    <a:pt x="79" y="461"/>
                  </a:lnTo>
                  <a:lnTo>
                    <a:pt x="67" y="576"/>
                  </a:lnTo>
                  <a:lnTo>
                    <a:pt x="65" y="585"/>
                  </a:lnTo>
                  <a:lnTo>
                    <a:pt x="55" y="688"/>
                  </a:lnTo>
                  <a:lnTo>
                    <a:pt x="53" y="697"/>
                  </a:lnTo>
                  <a:lnTo>
                    <a:pt x="9" y="1120"/>
                  </a:lnTo>
                  <a:lnTo>
                    <a:pt x="5" y="1158"/>
                  </a:lnTo>
                  <a:lnTo>
                    <a:pt x="3" y="1172"/>
                  </a:lnTo>
                  <a:lnTo>
                    <a:pt x="3" y="1180"/>
                  </a:lnTo>
                  <a:lnTo>
                    <a:pt x="2" y="1184"/>
                  </a:lnTo>
                  <a:lnTo>
                    <a:pt x="2" y="1187"/>
                  </a:lnTo>
                  <a:lnTo>
                    <a:pt x="2" y="1189"/>
                  </a:lnTo>
                  <a:lnTo>
                    <a:pt x="1" y="1191"/>
                  </a:lnTo>
                  <a:lnTo>
                    <a:pt x="1" y="1192"/>
                  </a:lnTo>
                  <a:lnTo>
                    <a:pt x="1" y="1193"/>
                  </a:lnTo>
                  <a:lnTo>
                    <a:pt x="1" y="1194"/>
                  </a:lnTo>
                  <a:lnTo>
                    <a:pt x="1" y="1195"/>
                  </a:lnTo>
                  <a:lnTo>
                    <a:pt x="1" y="1196"/>
                  </a:lnTo>
                  <a:lnTo>
                    <a:pt x="1" y="1197"/>
                  </a:lnTo>
                  <a:lnTo>
                    <a:pt x="0" y="1199"/>
                  </a:lnTo>
                  <a:lnTo>
                    <a:pt x="0" y="1200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2" y="1201"/>
                  </a:lnTo>
                  <a:lnTo>
                    <a:pt x="5" y="1201"/>
                  </a:lnTo>
                  <a:lnTo>
                    <a:pt x="9" y="1201"/>
                  </a:lnTo>
                  <a:lnTo>
                    <a:pt x="17" y="1122"/>
                  </a:lnTo>
                  <a:lnTo>
                    <a:pt x="62" y="700"/>
                  </a:lnTo>
                  <a:lnTo>
                    <a:pt x="62" y="692"/>
                  </a:lnTo>
                  <a:lnTo>
                    <a:pt x="74" y="589"/>
                  </a:lnTo>
                  <a:lnTo>
                    <a:pt x="74" y="580"/>
                  </a:lnTo>
                  <a:lnTo>
                    <a:pt x="86" y="465"/>
                  </a:lnTo>
                  <a:lnTo>
                    <a:pt x="88" y="456"/>
                  </a:lnTo>
                  <a:lnTo>
                    <a:pt x="101" y="326"/>
                  </a:lnTo>
                  <a:lnTo>
                    <a:pt x="103" y="316"/>
                  </a:lnTo>
                  <a:lnTo>
                    <a:pt x="117" y="170"/>
                  </a:lnTo>
                  <a:lnTo>
                    <a:pt x="119" y="16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E0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  <p:sp>
          <p:nvSpPr>
            <p:cNvPr id="261" name="Freeform 260"/>
            <p:cNvSpPr>
              <a:spLocks noChangeArrowheads="1"/>
            </p:cNvSpPr>
            <p:nvPr>
              <p:custDataLst>
                <p:tags r:id="rId268"/>
              </p:custDataLst>
            </p:nvPr>
          </p:nvSpPr>
          <p:spPr bwMode="auto">
            <a:xfrm>
              <a:off x="5091883" y="175499"/>
              <a:ext cx="368030" cy="3242276"/>
            </a:xfrm>
            <a:custGeom>
              <a:avLst/>
              <a:gdLst>
                <a:gd name="T0" fmla="*/ 136 w 136"/>
                <a:gd name="T1" fmla="*/ 0 h 1201"/>
                <a:gd name="T2" fmla="*/ 127 w 136"/>
                <a:gd name="T3" fmla="*/ 0 h 1201"/>
                <a:gd name="T4" fmla="*/ 111 w 136"/>
                <a:gd name="T5" fmla="*/ 154 h 1201"/>
                <a:gd name="T6" fmla="*/ 110 w 136"/>
                <a:gd name="T7" fmla="*/ 164 h 1201"/>
                <a:gd name="T8" fmla="*/ 94 w 136"/>
                <a:gd name="T9" fmla="*/ 310 h 1201"/>
                <a:gd name="T10" fmla="*/ 94 w 136"/>
                <a:gd name="T11" fmla="*/ 320 h 1201"/>
                <a:gd name="T12" fmla="*/ 79 w 136"/>
                <a:gd name="T13" fmla="*/ 452 h 1201"/>
                <a:gd name="T14" fmla="*/ 79 w 136"/>
                <a:gd name="T15" fmla="*/ 461 h 1201"/>
                <a:gd name="T16" fmla="*/ 67 w 136"/>
                <a:gd name="T17" fmla="*/ 576 h 1201"/>
                <a:gd name="T18" fmla="*/ 65 w 136"/>
                <a:gd name="T19" fmla="*/ 585 h 1201"/>
                <a:gd name="T20" fmla="*/ 55 w 136"/>
                <a:gd name="T21" fmla="*/ 688 h 1201"/>
                <a:gd name="T22" fmla="*/ 53 w 136"/>
                <a:gd name="T23" fmla="*/ 697 h 1201"/>
                <a:gd name="T24" fmla="*/ 9 w 136"/>
                <a:gd name="T25" fmla="*/ 1120 h 1201"/>
                <a:gd name="T26" fmla="*/ 5 w 136"/>
                <a:gd name="T27" fmla="*/ 1158 h 1201"/>
                <a:gd name="T28" fmla="*/ 3 w 136"/>
                <a:gd name="T29" fmla="*/ 1172 h 1201"/>
                <a:gd name="T30" fmla="*/ 3 w 136"/>
                <a:gd name="T31" fmla="*/ 1180 h 1201"/>
                <a:gd name="T32" fmla="*/ 2 w 136"/>
                <a:gd name="T33" fmla="*/ 1184 h 1201"/>
                <a:gd name="T34" fmla="*/ 2 w 136"/>
                <a:gd name="T35" fmla="*/ 1187 h 1201"/>
                <a:gd name="T36" fmla="*/ 2 w 136"/>
                <a:gd name="T37" fmla="*/ 1189 h 1201"/>
                <a:gd name="T38" fmla="*/ 1 w 136"/>
                <a:gd name="T39" fmla="*/ 1191 h 1201"/>
                <a:gd name="T40" fmla="*/ 1 w 136"/>
                <a:gd name="T41" fmla="*/ 1192 h 1201"/>
                <a:gd name="T42" fmla="*/ 1 w 136"/>
                <a:gd name="T43" fmla="*/ 1193 h 1201"/>
                <a:gd name="T44" fmla="*/ 1 w 136"/>
                <a:gd name="T45" fmla="*/ 1194 h 1201"/>
                <a:gd name="T46" fmla="*/ 1 w 136"/>
                <a:gd name="T47" fmla="*/ 1195 h 1201"/>
                <a:gd name="T48" fmla="*/ 1 w 136"/>
                <a:gd name="T49" fmla="*/ 1196 h 1201"/>
                <a:gd name="T50" fmla="*/ 1 w 136"/>
                <a:gd name="T51" fmla="*/ 1197 h 1201"/>
                <a:gd name="T52" fmla="*/ 0 w 136"/>
                <a:gd name="T53" fmla="*/ 1199 h 1201"/>
                <a:gd name="T54" fmla="*/ 0 w 136"/>
                <a:gd name="T55" fmla="*/ 1200 h 1201"/>
                <a:gd name="T56" fmla="*/ 0 w 136"/>
                <a:gd name="T57" fmla="*/ 1201 h 1201"/>
                <a:gd name="T58" fmla="*/ 1 w 136"/>
                <a:gd name="T59" fmla="*/ 1201 h 1201"/>
                <a:gd name="T60" fmla="*/ 2 w 136"/>
                <a:gd name="T61" fmla="*/ 1201 h 1201"/>
                <a:gd name="T62" fmla="*/ 5 w 136"/>
                <a:gd name="T63" fmla="*/ 1201 h 1201"/>
                <a:gd name="T64" fmla="*/ 9 w 136"/>
                <a:gd name="T65" fmla="*/ 1201 h 1201"/>
                <a:gd name="T66" fmla="*/ 17 w 136"/>
                <a:gd name="T67" fmla="*/ 1122 h 1201"/>
                <a:gd name="T68" fmla="*/ 62 w 136"/>
                <a:gd name="T69" fmla="*/ 700 h 1201"/>
                <a:gd name="T70" fmla="*/ 62 w 136"/>
                <a:gd name="T71" fmla="*/ 692 h 1201"/>
                <a:gd name="T72" fmla="*/ 74 w 136"/>
                <a:gd name="T73" fmla="*/ 589 h 1201"/>
                <a:gd name="T74" fmla="*/ 74 w 136"/>
                <a:gd name="T75" fmla="*/ 580 h 1201"/>
                <a:gd name="T76" fmla="*/ 86 w 136"/>
                <a:gd name="T77" fmla="*/ 465 h 1201"/>
                <a:gd name="T78" fmla="*/ 88 w 136"/>
                <a:gd name="T79" fmla="*/ 456 h 1201"/>
                <a:gd name="T80" fmla="*/ 101 w 136"/>
                <a:gd name="T81" fmla="*/ 326 h 1201"/>
                <a:gd name="T82" fmla="*/ 103 w 136"/>
                <a:gd name="T83" fmla="*/ 316 h 1201"/>
                <a:gd name="T84" fmla="*/ 117 w 136"/>
                <a:gd name="T85" fmla="*/ 170 h 1201"/>
                <a:gd name="T86" fmla="*/ 119 w 136"/>
                <a:gd name="T87" fmla="*/ 160 h 1201"/>
                <a:gd name="T88" fmla="*/ 136 w 136"/>
                <a:gd name="T89" fmla="*/ 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" h="1201">
                  <a:moveTo>
                    <a:pt x="136" y="0"/>
                  </a:moveTo>
                  <a:lnTo>
                    <a:pt x="127" y="0"/>
                  </a:lnTo>
                  <a:lnTo>
                    <a:pt x="111" y="154"/>
                  </a:lnTo>
                  <a:lnTo>
                    <a:pt x="110" y="164"/>
                  </a:lnTo>
                  <a:lnTo>
                    <a:pt x="94" y="310"/>
                  </a:lnTo>
                  <a:lnTo>
                    <a:pt x="94" y="320"/>
                  </a:lnTo>
                  <a:lnTo>
                    <a:pt x="79" y="452"/>
                  </a:lnTo>
                  <a:lnTo>
                    <a:pt x="79" y="461"/>
                  </a:lnTo>
                  <a:lnTo>
                    <a:pt x="67" y="576"/>
                  </a:lnTo>
                  <a:lnTo>
                    <a:pt x="65" y="585"/>
                  </a:lnTo>
                  <a:lnTo>
                    <a:pt x="55" y="688"/>
                  </a:lnTo>
                  <a:lnTo>
                    <a:pt x="53" y="697"/>
                  </a:lnTo>
                  <a:lnTo>
                    <a:pt x="9" y="1120"/>
                  </a:lnTo>
                  <a:lnTo>
                    <a:pt x="5" y="1158"/>
                  </a:lnTo>
                  <a:lnTo>
                    <a:pt x="3" y="1172"/>
                  </a:lnTo>
                  <a:lnTo>
                    <a:pt x="3" y="1180"/>
                  </a:lnTo>
                  <a:lnTo>
                    <a:pt x="2" y="1184"/>
                  </a:lnTo>
                  <a:lnTo>
                    <a:pt x="2" y="1187"/>
                  </a:lnTo>
                  <a:lnTo>
                    <a:pt x="2" y="1189"/>
                  </a:lnTo>
                  <a:lnTo>
                    <a:pt x="1" y="1191"/>
                  </a:lnTo>
                  <a:lnTo>
                    <a:pt x="1" y="1192"/>
                  </a:lnTo>
                  <a:lnTo>
                    <a:pt x="1" y="1193"/>
                  </a:lnTo>
                  <a:lnTo>
                    <a:pt x="1" y="1194"/>
                  </a:lnTo>
                  <a:lnTo>
                    <a:pt x="1" y="1195"/>
                  </a:lnTo>
                  <a:lnTo>
                    <a:pt x="1" y="1196"/>
                  </a:lnTo>
                  <a:lnTo>
                    <a:pt x="1" y="1197"/>
                  </a:lnTo>
                  <a:lnTo>
                    <a:pt x="0" y="1199"/>
                  </a:lnTo>
                  <a:lnTo>
                    <a:pt x="0" y="1200"/>
                  </a:lnTo>
                  <a:lnTo>
                    <a:pt x="0" y="1201"/>
                  </a:lnTo>
                  <a:lnTo>
                    <a:pt x="1" y="1201"/>
                  </a:lnTo>
                  <a:lnTo>
                    <a:pt x="2" y="1201"/>
                  </a:lnTo>
                  <a:lnTo>
                    <a:pt x="5" y="1201"/>
                  </a:lnTo>
                  <a:lnTo>
                    <a:pt x="9" y="1201"/>
                  </a:lnTo>
                  <a:lnTo>
                    <a:pt x="17" y="1122"/>
                  </a:lnTo>
                  <a:lnTo>
                    <a:pt x="62" y="700"/>
                  </a:lnTo>
                  <a:lnTo>
                    <a:pt x="62" y="692"/>
                  </a:lnTo>
                  <a:lnTo>
                    <a:pt x="74" y="589"/>
                  </a:lnTo>
                  <a:lnTo>
                    <a:pt x="74" y="580"/>
                  </a:lnTo>
                  <a:lnTo>
                    <a:pt x="86" y="465"/>
                  </a:lnTo>
                  <a:lnTo>
                    <a:pt x="88" y="456"/>
                  </a:lnTo>
                  <a:lnTo>
                    <a:pt x="101" y="326"/>
                  </a:lnTo>
                  <a:lnTo>
                    <a:pt x="103" y="316"/>
                  </a:lnTo>
                  <a:lnTo>
                    <a:pt x="117" y="170"/>
                  </a:lnTo>
                  <a:lnTo>
                    <a:pt x="119" y="16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/>
            </a:p>
          </p:txBody>
        </p:sp>
      </p:grpSp>
      <p:pic>
        <p:nvPicPr>
          <p:cNvPr id="3" name="图片 2" descr="商务-红色-折纸_03"/>
          <p:cNvPicPr>
            <a:picLocks noChangeAspect="1"/>
          </p:cNvPicPr>
          <p:nvPr userDrawn="1">
            <p:custDataLst>
              <p:tags r:id="rId269"/>
            </p:custDataLst>
          </p:nvPr>
        </p:nvPicPr>
        <p:blipFill>
          <a:blip r:embed="rId2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KSO_TEMPLATE" hidden="1"/>
          <p:cNvSpPr/>
          <p:nvPr userDrawn="1">
            <p:custDataLst>
              <p:tags r:id="rId27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gradFill>
            <a:gsLst>
              <a:gs pos="0">
                <a:schemeClr val="accent3">
                  <a:lumMod val="80000"/>
                  <a:lumOff val="20000"/>
                </a:schemeClr>
              </a:gs>
              <a:gs pos="50000">
                <a:schemeClr val="accent2"/>
              </a:gs>
              <a:gs pos="100000">
                <a:schemeClr val="accent1"/>
              </a:gs>
            </a:gsLst>
            <a:lin ang="1080000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algn="ctr"/>
            <a:endParaRPr lang="zh-CN" altLang="en-US" sz="1600"/>
          </a:p>
        </p:txBody>
      </p:sp>
      <p:pic>
        <p:nvPicPr>
          <p:cNvPr id="9" name="picture 60"/>
          <p:cNvPicPr>
            <a:picLocks noChangeAspect="1"/>
          </p:cNvPicPr>
          <p:nvPr userDrawn="1">
            <p:custDataLst>
              <p:tags r:id="rId272"/>
            </p:custDataLst>
          </p:nvPr>
        </p:nvPicPr>
        <p:blipFill>
          <a:blip r:embed="rId273"/>
          <a:stretch>
            <a:fillRect/>
          </a:stretch>
        </p:blipFill>
        <p:spPr>
          <a:xfrm rot="21600000">
            <a:off x="9932035" y="146685"/>
            <a:ext cx="2065020" cy="48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 spc="600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黑体" panose="02010600030101010101" pitchFamily="49" charset="-122"/>
          <a:ea typeface="黑体" panose="0201060003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" Type="http://schemas.openxmlformats.org/officeDocument/2006/relationships/tags" Target="../tags/tag53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9.xml"/><Relationship Id="rId2" Type="http://schemas.openxmlformats.org/officeDocument/2006/relationships/tags" Target="../tags/tag578.xml"/><Relationship Id="rId1" Type="http://schemas.openxmlformats.org/officeDocument/2006/relationships/tags" Target="../tags/tag57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58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83.xml"/><Relationship Id="rId2" Type="http://schemas.openxmlformats.org/officeDocument/2006/relationships/image" Target="../media/image18.png"/><Relationship Id="rId1" Type="http://schemas.openxmlformats.org/officeDocument/2006/relationships/tags" Target="../tags/tag58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88.xml"/><Relationship Id="rId6" Type="http://schemas.openxmlformats.org/officeDocument/2006/relationships/tags" Target="../tags/tag587.xml"/><Relationship Id="rId5" Type="http://schemas.openxmlformats.org/officeDocument/2006/relationships/tags" Target="../tags/tag586.xml"/><Relationship Id="rId4" Type="http://schemas.openxmlformats.org/officeDocument/2006/relationships/image" Target="../media/image20.jpeg"/><Relationship Id="rId3" Type="http://schemas.openxmlformats.org/officeDocument/2006/relationships/tags" Target="../tags/tag585.xml"/><Relationship Id="rId2" Type="http://schemas.openxmlformats.org/officeDocument/2006/relationships/image" Target="../media/image19.jpeg"/><Relationship Id="rId1" Type="http://schemas.openxmlformats.org/officeDocument/2006/relationships/tags" Target="../tags/tag584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92.xml"/><Relationship Id="rId5" Type="http://schemas.openxmlformats.org/officeDocument/2006/relationships/tags" Target="../tags/tag591.xml"/><Relationship Id="rId4" Type="http://schemas.openxmlformats.org/officeDocument/2006/relationships/image" Target="../media/image22.png"/><Relationship Id="rId3" Type="http://schemas.openxmlformats.org/officeDocument/2006/relationships/tags" Target="../tags/tag590.xml"/><Relationship Id="rId2" Type="http://schemas.openxmlformats.org/officeDocument/2006/relationships/image" Target="../media/image21.png"/><Relationship Id="rId1" Type="http://schemas.openxmlformats.org/officeDocument/2006/relationships/tags" Target="../tags/tag58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97.xml"/><Relationship Id="rId8" Type="http://schemas.openxmlformats.org/officeDocument/2006/relationships/image" Target="../media/image26.png"/><Relationship Id="rId7" Type="http://schemas.openxmlformats.org/officeDocument/2006/relationships/tags" Target="../tags/tag596.xml"/><Relationship Id="rId6" Type="http://schemas.openxmlformats.org/officeDocument/2006/relationships/image" Target="../media/image25.png"/><Relationship Id="rId5" Type="http://schemas.openxmlformats.org/officeDocument/2006/relationships/tags" Target="../tags/tag595.xml"/><Relationship Id="rId4" Type="http://schemas.openxmlformats.org/officeDocument/2006/relationships/image" Target="../media/image24.png"/><Relationship Id="rId3" Type="http://schemas.openxmlformats.org/officeDocument/2006/relationships/tags" Target="../tags/tag594.xml"/><Relationship Id="rId2" Type="http://schemas.openxmlformats.org/officeDocument/2006/relationships/image" Target="../media/image23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00.xml"/><Relationship Id="rId11" Type="http://schemas.openxmlformats.org/officeDocument/2006/relationships/tags" Target="../tags/tag599.xml"/><Relationship Id="rId10" Type="http://schemas.openxmlformats.org/officeDocument/2006/relationships/tags" Target="../tags/tag598.xml"/><Relationship Id="rId1" Type="http://schemas.openxmlformats.org/officeDocument/2006/relationships/tags" Target="../tags/tag59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05.xml"/><Relationship Id="rId8" Type="http://schemas.openxmlformats.org/officeDocument/2006/relationships/image" Target="../media/image30.png"/><Relationship Id="rId7" Type="http://schemas.openxmlformats.org/officeDocument/2006/relationships/tags" Target="../tags/tag604.xml"/><Relationship Id="rId6" Type="http://schemas.openxmlformats.org/officeDocument/2006/relationships/image" Target="../media/image29.png"/><Relationship Id="rId5" Type="http://schemas.openxmlformats.org/officeDocument/2006/relationships/tags" Target="../tags/tag603.xml"/><Relationship Id="rId4" Type="http://schemas.openxmlformats.org/officeDocument/2006/relationships/image" Target="../media/image28.png"/><Relationship Id="rId3" Type="http://schemas.openxmlformats.org/officeDocument/2006/relationships/tags" Target="../tags/tag602.xml"/><Relationship Id="rId2" Type="http://schemas.openxmlformats.org/officeDocument/2006/relationships/image" Target="../media/image27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11.xml"/><Relationship Id="rId14" Type="http://schemas.openxmlformats.org/officeDocument/2006/relationships/tags" Target="../tags/tag610.xml"/><Relationship Id="rId13" Type="http://schemas.openxmlformats.org/officeDocument/2006/relationships/tags" Target="../tags/tag609.xml"/><Relationship Id="rId12" Type="http://schemas.openxmlformats.org/officeDocument/2006/relationships/tags" Target="../tags/tag608.xml"/><Relationship Id="rId11" Type="http://schemas.openxmlformats.org/officeDocument/2006/relationships/tags" Target="../tags/tag607.xml"/><Relationship Id="rId10" Type="http://schemas.openxmlformats.org/officeDocument/2006/relationships/tags" Target="../tags/tag606.xml"/><Relationship Id="rId1" Type="http://schemas.openxmlformats.org/officeDocument/2006/relationships/tags" Target="../tags/tag601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15.xml"/><Relationship Id="rId5" Type="http://schemas.openxmlformats.org/officeDocument/2006/relationships/image" Target="../media/image32.png"/><Relationship Id="rId4" Type="http://schemas.openxmlformats.org/officeDocument/2006/relationships/tags" Target="../tags/tag614.xml"/><Relationship Id="rId3" Type="http://schemas.openxmlformats.org/officeDocument/2006/relationships/tags" Target="../tags/tag613.xml"/><Relationship Id="rId2" Type="http://schemas.openxmlformats.org/officeDocument/2006/relationships/image" Target="../media/image31.png"/><Relationship Id="rId1" Type="http://schemas.openxmlformats.org/officeDocument/2006/relationships/tags" Target="../tags/tag61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7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tags" Target="../tags/tag61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43.xml"/><Relationship Id="rId8" Type="http://schemas.openxmlformats.org/officeDocument/2006/relationships/tags" Target="../tags/tag542.xml"/><Relationship Id="rId7" Type="http://schemas.openxmlformats.org/officeDocument/2006/relationships/tags" Target="../tags/tag541.xml"/><Relationship Id="rId6" Type="http://schemas.openxmlformats.org/officeDocument/2006/relationships/tags" Target="../tags/tag540.xml"/><Relationship Id="rId5" Type="http://schemas.openxmlformats.org/officeDocument/2006/relationships/tags" Target="../tags/tag539.xml"/><Relationship Id="rId4" Type="http://schemas.openxmlformats.org/officeDocument/2006/relationships/tags" Target="../tags/tag538.xml"/><Relationship Id="rId3" Type="http://schemas.openxmlformats.org/officeDocument/2006/relationships/tags" Target="../tags/tag537.xml"/><Relationship Id="rId2" Type="http://schemas.openxmlformats.org/officeDocument/2006/relationships/tags" Target="../tags/tag536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545.xml"/><Relationship Id="rId10" Type="http://schemas.openxmlformats.org/officeDocument/2006/relationships/tags" Target="../tags/tag544.xml"/><Relationship Id="rId1" Type="http://schemas.openxmlformats.org/officeDocument/2006/relationships/tags" Target="../tags/tag53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19.xml"/><Relationship Id="rId2" Type="http://schemas.openxmlformats.org/officeDocument/2006/relationships/tags" Target="../tags/tag618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24.xml"/><Relationship Id="rId8" Type="http://schemas.openxmlformats.org/officeDocument/2006/relationships/image" Target="../media/image39.png"/><Relationship Id="rId7" Type="http://schemas.openxmlformats.org/officeDocument/2006/relationships/tags" Target="../tags/tag623.xml"/><Relationship Id="rId6" Type="http://schemas.openxmlformats.org/officeDocument/2006/relationships/image" Target="../media/image38.png"/><Relationship Id="rId5" Type="http://schemas.openxmlformats.org/officeDocument/2006/relationships/tags" Target="../tags/tag622.xml"/><Relationship Id="rId4" Type="http://schemas.openxmlformats.org/officeDocument/2006/relationships/image" Target="../media/image37.png"/><Relationship Id="rId3" Type="http://schemas.openxmlformats.org/officeDocument/2006/relationships/tags" Target="../tags/tag621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633.xml"/><Relationship Id="rId22" Type="http://schemas.openxmlformats.org/officeDocument/2006/relationships/image" Target="../media/image14.png"/><Relationship Id="rId21" Type="http://schemas.openxmlformats.org/officeDocument/2006/relationships/tags" Target="../tags/tag632.xml"/><Relationship Id="rId20" Type="http://schemas.openxmlformats.org/officeDocument/2006/relationships/image" Target="../media/image43.png"/><Relationship Id="rId2" Type="http://schemas.openxmlformats.org/officeDocument/2006/relationships/image" Target="../media/image36.png"/><Relationship Id="rId19" Type="http://schemas.openxmlformats.org/officeDocument/2006/relationships/tags" Target="../tags/tag631.xml"/><Relationship Id="rId18" Type="http://schemas.openxmlformats.org/officeDocument/2006/relationships/image" Target="../media/image42.png"/><Relationship Id="rId17" Type="http://schemas.openxmlformats.org/officeDocument/2006/relationships/tags" Target="../tags/tag630.xml"/><Relationship Id="rId16" Type="http://schemas.openxmlformats.org/officeDocument/2006/relationships/tags" Target="../tags/tag629.xml"/><Relationship Id="rId15" Type="http://schemas.openxmlformats.org/officeDocument/2006/relationships/tags" Target="../tags/tag628.xml"/><Relationship Id="rId14" Type="http://schemas.openxmlformats.org/officeDocument/2006/relationships/tags" Target="../tags/tag627.xml"/><Relationship Id="rId13" Type="http://schemas.openxmlformats.org/officeDocument/2006/relationships/tags" Target="../tags/tag626.xml"/><Relationship Id="rId12" Type="http://schemas.openxmlformats.org/officeDocument/2006/relationships/image" Target="../media/image41.png"/><Relationship Id="rId11" Type="http://schemas.openxmlformats.org/officeDocument/2006/relationships/tags" Target="../tags/tag625.xml"/><Relationship Id="rId10" Type="http://schemas.openxmlformats.org/officeDocument/2006/relationships/image" Target="../media/image40.png"/><Relationship Id="rId1" Type="http://schemas.openxmlformats.org/officeDocument/2006/relationships/tags" Target="../tags/tag62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639.xml"/><Relationship Id="rId7" Type="http://schemas.openxmlformats.org/officeDocument/2006/relationships/image" Target="../media/image45.jpeg"/><Relationship Id="rId6" Type="http://schemas.openxmlformats.org/officeDocument/2006/relationships/tags" Target="../tags/tag638.xml"/><Relationship Id="rId5" Type="http://schemas.openxmlformats.org/officeDocument/2006/relationships/tags" Target="../tags/tag637.xml"/><Relationship Id="rId4" Type="http://schemas.openxmlformats.org/officeDocument/2006/relationships/tags" Target="../tags/tag636.xml"/><Relationship Id="rId3" Type="http://schemas.openxmlformats.org/officeDocument/2006/relationships/tags" Target="../tags/tag635.xml"/><Relationship Id="rId2" Type="http://schemas.openxmlformats.org/officeDocument/2006/relationships/image" Target="../media/image44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42.xml"/><Relationship Id="rId11" Type="http://schemas.openxmlformats.org/officeDocument/2006/relationships/tags" Target="../tags/tag641.xml"/><Relationship Id="rId10" Type="http://schemas.openxmlformats.org/officeDocument/2006/relationships/tags" Target="../tags/tag640.xml"/><Relationship Id="rId1" Type="http://schemas.openxmlformats.org/officeDocument/2006/relationships/tags" Target="../tags/tag63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647.xml"/><Relationship Id="rId8" Type="http://schemas.openxmlformats.org/officeDocument/2006/relationships/tags" Target="../tags/tag646.xml"/><Relationship Id="rId7" Type="http://schemas.openxmlformats.org/officeDocument/2006/relationships/image" Target="../media/image43.png"/><Relationship Id="rId6" Type="http://schemas.openxmlformats.org/officeDocument/2006/relationships/tags" Target="../tags/tag645.xml"/><Relationship Id="rId5" Type="http://schemas.openxmlformats.org/officeDocument/2006/relationships/image" Target="../media/image14.png"/><Relationship Id="rId4" Type="http://schemas.openxmlformats.org/officeDocument/2006/relationships/tags" Target="../tags/tag644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4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9.xml"/><Relationship Id="rId2" Type="http://schemas.openxmlformats.org/officeDocument/2006/relationships/image" Target="../media/image49.png"/><Relationship Id="rId1" Type="http://schemas.openxmlformats.org/officeDocument/2006/relationships/tags" Target="../tags/tag648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51.xml"/><Relationship Id="rId2" Type="http://schemas.openxmlformats.org/officeDocument/2006/relationships/image" Target="../media/image50.png"/><Relationship Id="rId1" Type="http://schemas.openxmlformats.org/officeDocument/2006/relationships/tags" Target="../tags/tag65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53.xml"/><Relationship Id="rId2" Type="http://schemas.openxmlformats.org/officeDocument/2006/relationships/image" Target="../media/image51.png"/><Relationship Id="rId1" Type="http://schemas.openxmlformats.org/officeDocument/2006/relationships/tags" Target="../tags/tag65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55.xml"/><Relationship Id="rId2" Type="http://schemas.openxmlformats.org/officeDocument/2006/relationships/image" Target="../media/image52.png"/><Relationship Id="rId1" Type="http://schemas.openxmlformats.org/officeDocument/2006/relationships/tags" Target="../tags/tag654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8.xml"/><Relationship Id="rId2" Type="http://schemas.openxmlformats.org/officeDocument/2006/relationships/tags" Target="../tags/tag657.xml"/><Relationship Id="rId1" Type="http://schemas.openxmlformats.org/officeDocument/2006/relationships/tags" Target="../tags/tag656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0.xml"/><Relationship Id="rId2" Type="http://schemas.openxmlformats.org/officeDocument/2006/relationships/image" Target="../media/image53.png"/><Relationship Id="rId1" Type="http://schemas.openxmlformats.org/officeDocument/2006/relationships/tags" Target="../tags/tag65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8.xml"/><Relationship Id="rId2" Type="http://schemas.openxmlformats.org/officeDocument/2006/relationships/tags" Target="../tags/tag547.xml"/><Relationship Id="rId1" Type="http://schemas.openxmlformats.org/officeDocument/2006/relationships/tags" Target="../tags/tag54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2.xml"/><Relationship Id="rId2" Type="http://schemas.openxmlformats.org/officeDocument/2006/relationships/image" Target="../media/image54.png"/><Relationship Id="rId1" Type="http://schemas.openxmlformats.org/officeDocument/2006/relationships/tags" Target="../tags/tag661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4.xml"/><Relationship Id="rId2" Type="http://schemas.openxmlformats.org/officeDocument/2006/relationships/image" Target="../media/image55.png"/><Relationship Id="rId1" Type="http://schemas.openxmlformats.org/officeDocument/2006/relationships/tags" Target="../tags/tag663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6.xml"/><Relationship Id="rId2" Type="http://schemas.openxmlformats.org/officeDocument/2006/relationships/image" Target="../media/image56.png"/><Relationship Id="rId1" Type="http://schemas.openxmlformats.org/officeDocument/2006/relationships/tags" Target="../tags/tag665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8.xml"/><Relationship Id="rId2" Type="http://schemas.openxmlformats.org/officeDocument/2006/relationships/image" Target="../media/image57.png"/><Relationship Id="rId1" Type="http://schemas.openxmlformats.org/officeDocument/2006/relationships/tags" Target="../tags/tag66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0.xml"/><Relationship Id="rId2" Type="http://schemas.openxmlformats.org/officeDocument/2006/relationships/image" Target="../media/image58.png"/><Relationship Id="rId1" Type="http://schemas.openxmlformats.org/officeDocument/2006/relationships/tags" Target="../tags/tag669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2.xml"/><Relationship Id="rId2" Type="http://schemas.openxmlformats.org/officeDocument/2006/relationships/image" Target="../media/image59.png"/><Relationship Id="rId1" Type="http://schemas.openxmlformats.org/officeDocument/2006/relationships/tags" Target="../tags/tag671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4.xml"/><Relationship Id="rId2" Type="http://schemas.openxmlformats.org/officeDocument/2006/relationships/image" Target="../media/image60.png"/><Relationship Id="rId1" Type="http://schemas.openxmlformats.org/officeDocument/2006/relationships/tags" Target="../tags/tag673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6.xml"/><Relationship Id="rId2" Type="http://schemas.openxmlformats.org/officeDocument/2006/relationships/image" Target="../media/image61.png"/><Relationship Id="rId1" Type="http://schemas.openxmlformats.org/officeDocument/2006/relationships/tags" Target="../tags/tag675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8.xml"/><Relationship Id="rId2" Type="http://schemas.openxmlformats.org/officeDocument/2006/relationships/image" Target="../media/image62.png"/><Relationship Id="rId1" Type="http://schemas.openxmlformats.org/officeDocument/2006/relationships/tags" Target="../tags/tag67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0.xml"/><Relationship Id="rId2" Type="http://schemas.openxmlformats.org/officeDocument/2006/relationships/image" Target="../media/image63.png"/><Relationship Id="rId1" Type="http://schemas.openxmlformats.org/officeDocument/2006/relationships/tags" Target="../tags/tag6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9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2.xml"/><Relationship Id="rId2" Type="http://schemas.openxmlformats.org/officeDocument/2006/relationships/image" Target="../media/image64.png"/><Relationship Id="rId1" Type="http://schemas.openxmlformats.org/officeDocument/2006/relationships/tags" Target="../tags/tag681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4.xml"/><Relationship Id="rId2" Type="http://schemas.openxmlformats.org/officeDocument/2006/relationships/image" Target="../media/image65.png"/><Relationship Id="rId1" Type="http://schemas.openxmlformats.org/officeDocument/2006/relationships/tags" Target="../tags/tag68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88.xml"/><Relationship Id="rId6" Type="http://schemas.openxmlformats.org/officeDocument/2006/relationships/image" Target="../media/image14.png"/><Relationship Id="rId5" Type="http://schemas.openxmlformats.org/officeDocument/2006/relationships/tags" Target="../tags/tag687.xml"/><Relationship Id="rId4" Type="http://schemas.openxmlformats.org/officeDocument/2006/relationships/image" Target="../media/image43.png"/><Relationship Id="rId3" Type="http://schemas.openxmlformats.org/officeDocument/2006/relationships/tags" Target="../tags/tag686.xml"/><Relationship Id="rId2" Type="http://schemas.openxmlformats.org/officeDocument/2006/relationships/image" Target="../media/image66.png"/><Relationship Id="rId1" Type="http://schemas.openxmlformats.org/officeDocument/2006/relationships/tags" Target="../tags/tag685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0.xml"/><Relationship Id="rId2" Type="http://schemas.openxmlformats.org/officeDocument/2006/relationships/image" Target="../media/image67.png"/><Relationship Id="rId1" Type="http://schemas.openxmlformats.org/officeDocument/2006/relationships/tags" Target="../tags/tag689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2.xml"/><Relationship Id="rId2" Type="http://schemas.openxmlformats.org/officeDocument/2006/relationships/image" Target="../media/image68.png"/><Relationship Id="rId1" Type="http://schemas.openxmlformats.org/officeDocument/2006/relationships/tags" Target="../tags/tag691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4.xml"/><Relationship Id="rId2" Type="http://schemas.openxmlformats.org/officeDocument/2006/relationships/image" Target="../media/image69.png"/><Relationship Id="rId1" Type="http://schemas.openxmlformats.org/officeDocument/2006/relationships/tags" Target="../tags/tag693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6.xml"/><Relationship Id="rId2" Type="http://schemas.openxmlformats.org/officeDocument/2006/relationships/image" Target="../media/image70.png"/><Relationship Id="rId1" Type="http://schemas.openxmlformats.org/officeDocument/2006/relationships/tags" Target="../tags/tag695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8.xml"/><Relationship Id="rId2" Type="http://schemas.openxmlformats.org/officeDocument/2006/relationships/image" Target="../media/image71.png"/><Relationship Id="rId1" Type="http://schemas.openxmlformats.org/officeDocument/2006/relationships/tags" Target="../tags/tag697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0.xml"/><Relationship Id="rId2" Type="http://schemas.openxmlformats.org/officeDocument/2006/relationships/image" Target="../media/image72.png"/><Relationship Id="rId1" Type="http://schemas.openxmlformats.org/officeDocument/2006/relationships/tags" Target="../tags/tag699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2.xml"/><Relationship Id="rId2" Type="http://schemas.openxmlformats.org/officeDocument/2006/relationships/image" Target="../media/image73.png"/><Relationship Id="rId1" Type="http://schemas.openxmlformats.org/officeDocument/2006/relationships/tags" Target="../tags/tag70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57.xml"/><Relationship Id="rId7" Type="http://schemas.openxmlformats.org/officeDocument/2006/relationships/tags" Target="../tags/tag556.xml"/><Relationship Id="rId6" Type="http://schemas.openxmlformats.org/officeDocument/2006/relationships/tags" Target="../tags/tag555.xml"/><Relationship Id="rId5" Type="http://schemas.openxmlformats.org/officeDocument/2006/relationships/tags" Target="../tags/tag554.xml"/><Relationship Id="rId4" Type="http://schemas.openxmlformats.org/officeDocument/2006/relationships/tags" Target="../tags/tag553.xml"/><Relationship Id="rId3" Type="http://schemas.openxmlformats.org/officeDocument/2006/relationships/tags" Target="../tags/tag552.xml"/><Relationship Id="rId2" Type="http://schemas.openxmlformats.org/officeDocument/2006/relationships/tags" Target="../tags/tag551.xml"/><Relationship Id="rId1" Type="http://schemas.openxmlformats.org/officeDocument/2006/relationships/tags" Target="../tags/tag55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64.xml"/><Relationship Id="rId7" Type="http://schemas.openxmlformats.org/officeDocument/2006/relationships/tags" Target="../tags/tag563.xml"/><Relationship Id="rId6" Type="http://schemas.openxmlformats.org/officeDocument/2006/relationships/tags" Target="../tags/tag562.xml"/><Relationship Id="rId5" Type="http://schemas.openxmlformats.org/officeDocument/2006/relationships/tags" Target="../tags/tag561.xml"/><Relationship Id="rId4" Type="http://schemas.openxmlformats.org/officeDocument/2006/relationships/tags" Target="../tags/tag560.xml"/><Relationship Id="rId3" Type="http://schemas.openxmlformats.org/officeDocument/2006/relationships/tags" Target="../tags/tag559.xml"/><Relationship Id="rId2" Type="http://schemas.openxmlformats.org/officeDocument/2006/relationships/image" Target="../media/image4.png"/><Relationship Id="rId1" Type="http://schemas.openxmlformats.org/officeDocument/2006/relationships/tags" Target="../tags/tag55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67.xml"/><Relationship Id="rId2" Type="http://schemas.openxmlformats.org/officeDocument/2006/relationships/tags" Target="../tags/tag566.xml"/><Relationship Id="rId1" Type="http://schemas.openxmlformats.org/officeDocument/2006/relationships/tags" Target="../tags/tag56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69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56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74.xml"/><Relationship Id="rId8" Type="http://schemas.openxmlformats.org/officeDocument/2006/relationships/image" Target="../media/image13.png"/><Relationship Id="rId7" Type="http://schemas.openxmlformats.org/officeDocument/2006/relationships/tags" Target="../tags/tag573.xml"/><Relationship Id="rId6" Type="http://schemas.openxmlformats.org/officeDocument/2006/relationships/image" Target="../media/image12.jpeg"/><Relationship Id="rId5" Type="http://schemas.openxmlformats.org/officeDocument/2006/relationships/tags" Target="../tags/tag572.xml"/><Relationship Id="rId4" Type="http://schemas.openxmlformats.org/officeDocument/2006/relationships/image" Target="../media/image11.png"/><Relationship Id="rId3" Type="http://schemas.openxmlformats.org/officeDocument/2006/relationships/tags" Target="../tags/tag571.xml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76.xml"/><Relationship Id="rId11" Type="http://schemas.openxmlformats.org/officeDocument/2006/relationships/tags" Target="../tags/tag575.xml"/><Relationship Id="rId10" Type="http://schemas.openxmlformats.org/officeDocument/2006/relationships/image" Target="../media/image14.png"/><Relationship Id="rId1" Type="http://schemas.openxmlformats.org/officeDocument/2006/relationships/tags" Target="../tags/tag5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38200" y="1550670"/>
            <a:ext cx="10515600" cy="1249045"/>
          </a:xfrm>
        </p:spPr>
        <p:txBody>
          <a:bodyPr wrap="square">
            <a:noAutofit/>
          </a:bodyPr>
          <a:lstStyle/>
          <a:p>
            <a:r>
              <a:rPr lang="zh-CN" altLang="en-US" sz="4800" dirty="0"/>
              <a:t>中国福利彩票实体店</a:t>
            </a:r>
            <a:br>
              <a:rPr lang="zh-CN" altLang="en-US" sz="4800" dirty="0"/>
            </a:br>
            <a:r>
              <a:rPr lang="zh-CN" altLang="en-US" sz="4800" dirty="0"/>
              <a:t>空间设计规范手册</a:t>
            </a:r>
            <a:endParaRPr lang="zh-CN" altLang="en-US" sz="4800" dirty="0"/>
          </a:p>
        </p:txBody>
      </p:sp>
      <p:sp>
        <p:nvSpPr>
          <p:cNvPr id="6" name="公司名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838200" y="3601085"/>
            <a:ext cx="7328535" cy="1252855"/>
          </a:xfrm>
        </p:spPr>
        <p:txBody>
          <a:bodyPr wrap="square">
            <a:normAutofit lnSpcReduction="20000"/>
          </a:bodyPr>
          <a:lstStyle/>
          <a:p>
            <a:r>
              <a:rPr lang="zh-CN" altLang="en-US" sz="2000" b="1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广州市</a:t>
            </a:r>
            <a:r>
              <a:rPr lang="zh-CN" altLang="en-US" sz="2000" b="1" spc="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福利彩票发行中心</a:t>
            </a:r>
            <a:r>
              <a:rPr lang="en-US" altLang="zh-CN" sz="800" dirty="0"/>
              <a:t>         </a:t>
            </a:r>
            <a:endParaRPr lang="en-US" altLang="zh-CN" sz="2800" dirty="0"/>
          </a:p>
          <a:p>
            <a:endParaRPr lang="zh-CN" altLang="en-US" sz="2800" dirty="0"/>
          </a:p>
          <a:p>
            <a:endParaRPr lang="zh-CN" altLang="en-US" sz="2800" dirty="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</a:rPr>
              <a:t>设计规范要求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altLang="zh-CN" dirty="0"/>
              <a:t>03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9295" y="-107950"/>
            <a:ext cx="10515600" cy="864235"/>
          </a:xfrm>
        </p:spPr>
        <p:txBody>
          <a:bodyPr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室外规范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——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铝塑板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+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发光字</a:t>
            </a:r>
            <a:endParaRPr lang="zh-CN" altLang="en-US"/>
          </a:p>
        </p:txBody>
      </p:sp>
      <p:pic>
        <p:nvPicPr>
          <p:cNvPr id="91" name="图片 9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628015"/>
            <a:ext cx="11355070" cy="61321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05255" y="2548890"/>
            <a:ext cx="1901190" cy="212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900" b="1">
                <a:solidFill>
                  <a:srgbClr val="FF0000"/>
                </a:solidFill>
              </a:rPr>
              <a:t>仅适用于玻璃门</a:t>
            </a:r>
            <a:endParaRPr lang="zh-CN" altLang="en-US" sz="9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00545" y="127635"/>
            <a:ext cx="5159375" cy="393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注意：店铺门面宽度要求与门头同宽且不少于</a:t>
            </a:r>
            <a:r>
              <a:rPr lang="en-US" altLang="zh-CN" sz="1600" b="1">
                <a:solidFill>
                  <a:srgbClr val="FF0000"/>
                </a:solidFill>
              </a:rPr>
              <a:t>2</a:t>
            </a:r>
            <a:r>
              <a:rPr lang="zh-CN" altLang="en-US" sz="1600" b="1">
                <a:solidFill>
                  <a:srgbClr val="FF0000"/>
                </a:solidFill>
              </a:rPr>
              <a:t>米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46780" y="1158240"/>
            <a:ext cx="2080260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注意：</a:t>
            </a:r>
            <a:r>
              <a:rPr lang="en-US" altLang="zh-CN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LED</a:t>
            </a:r>
            <a:r>
              <a:rPr lang="zh-CN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灯条为嵌入式</a:t>
            </a:r>
            <a:r>
              <a:rPr lang="en-US" altLang="zh-CN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zh-CN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不能贴在招牌表面</a:t>
            </a:r>
            <a:endParaRPr lang="zh-CN" alt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41735" t="37456" r="27082" b="52344"/>
          <a:stretch>
            <a:fillRect/>
          </a:stretch>
        </p:blipFill>
        <p:spPr>
          <a:xfrm>
            <a:off x="709295" y="3981450"/>
            <a:ext cx="1996440" cy="10566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06445" y="5038090"/>
            <a:ext cx="2058670" cy="48323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1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注意：门面两边柱子为哑光铝塑板饰面，颜色为工行灰。</a:t>
            </a:r>
            <a:endParaRPr lang="zh-CN" altLang="en-US" sz="1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 sz="1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22080" y="885190"/>
            <a:ext cx="2080260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注意：</a:t>
            </a:r>
            <a:r>
              <a:rPr lang="zh-CN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招牌字体笔画之间独立镂空不能黏连</a:t>
            </a:r>
            <a:endParaRPr lang="zh-CN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896620" y="1761490"/>
            <a:ext cx="4331970" cy="4479925"/>
            <a:chOff x="1412" y="1543"/>
            <a:chExt cx="6822" cy="77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rcRect t="4928" b="31494"/>
            <a:stretch>
              <a:fillRect/>
            </a:stretch>
          </p:blipFill>
          <p:spPr>
            <a:xfrm>
              <a:off x="1412" y="1543"/>
              <a:ext cx="6822" cy="771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180" y="5413"/>
              <a:ext cx="2419" cy="14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68095" y="633095"/>
            <a:ext cx="1014031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/>
              <a:t>竖向立柱</a:t>
            </a:r>
            <a:r>
              <a:rPr lang="zh-CN" altLang="en-US"/>
              <a:t>统一使用浅灰色哑光铝塑板</a:t>
            </a:r>
            <a:r>
              <a:rPr lang="en-US" altLang="zh-CN"/>
              <a:t>/</a:t>
            </a:r>
            <a:r>
              <a:rPr lang="zh-CN" altLang="en-US"/>
              <a:t>铝板进行安装，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材料为铝塑板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,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统一使用工行灰，所有品牌中的工行灰即可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294755" y="1393190"/>
            <a:ext cx="1249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>
                <a:sym typeface="+mn-ea"/>
              </a:rPr>
              <a:t>137</a:t>
            </a:r>
            <a:r>
              <a:rPr lang="zh-CN" altLang="en-US">
                <a:sym typeface="+mn-ea"/>
              </a:rPr>
              <a:t>工行灰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56285" y="1393190"/>
            <a:ext cx="1440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3140</a:t>
            </a:r>
            <a:r>
              <a:rPr lang="zh-CN" altLang="en-US">
                <a:sym typeface="+mn-ea"/>
              </a:rPr>
              <a:t>工行灰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517765" y="763270"/>
            <a:ext cx="3141980" cy="558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0143490" y="3042920"/>
            <a:ext cx="1545590" cy="8153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8965565" y="6442075"/>
            <a:ext cx="307657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4290695" y="4548505"/>
            <a:ext cx="307657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" y="92710"/>
            <a:ext cx="11820525" cy="66211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室外规范</a:t>
            </a:r>
            <a:r>
              <a:rPr lang="en-US" altLang="zh-CN"/>
              <a:t>——</a:t>
            </a: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营业时间牌二选一</a:t>
            </a:r>
            <a:endParaRPr lang="en-US" altLang="zh-CN"/>
          </a:p>
        </p:txBody>
      </p:sp>
      <p:pic>
        <p:nvPicPr>
          <p:cNvPr id="12" name="图片 11" descr="2023_10_19_13_21_IMG_66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166" t="9828" r="37954" b="13684"/>
          <a:stretch>
            <a:fillRect/>
          </a:stretch>
        </p:blipFill>
        <p:spPr>
          <a:xfrm rot="5400000">
            <a:off x="1430020" y="1183640"/>
            <a:ext cx="3154045" cy="4853305"/>
          </a:xfrm>
          <a:prstGeom prst="rect">
            <a:avLst/>
          </a:prstGeom>
        </p:spPr>
      </p:pic>
      <p:pic>
        <p:nvPicPr>
          <p:cNvPr id="13" name="图片 12" descr="门面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284" t="45789" r="73976" b="44053"/>
          <a:stretch>
            <a:fillRect/>
          </a:stretch>
        </p:blipFill>
        <p:spPr>
          <a:xfrm>
            <a:off x="6250940" y="2033270"/>
            <a:ext cx="5294630" cy="3154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0625" y="1009650"/>
            <a:ext cx="1027366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</a:rPr>
              <a:t>营业时间提示牌，墙面悬挂安装或玻璃面悬挂安装，最低安装离地距离不能小于1800mm高，可在2000mm内适度调整。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59915" y="5640705"/>
            <a:ext cx="89350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</a:rPr>
              <a:t>营业时间牌统一悬挂在右侧玻璃面或</a:t>
            </a:r>
            <a:r>
              <a:rPr lang="zh-CN" altLang="en-US" sz="2800" b="1">
                <a:solidFill>
                  <a:srgbClr val="C00000"/>
                </a:solidFill>
              </a:rPr>
              <a:t>右侧立柱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5375" y="2167890"/>
            <a:ext cx="116332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墙面悬挂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725285" y="2167890"/>
            <a:ext cx="163131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玻璃面悬挂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8505190" y="4542155"/>
            <a:ext cx="2071370" cy="578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改图为材质展示，悬挂位置需按标准要求悬挂</a:t>
            </a:r>
            <a:endParaRPr lang="zh-CN" altLang="en-US" sz="1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CN" altLang="en-US" sz="1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室内规范</a:t>
            </a:r>
            <a:r>
              <a:rPr lang="en-US" altLang="zh-CN"/>
              <a:t>——</a:t>
            </a:r>
            <a:r>
              <a:rPr lang="zh-CN" altLang="en-US"/>
              <a:t>背景墙材质</a:t>
            </a:r>
            <a:r>
              <a:rPr lang="zh-CN" altLang="en-US"/>
              <a:t>二选一</a:t>
            </a:r>
            <a:endParaRPr lang="zh-CN" altLang="en-US"/>
          </a:p>
        </p:txBody>
      </p:sp>
      <p:pic>
        <p:nvPicPr>
          <p:cNvPr id="5" name="图片 4" descr="C:\Users\gzfc\Desktop\14左.png14左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15938" y="1194118"/>
            <a:ext cx="4940300" cy="5330825"/>
          </a:xfrm>
          <a:prstGeom prst="rect">
            <a:avLst/>
          </a:prstGeom>
        </p:spPr>
      </p:pic>
      <p:pic>
        <p:nvPicPr>
          <p:cNvPr id="6" name="图片 5" descr="C:\Users\gzfc\Desktop\14右.png14右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813743" y="1251268"/>
            <a:ext cx="5773420" cy="50850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76680" y="1449705"/>
            <a:ext cx="88646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标准版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083425" y="1449705"/>
            <a:ext cx="88646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简约版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室内规范</a:t>
            </a:r>
            <a:r>
              <a:rPr lang="en-US" altLang="zh-CN"/>
              <a:t>——</a:t>
            </a:r>
            <a:r>
              <a:rPr lang="zh-CN" altLang="en-US"/>
              <a:t>背景墙和</a:t>
            </a:r>
            <a:r>
              <a:rPr lang="zh-CN" altLang="en-US"/>
              <a:t>体验区规范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200" y="914400"/>
            <a:ext cx="2661920" cy="2446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00475" y="914400"/>
            <a:ext cx="6710680" cy="3027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8200" y="3742055"/>
            <a:ext cx="2661920" cy="25641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00475" y="3742055"/>
            <a:ext cx="6652260" cy="26600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095375" y="2652395"/>
            <a:ext cx="217170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左窄正宽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“L”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型转角背景墙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083310" y="5478145"/>
            <a:ext cx="217170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正窄右宽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“L”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型转角体验区墙面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0511155" y="1610360"/>
            <a:ext cx="1510030" cy="11906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红色装饰线内使用白色铝塑板为背景墙底板。</a:t>
            </a:r>
            <a:endParaRPr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室内规范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背景墙和体验区规范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66825" y="866140"/>
            <a:ext cx="990600" cy="1771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60065" y="866140"/>
            <a:ext cx="7413625" cy="2562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67460" y="4342765"/>
            <a:ext cx="1066800" cy="17240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29685" y="3780790"/>
            <a:ext cx="5645785" cy="294322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76275" y="2829560"/>
            <a:ext cx="217170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左宽正窄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“L”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型转角背景墙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15010" y="6102985"/>
            <a:ext cx="217170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l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型体验区墙面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0578465" y="1564005"/>
            <a:ext cx="1392555" cy="116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红色装饰线内使用白色铝塑板为背景墙底板。</a:t>
            </a:r>
            <a:endParaRPr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3389630" y="4795520"/>
            <a:ext cx="963930" cy="737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这里可不做红色装饰边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cxnSp>
        <p:nvCxnSpPr>
          <p:cNvPr id="12" name="直接连接符 11"/>
          <p:cNvCxnSpPr/>
          <p:nvPr>
            <p:custDataLst>
              <p:tags r:id="rId13"/>
            </p:custDataLst>
          </p:nvPr>
        </p:nvCxnSpPr>
        <p:spPr>
          <a:xfrm flipH="1">
            <a:off x="4295775" y="5618480"/>
            <a:ext cx="553085" cy="328930"/>
          </a:xfrm>
          <a:prstGeom prst="line">
            <a:avLst/>
          </a:prstGeom>
          <a:ln w="28575">
            <a:solidFill>
              <a:srgbClr val="F405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4"/>
            </p:custDataLst>
          </p:nvPr>
        </p:nvCxnSpPr>
        <p:spPr>
          <a:xfrm>
            <a:off x="4436745" y="5618480"/>
            <a:ext cx="364490" cy="36449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室内规范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背景墙和体验区规范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0175" y="1352550"/>
            <a:ext cx="2327275" cy="124269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400175" y="2840355"/>
            <a:ext cx="217170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型背景墙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57775" y="914400"/>
            <a:ext cx="5638800" cy="3979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00175" y="5186045"/>
            <a:ext cx="960120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选择一型背景墙的,发行宗旨可不做图标,只做“扶老助残救孤济困文字，放置“中国福利彩票英文字”正下方，右边文字不要超过福彩logo 上下边。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99960" y="2595245"/>
            <a:ext cx="1624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扶老</a:t>
            </a:r>
            <a:r>
              <a:rPr lang="en-US" altLang="zh-CN" sz="1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zh-CN" altLang="en-US" sz="1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助残</a:t>
            </a:r>
            <a:r>
              <a:rPr lang="en-US" altLang="zh-CN" sz="1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zh-CN" altLang="en-US" sz="1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救孤</a:t>
            </a:r>
            <a:r>
              <a:rPr lang="en-US" altLang="zh-CN" sz="1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zh-CN" altLang="en-US" sz="1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济困</a:t>
            </a:r>
            <a:endParaRPr lang="zh-CN" altLang="en-US" sz="1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室内规范</a:t>
            </a:r>
            <a:r>
              <a:rPr lang="en-US" altLang="zh-CN"/>
              <a:t>——</a:t>
            </a:r>
            <a:r>
              <a:rPr lang="zh-CN" altLang="en-US"/>
              <a:t>体验区开奖号码</a:t>
            </a:r>
            <a:r>
              <a:rPr lang="zh-CN" altLang="en-US"/>
              <a:t>表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27735" y="4664710"/>
            <a:ext cx="10335895" cy="10814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中国福利彩票xx游戏历史开奖号码表，不得采用卷帘滚轴式，材质为方木架+底板+背胶光膜电脑喷画(内容按照手册更新)+透明钢化玻璃（不锈钢包边)，中国福利彩票xx 游戏历史开奖号码表所在面墙的红色装饰线条可不做。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图片 5" descr="微信图片_202310271630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7204" t="-702"/>
          <a:stretch>
            <a:fillRect/>
          </a:stretch>
        </p:blipFill>
        <p:spPr>
          <a:xfrm>
            <a:off x="6233160" y="1262380"/>
            <a:ext cx="4441825" cy="2790825"/>
          </a:xfrm>
          <a:prstGeom prst="rect">
            <a:avLst/>
          </a:prstGeom>
        </p:spPr>
      </p:pic>
      <p:pic>
        <p:nvPicPr>
          <p:cNvPr id="3" name="图片 2" descr="7cb001d5e0e347abc36c005d841adc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55" y="1262380"/>
            <a:ext cx="4657725" cy="27914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9855" y="150495"/>
            <a:ext cx="6346190" cy="1325880"/>
          </a:xfrm>
        </p:spPr>
        <p:txBody>
          <a:bodyPr wrap="square">
            <a:normAutofit/>
          </a:bodyPr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序号"/>
          <p:cNvSpPr txBox="1"/>
          <p:nvPr>
            <p:custDataLst>
              <p:tags r:id="rId2"/>
            </p:custDataLst>
          </p:nvPr>
        </p:nvSpPr>
        <p:spPr>
          <a:xfrm>
            <a:off x="1492885" y="1558925"/>
            <a:ext cx="675640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+mj-ea"/>
                <a:ea typeface="+mj-ea"/>
              </a:rPr>
              <a:t>1</a:t>
            </a:r>
            <a:endParaRPr lang="en-US" sz="24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+mj-ea"/>
              <a:ea typeface="+mj-ea"/>
            </a:endParaRPr>
          </a:p>
        </p:txBody>
      </p:sp>
      <p:sp>
        <p:nvSpPr>
          <p:cNvPr id="7" name="项标题"/>
          <p:cNvSpPr txBox="1"/>
          <p:nvPr>
            <p:custDataLst>
              <p:tags r:id="rId3"/>
            </p:custDataLst>
          </p:nvPr>
        </p:nvSpPr>
        <p:spPr>
          <a:xfrm>
            <a:off x="2415785" y="1558925"/>
            <a:ext cx="4618990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+mj-ea"/>
                <a:ea typeface="+mj-ea"/>
              </a:rPr>
              <a:t>空间设计规范说明</a:t>
            </a:r>
            <a:endParaRPr lang="zh-CN" altLang="en-US" sz="2400" b="1" spc="3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序号"/>
          <p:cNvSpPr txBox="1"/>
          <p:nvPr>
            <p:custDataLst>
              <p:tags r:id="rId4"/>
            </p:custDataLst>
          </p:nvPr>
        </p:nvSpPr>
        <p:spPr>
          <a:xfrm>
            <a:off x="1518920" y="2242820"/>
            <a:ext cx="623570" cy="5086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400" b="1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en-US" sz="2400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2</a:t>
            </a:r>
            <a:endParaRPr lang="en-US" sz="2400" b="1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项标题"/>
          <p:cNvSpPr txBox="1"/>
          <p:nvPr>
            <p:custDataLst>
              <p:tags r:id="rId5"/>
            </p:custDataLst>
          </p:nvPr>
        </p:nvSpPr>
        <p:spPr>
          <a:xfrm>
            <a:off x="2415785" y="2242820"/>
            <a:ext cx="4618990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+mj-ea"/>
                <a:ea typeface="+mj-ea"/>
              </a:rPr>
              <a:t>必做项目和效果图</a:t>
            </a:r>
            <a:endParaRPr lang="zh-CN" altLang="en-US" sz="2400" b="1" spc="3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1" name="序号"/>
          <p:cNvSpPr txBox="1"/>
          <p:nvPr>
            <p:custDataLst>
              <p:tags r:id="rId6"/>
            </p:custDataLst>
          </p:nvPr>
        </p:nvSpPr>
        <p:spPr>
          <a:xfrm>
            <a:off x="1544955" y="3846195"/>
            <a:ext cx="754380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rgbClr val="FF0000"/>
                </a:solidFill>
                <a:latin typeface="+mj-ea"/>
                <a:ea typeface="+mj-ea"/>
              </a:rPr>
              <a:t>4</a:t>
            </a:r>
            <a:r>
              <a:rPr lang="en-US" sz="2400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3</a:t>
            </a:r>
            <a:endParaRPr lang="en-US" sz="2400" b="1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项标题"/>
          <p:cNvSpPr txBox="1"/>
          <p:nvPr>
            <p:custDataLst>
              <p:tags r:id="rId7"/>
            </p:custDataLst>
          </p:nvPr>
        </p:nvSpPr>
        <p:spPr>
          <a:xfrm>
            <a:off x="2415785" y="3051810"/>
            <a:ext cx="4618990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+mj-ea"/>
                <a:ea typeface="+mj-ea"/>
              </a:rPr>
              <a:t>设计规范要求</a:t>
            </a:r>
            <a:endParaRPr lang="zh-CN" altLang="en-US" sz="2400" b="1" spc="3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7" name="序号"/>
          <p:cNvSpPr txBox="1"/>
          <p:nvPr>
            <p:custDataLst>
              <p:tags r:id="rId8"/>
            </p:custDataLst>
          </p:nvPr>
        </p:nvSpPr>
        <p:spPr>
          <a:xfrm>
            <a:off x="1731255" y="4524375"/>
            <a:ext cx="754380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400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04</a:t>
            </a:r>
            <a:endParaRPr lang="en-US" sz="2400" b="1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项标题"/>
          <p:cNvSpPr txBox="1"/>
          <p:nvPr>
            <p:custDataLst>
              <p:tags r:id="rId9"/>
            </p:custDataLst>
          </p:nvPr>
        </p:nvSpPr>
        <p:spPr>
          <a:xfrm>
            <a:off x="2415785" y="3840480"/>
            <a:ext cx="4618990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/>
                </a:solidFill>
                <a:latin typeface="+mj-ea"/>
                <a:ea typeface="+mj-ea"/>
              </a:rPr>
              <a:t>制作规范尺寸图</a:t>
            </a:r>
            <a:endParaRPr lang="zh-CN" altLang="en-US" sz="2400" b="1" spc="3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4" name="序号"/>
          <p:cNvSpPr txBox="1"/>
          <p:nvPr>
            <p:custDataLst>
              <p:tags r:id="rId10"/>
            </p:custDataLst>
          </p:nvPr>
        </p:nvSpPr>
        <p:spPr>
          <a:xfrm>
            <a:off x="1544955" y="3051810"/>
            <a:ext cx="623570" cy="4940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rgbClr val="FF0000"/>
                </a:solidFill>
                <a:latin typeface="+mj-ea"/>
                <a:ea typeface="+mj-ea"/>
              </a:rPr>
              <a:t>3</a:t>
            </a:r>
            <a:endParaRPr lang="en-US" sz="2400" b="1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000"/>
              <a:t>开奖公告栏、走势图</a:t>
            </a:r>
            <a:endParaRPr lang="zh-CN" altLang="en-US" sz="2000"/>
          </a:p>
        </p:txBody>
      </p:sp>
      <p:sp>
        <p:nvSpPr>
          <p:cNvPr id="5" name="内容占位符 4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3195fd38547d159c815ec716fb3f7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255" y="1490345"/>
            <a:ext cx="10372725" cy="303847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925830" y="3234690"/>
            <a:ext cx="1510030" cy="11906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注意：</a:t>
            </a:r>
            <a:r>
              <a:rPr lang="en-US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r>
              <a:rPr lang="zh-CN" altLang="en-US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选</a:t>
            </a:r>
            <a:r>
              <a:rPr lang="en-US" altLang="zh-CN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zh-CN" altLang="en-US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游戏已取消，开奖公告栏和走势图都不用做</a:t>
            </a:r>
            <a:endParaRPr lang="zh-CN" altLang="en-US" sz="1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室内规范</a:t>
            </a:r>
            <a:r>
              <a:rPr lang="en-US" altLang="zh-CN"/>
              <a:t>——</a:t>
            </a:r>
            <a:r>
              <a:rPr lang="zh-CN" altLang="en-US"/>
              <a:t>服务台展示组合</a:t>
            </a:r>
            <a:r>
              <a:rPr lang="zh-CN" altLang="en-US"/>
              <a:t>柜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72585" y="1150620"/>
            <a:ext cx="2463883" cy="16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42085" y="1150620"/>
            <a:ext cx="2575769" cy="162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8200" y="5871845"/>
            <a:ext cx="10358120" cy="694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服务台产品展示组合柜分五种类型，可根据不同店型选配柜体，其中服务台主展柜为必选项，且须放置于背景墙前方,搭配即开票抽屉柜或即开票玻璃柜使用。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12290" y="3667125"/>
            <a:ext cx="2360539" cy="16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57675" y="3667125"/>
            <a:ext cx="2143779" cy="16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123555" y="3477260"/>
            <a:ext cx="1724025" cy="2000250"/>
          </a:xfrm>
          <a:prstGeom prst="rect">
            <a:avLst/>
          </a:prstGeom>
        </p:spPr>
      </p:pic>
      <p:pic>
        <p:nvPicPr>
          <p:cNvPr id="2756" name="picture 275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rot="21600000">
            <a:off x="9951720" y="3477895"/>
            <a:ext cx="1807845" cy="199961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109855" y="1525905"/>
            <a:ext cx="88646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主</a:t>
            </a:r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展柜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109855" y="4035425"/>
            <a:ext cx="161734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即开票</a:t>
            </a:r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抽屉柜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sp>
        <p:nvSpPr>
          <p:cNvPr id="13" name="文本框 12"/>
          <p:cNvSpPr txBox="1"/>
          <p:nvPr>
            <p:custDataLst>
              <p:tags r:id="rId15"/>
            </p:custDataLst>
          </p:nvPr>
        </p:nvSpPr>
        <p:spPr>
          <a:xfrm>
            <a:off x="6468110" y="4403725"/>
            <a:ext cx="161734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即开票</a:t>
            </a:r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玻璃柜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7392670" y="2632710"/>
            <a:ext cx="3729355" cy="671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/>
              <a:t>票种logo图案统一采用10mm透明亚克力底面丝印或UV材质，背胶粘贴于柜体上。</a:t>
            </a:r>
            <a:endParaRPr lang="zh-CN" altLang="en-US" sz="1400" b="1"/>
          </a:p>
          <a:p>
            <a:endParaRPr lang="zh-CN" altLang="en-US" sz="1400" b="1"/>
          </a:p>
        </p:txBody>
      </p:sp>
      <p:grpSp>
        <p:nvGrpSpPr>
          <p:cNvPr id="18" name="组合 17"/>
          <p:cNvGrpSpPr/>
          <p:nvPr/>
        </p:nvGrpSpPr>
        <p:grpSpPr>
          <a:xfrm>
            <a:off x="7303135" y="808990"/>
            <a:ext cx="3567493" cy="1715592"/>
            <a:chOff x="11757" y="1274"/>
            <a:chExt cx="5111" cy="1571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r="47204" b="4675"/>
            <a:stretch>
              <a:fillRect/>
            </a:stretch>
          </p:blipFill>
          <p:spPr>
            <a:xfrm>
              <a:off x="11757" y="1274"/>
              <a:ext cx="5111" cy="1571"/>
            </a:xfrm>
            <a:prstGeom prst="rect">
              <a:avLst/>
            </a:prstGeom>
          </p:spPr>
        </p:pic>
        <p:pic>
          <p:nvPicPr>
            <p:cNvPr id="17" name="图片 16" descr="刮刮乐logo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 rot="1440000">
              <a:off x="14217" y="1837"/>
              <a:ext cx="680" cy="48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 rot="240000">
            <a:off x="1906270" y="1678940"/>
            <a:ext cx="534035" cy="25400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室内规范</a:t>
            </a:r>
            <a:r>
              <a:rPr lang="en-US" altLang="zh-CN"/>
              <a:t>——</a:t>
            </a:r>
            <a:r>
              <a:rPr lang="zh-CN" altLang="en-US"/>
              <a:t>配套独立</a:t>
            </a:r>
            <a:r>
              <a:rPr lang="zh-CN" altLang="en-US"/>
              <a:t>桌</a:t>
            </a:r>
            <a:endParaRPr lang="zh-CN" altLang="en-US"/>
          </a:p>
        </p:txBody>
      </p:sp>
      <p:pic>
        <p:nvPicPr>
          <p:cNvPr id="3166" name="picture 316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600000">
            <a:off x="1441450" y="4512310"/>
            <a:ext cx="8555990" cy="223964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8023225" y="1053465"/>
            <a:ext cx="209232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（</a:t>
            </a:r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必做）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513965" y="6489700"/>
            <a:ext cx="91630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（</a:t>
            </a:r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选做）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8023225" y="6489700"/>
            <a:ext cx="88646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（选做）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pic>
        <p:nvPicPr>
          <p:cNvPr id="5" name="picture 3166" descr="C:\Users\gzfc\Desktop\桌子图\微信图片_20240407123716.jpg微信图片_202404071237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5240" t="28433" r="-1263" b="-8084"/>
          <a:stretch>
            <a:fillRect/>
          </a:stretch>
        </p:blipFill>
        <p:spPr>
          <a:xfrm rot="21600000">
            <a:off x="7099935" y="1429385"/>
            <a:ext cx="3381375" cy="2794000"/>
          </a:xfrm>
          <a:prstGeom prst="rect">
            <a:avLst/>
          </a:prstGeom>
        </p:spPr>
      </p:pic>
      <p:pic>
        <p:nvPicPr>
          <p:cNvPr id="6" name="picture 3166" descr="C:\Users\gzfc\Desktop\桌子图\981bd45dc53c3e68f03a0245b5d66c4.png981bd45dc53c3e68f03a0245b5d66c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 rot="21600000">
            <a:off x="1189355" y="1429385"/>
            <a:ext cx="4516755" cy="24542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5056505" y="5798185"/>
            <a:ext cx="119761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（</a:t>
            </a:r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必做）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1842770" y="1053465"/>
            <a:ext cx="209232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（</a:t>
            </a:r>
            <a:r>
              <a:rPr lang="zh-CN" altLang="en-US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必做）</a:t>
            </a:r>
            <a:endParaRPr lang="zh-CN" altLang="en-US" b="1"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35000">
                    <a:schemeClr val="accent2"/>
                  </a:gs>
                  <a:gs pos="100000">
                    <a:schemeClr val="accent1"/>
                  </a:gs>
                </a:gsLst>
                <a:lin ang="3000000" scaled="0"/>
              </a:gra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室内规范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品牌警示语</a:t>
            </a:r>
            <a:r>
              <a:rPr lang="zh-CN" altLang="en-US">
                <a:sym typeface="+mn-ea"/>
              </a:rPr>
              <a:t>标牌</a:t>
            </a: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200" y="914400"/>
            <a:ext cx="5942965" cy="2735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44435" y="1109980"/>
            <a:ext cx="4104005" cy="2035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品牌警示语标牌，可放在服务台主展柜上，材质为8mm 厚透明亚克力;或贴在服务台主展柜台前，材质为不粘胶。福彩品牌标识红色丝印文字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图片 13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455" y="3719195"/>
            <a:ext cx="4526280" cy="28479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41755" y="3970020"/>
            <a:ext cx="4313555" cy="2049780"/>
          </a:xfrm>
          <a:prstGeom prst="rect">
            <a:avLst/>
          </a:prstGeom>
        </p:spPr>
      </p:pic>
      <p:pic>
        <p:nvPicPr>
          <p:cNvPr id="17" name="图片 16" descr="刮刮乐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900000">
            <a:off x="8461375" y="4111625"/>
            <a:ext cx="306705" cy="328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"/>
          <a:stretch>
            <a:fillRect/>
          </a:stretch>
        </p:blipFill>
        <p:spPr>
          <a:xfrm rot="300000">
            <a:off x="7971155" y="4516755"/>
            <a:ext cx="985520" cy="4070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室内规范</a:t>
            </a:r>
            <a:r>
              <a:rPr lang="en-US" altLang="zh-CN"/>
              <a:t>——</a:t>
            </a:r>
            <a:r>
              <a:rPr lang="zh-CN" altLang="en-US"/>
              <a:t>顶面规范</a:t>
            </a:r>
            <a:r>
              <a:rPr lang="en-US" altLang="zh-CN"/>
              <a:t>(</a:t>
            </a:r>
            <a:r>
              <a:rPr lang="zh-CN" altLang="en-US"/>
              <a:t>材质规范说明</a:t>
            </a:r>
            <a:r>
              <a:rPr lang="en-US" altLang="zh-CN"/>
              <a:t>)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5355" y="1078230"/>
            <a:ext cx="10712450" cy="5515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室内规范</a:t>
            </a:r>
            <a:r>
              <a:rPr lang="en-US" altLang="zh-CN"/>
              <a:t>——</a:t>
            </a:r>
            <a:r>
              <a:rPr lang="zh-CN" altLang="en-US"/>
              <a:t>顶面规范</a:t>
            </a:r>
            <a:r>
              <a:rPr lang="en-US" altLang="zh-CN"/>
              <a:t>(</a:t>
            </a:r>
            <a:r>
              <a:rPr lang="zh-CN" altLang="en-US"/>
              <a:t>施工规范说明</a:t>
            </a:r>
            <a:r>
              <a:rPr lang="en-US" altLang="zh-CN"/>
              <a:t>)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7865" y="835025"/>
            <a:ext cx="10655935" cy="5814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室内规范</a:t>
            </a:r>
            <a:r>
              <a:rPr lang="en-US" altLang="zh-CN"/>
              <a:t>——</a:t>
            </a:r>
            <a:r>
              <a:rPr lang="zh-CN" altLang="en-US"/>
              <a:t>地面</a:t>
            </a:r>
            <a:r>
              <a:rPr lang="zh-CN" altLang="en-US"/>
              <a:t>材质规范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20115" y="914400"/>
            <a:ext cx="10480040" cy="5440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室内规范</a:t>
            </a:r>
            <a:r>
              <a:rPr lang="en-US" altLang="zh-CN"/>
              <a:t>——</a:t>
            </a:r>
            <a:r>
              <a:rPr lang="zh-CN" altLang="en-US"/>
              <a:t>消防设备放置</a:t>
            </a:r>
            <a:r>
              <a:rPr lang="zh-CN" altLang="en-US"/>
              <a:t>要求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200" y="914400"/>
            <a:ext cx="10993120" cy="57677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702175" y="2493645"/>
            <a:ext cx="6363335" cy="1300480"/>
          </a:xfrm>
        </p:spPr>
        <p:txBody>
          <a:bodyPr wrap="square"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</a:rPr>
              <a:t>制作规范尺寸图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altLang="zh-CN" dirty="0"/>
              <a:t>04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1165" y="0"/>
            <a:ext cx="11329670" cy="6849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空间设计规范说明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altLang="zh-CN" dirty="0"/>
              <a:t>01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090" y="755015"/>
            <a:ext cx="11979910" cy="52717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0670" y="292735"/>
            <a:ext cx="11809730" cy="5156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6525" y="123825"/>
            <a:ext cx="9653270" cy="67703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0810" y="113030"/>
            <a:ext cx="10394950" cy="6842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7970" y="128270"/>
            <a:ext cx="9402445" cy="6687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6180" y="218440"/>
            <a:ext cx="10175875" cy="6617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7650" y="75565"/>
            <a:ext cx="11436985" cy="67462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0745" y="466725"/>
            <a:ext cx="10273030" cy="63150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3410" y="158750"/>
            <a:ext cx="9968865" cy="6605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4980" y="241935"/>
            <a:ext cx="10456545" cy="6616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3600" kern="0" spc="-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空间设计</a:t>
            </a:r>
            <a:r>
              <a:rPr sz="3600" kern="0" spc="-20" dirty="0">
                <a:solidFill>
                  <a:srgbClr val="E6212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规范说明</a:t>
            </a:r>
            <a:endParaRPr lang="zh-CN" altLang="en-US" sz="3600" kern="0" spc="-20" dirty="0">
              <a:solidFill>
                <a:srgbClr val="E6212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14425"/>
            <a:ext cx="10515600" cy="2683510"/>
          </a:xfrm>
          <a:ln w="38100">
            <a:noFill/>
          </a:ln>
        </p:spPr>
        <p:txBody>
          <a:bodyPr>
            <a:normAutofit/>
          </a:bodyPr>
          <a:p>
            <a:pPr marL="0" indent="0">
              <a:buNone/>
            </a:pPr>
            <a:r>
              <a:rPr lang="en-US" altLang="zh-CN"/>
              <a:t>       </a:t>
            </a:r>
            <a:r>
              <a:rPr lang="zh-CN" altLang="en-US" b="1"/>
              <a:t>本次为线下实体店空间的升级设计 ，在保留中国福利彩票品牌文化的基础上增加符号化识别、糅合更多年轻化元素 ，点燃品牌活力 ，让用户体验到更浓厚的“福彩” 品牌文化。空间设计规范</a:t>
            </a:r>
            <a:r>
              <a:rPr lang="en-US" altLang="zh-CN" b="1"/>
              <a:t> </a:t>
            </a:r>
            <a:r>
              <a:rPr lang="zh-CN" altLang="en-US" b="1"/>
              <a:t>，明确店面设计原则，并灵活运用到店面建设中去 ，加强品牌视觉识别度 ， 以达到“优化店面布局、提升品牌形象” 的目的。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78485" y="2885440"/>
            <a:ext cx="1051560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400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       </a:t>
            </a:r>
            <a:r>
              <a:rPr lang="zh-CN" altLang="en-US" sz="2400" b="1">
                <a:solidFill>
                  <a:schemeClr val="tx1"/>
                </a:solidFill>
              </a:rPr>
              <a:t>本次对店铺店招的视觉传达、空间感受、产品道具陈列、装修材质等都有着严格的规范 ，以保证同类型空间店面不会因为位置尺寸的不同而产生差异化现象。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9120" y="4305935"/>
            <a:ext cx="1051496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400" b="1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35000">
                      <a:schemeClr val="accent2"/>
                    </a:gs>
                    <a:gs pos="100000">
                      <a:schemeClr val="accent1"/>
                    </a:gs>
                  </a:gsLst>
                  <a:lin ang="3000000" scaled="0"/>
                </a:gradFill>
              </a:rPr>
              <a:t>      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除去部分道具模块为定值不可随意变更外 ，其余模块均有对应取值范围 ，需根据实际情况灵活运用。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0220" y="600710"/>
            <a:ext cx="9905365" cy="6178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0845" y="279400"/>
            <a:ext cx="11370310" cy="6136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6380" y="103505"/>
            <a:ext cx="10354945" cy="6679565"/>
          </a:xfrm>
          <a:prstGeom prst="rect">
            <a:avLst/>
          </a:prstGeom>
        </p:spPr>
      </p:pic>
      <p:pic>
        <p:nvPicPr>
          <p:cNvPr id="17" name="图片 16" descr="刮刮乐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900000">
            <a:off x="8068310" y="1032510"/>
            <a:ext cx="306705" cy="3282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46670" y="1557655"/>
            <a:ext cx="870585" cy="4140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030" y="156210"/>
            <a:ext cx="10966450" cy="65830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4160" y="212090"/>
            <a:ext cx="9888855" cy="66027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0510" y="209550"/>
            <a:ext cx="10691495" cy="66490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9395" y="64770"/>
            <a:ext cx="10480675" cy="67252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3205" y="210820"/>
            <a:ext cx="10897235" cy="66008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4490" y="114300"/>
            <a:ext cx="10188575" cy="67005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1160" y="293370"/>
            <a:ext cx="11169015" cy="6432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sz="3600" kern="0" spc="-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实体店</a:t>
            </a:r>
            <a:r>
              <a:rPr sz="3600" kern="0" spc="-10" dirty="0">
                <a:solidFill>
                  <a:srgbClr val="E6212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店型分类说明</a:t>
            </a:r>
            <a:endParaRPr lang="zh-CN" altLang="en-US" sz="3600" kern="0" spc="-10" dirty="0">
              <a:solidFill>
                <a:srgbClr val="E6212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textbox 32"/>
          <p:cNvSpPr/>
          <p:nvPr>
            <p:custDataLst>
              <p:tags r:id="rId1"/>
            </p:custDataLst>
          </p:nvPr>
        </p:nvSpPr>
        <p:spPr>
          <a:xfrm>
            <a:off x="2012569" y="1742948"/>
            <a:ext cx="9816465" cy="862964"/>
          </a:xfrm>
          <a:prstGeom prst="rect">
            <a:avLst/>
          </a:prstGeom>
          <a:solidFill>
            <a:srgbClr val="E62129"/>
          </a:solidFill>
        </p:spPr>
        <p:txBody>
          <a:bodyPr vert="horz" wrap="square" lIns="0" tIns="0" rIns="0" bIns="0"/>
          <a:p>
            <a:pPr algn="l" rtl="0" eaLnBrk="0">
              <a:lnSpc>
                <a:spcPct val="193000"/>
              </a:lnSpc>
            </a:pPr>
            <a:endParaRPr lang="en-US" altLang="en-US" sz="1000" dirty="0"/>
          </a:p>
          <a:p>
            <a:pPr marL="4403725" algn="l" rtl="0" eaLnBrk="0">
              <a:lnSpc>
                <a:spcPct val="92000"/>
              </a:lnSpc>
              <a:spcBef>
                <a:spcPts val="0"/>
              </a:spcBef>
            </a:pPr>
            <a:r>
              <a:rPr sz="2000" b="1" kern="0" spc="-10" dirty="0">
                <a:solidFill>
                  <a:srgbClr val="F2F2F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传统店型</a:t>
            </a:r>
            <a:endParaRPr lang="en-US" altLang="en-US" sz="2000" dirty="0"/>
          </a:p>
        </p:txBody>
      </p:sp>
      <p:grpSp>
        <p:nvGrpSpPr>
          <p:cNvPr id="7" name="group 4"/>
          <p:cNvGrpSpPr/>
          <p:nvPr/>
        </p:nvGrpSpPr>
        <p:grpSpPr>
          <a:xfrm rot="21600000">
            <a:off x="711072" y="1742948"/>
            <a:ext cx="1248155" cy="4218432"/>
            <a:chOff x="0" y="0"/>
            <a:chExt cx="1248155" cy="4218432"/>
          </a:xfrm>
        </p:grpSpPr>
        <p:sp>
          <p:nvSpPr>
            <p:cNvPr id="34" name="path"/>
            <p:cNvSpPr/>
            <p:nvPr>
              <p:custDataLst>
                <p:tags r:id="rId2"/>
              </p:custDataLst>
            </p:nvPr>
          </p:nvSpPr>
          <p:spPr>
            <a:xfrm>
              <a:off x="0" y="941832"/>
              <a:ext cx="1248155" cy="3276599"/>
            </a:xfrm>
            <a:custGeom>
              <a:avLst/>
              <a:gdLst/>
              <a:ahLst/>
              <a:cxnLst/>
              <a:rect l="0" t="0" r="0" b="0"/>
              <a:pathLst>
                <a:path w="1965" h="5159">
                  <a:moveTo>
                    <a:pt x="0" y="144"/>
                  </a:moveTo>
                  <a:moveTo>
                    <a:pt x="0" y="144"/>
                  </a:moveTo>
                  <a:cubicBezTo>
                    <a:pt x="0" y="64"/>
                    <a:pt x="64" y="0"/>
                    <a:pt x="144" y="0"/>
                  </a:cubicBezTo>
                  <a:lnTo>
                    <a:pt x="1820" y="0"/>
                  </a:lnTo>
                  <a:cubicBezTo>
                    <a:pt x="1900" y="0"/>
                    <a:pt x="1965" y="64"/>
                    <a:pt x="1965" y="144"/>
                  </a:cubicBezTo>
                  <a:lnTo>
                    <a:pt x="1965" y="5015"/>
                  </a:lnTo>
                  <a:cubicBezTo>
                    <a:pt x="1965" y="5095"/>
                    <a:pt x="1900" y="5159"/>
                    <a:pt x="1820" y="5159"/>
                  </a:cubicBezTo>
                  <a:lnTo>
                    <a:pt x="144" y="5159"/>
                  </a:lnTo>
                  <a:cubicBezTo>
                    <a:pt x="64" y="5159"/>
                    <a:pt x="0" y="5095"/>
                    <a:pt x="0" y="5015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A6A6A6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36" name="path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1248155" cy="862584"/>
            </a:xfrm>
            <a:custGeom>
              <a:avLst/>
              <a:gdLst/>
              <a:ahLst/>
              <a:cxnLst/>
              <a:rect l="0" t="0" r="0" b="0"/>
              <a:pathLst>
                <a:path w="1965" h="1358">
                  <a:moveTo>
                    <a:pt x="0" y="100"/>
                  </a:moveTo>
                  <a:moveTo>
                    <a:pt x="0" y="100"/>
                  </a:moveTo>
                  <a:cubicBezTo>
                    <a:pt x="0" y="44"/>
                    <a:pt x="44" y="0"/>
                    <a:pt x="100" y="0"/>
                  </a:cubicBezTo>
                  <a:lnTo>
                    <a:pt x="1865" y="0"/>
                  </a:lnTo>
                  <a:cubicBezTo>
                    <a:pt x="1920" y="0"/>
                    <a:pt x="1965" y="44"/>
                    <a:pt x="1965" y="100"/>
                  </a:cubicBezTo>
                  <a:lnTo>
                    <a:pt x="1965" y="1258"/>
                  </a:lnTo>
                  <a:cubicBezTo>
                    <a:pt x="1965" y="1313"/>
                    <a:pt x="1920" y="1358"/>
                    <a:pt x="1865" y="1358"/>
                  </a:cubicBezTo>
                  <a:lnTo>
                    <a:pt x="100" y="1358"/>
                  </a:lnTo>
                  <a:cubicBezTo>
                    <a:pt x="44" y="1358"/>
                    <a:pt x="0" y="1313"/>
                    <a:pt x="0" y="1258"/>
                  </a:cubicBezTo>
                  <a:lnTo>
                    <a:pt x="0" y="100"/>
                  </a:lnTo>
                  <a:close/>
                </a:path>
              </a:pathLst>
            </a:custGeom>
            <a:solidFill>
              <a:srgbClr val="E6212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46" name="textbox 46"/>
          <p:cNvSpPr/>
          <p:nvPr>
            <p:custDataLst>
              <p:tags r:id="rId4"/>
            </p:custDataLst>
          </p:nvPr>
        </p:nvSpPr>
        <p:spPr>
          <a:xfrm>
            <a:off x="1089806" y="3982527"/>
            <a:ext cx="528955" cy="61150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indent="1905" algn="l" rtl="0" eaLnBrk="0">
              <a:lnSpc>
                <a:spcPct val="96000"/>
              </a:lnSpc>
            </a:pPr>
            <a:r>
              <a:rPr sz="20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具体</a:t>
            </a:r>
            <a:r>
              <a:rPr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店型</a:t>
            </a:r>
            <a:endParaRPr lang="en-US" altLang="en-US" sz="2000" dirty="0"/>
          </a:p>
        </p:txBody>
      </p:sp>
      <p:sp>
        <p:nvSpPr>
          <p:cNvPr id="52" name="textbox 52"/>
          <p:cNvSpPr/>
          <p:nvPr>
            <p:custDataLst>
              <p:tags r:id="rId5"/>
            </p:custDataLst>
          </p:nvPr>
        </p:nvSpPr>
        <p:spPr>
          <a:xfrm>
            <a:off x="1077104" y="2025076"/>
            <a:ext cx="525780" cy="30607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2000" b="1" kern="0" spc="-30" dirty="0">
                <a:solidFill>
                  <a:srgbClr val="F2F2F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类型</a:t>
            </a:r>
            <a:endParaRPr lang="en-US" altLang="en-US" sz="2000" dirty="0"/>
          </a:p>
        </p:txBody>
      </p:sp>
      <p:sp>
        <p:nvSpPr>
          <p:cNvPr id="9" name="path"/>
          <p:cNvSpPr/>
          <p:nvPr>
            <p:custDataLst>
              <p:tags r:id="rId6"/>
            </p:custDataLst>
          </p:nvPr>
        </p:nvSpPr>
        <p:spPr>
          <a:xfrm rot="21600000">
            <a:off x="2012315" y="2650490"/>
            <a:ext cx="4779010" cy="3311525"/>
          </a:xfrm>
          <a:prstGeom prst="rect">
            <a:avLst/>
          </a:prstGeom>
          <a:solidFill>
            <a:srgbClr val="D0CECE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sz="32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20-30㎡小型店</a:t>
            </a:r>
            <a:endParaRPr lang="zh-CN" altLang="en-US" sz="3200"/>
          </a:p>
        </p:txBody>
      </p:sp>
      <p:sp>
        <p:nvSpPr>
          <p:cNvPr id="10" name="path"/>
          <p:cNvSpPr/>
          <p:nvPr>
            <p:custDataLst>
              <p:tags r:id="rId7"/>
            </p:custDataLst>
          </p:nvPr>
        </p:nvSpPr>
        <p:spPr>
          <a:xfrm rot="21600000">
            <a:off x="6844665" y="2650490"/>
            <a:ext cx="4975225" cy="3310890"/>
          </a:xfrm>
          <a:prstGeom prst="rect">
            <a:avLst/>
          </a:prstGeom>
          <a:solidFill>
            <a:srgbClr val="D0CECE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kern="0" spc="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sz="32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sz="32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-20㎡小型店</a:t>
            </a:r>
            <a:r>
              <a:rPr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54425" y="471805"/>
            <a:ext cx="5121275" cy="692150"/>
          </a:xfrm>
        </p:spPr>
        <p:txBody>
          <a:bodyPr>
            <a:normAutofit/>
          </a:bodyPr>
          <a:p>
            <a:r>
              <a:rPr sz="3600" kern="0" spc="-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实体店</a:t>
            </a:r>
            <a:r>
              <a:rPr sz="3600" kern="0" spc="-90" dirty="0">
                <a:solidFill>
                  <a:srgbClr val="E6212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LOGO应用规范</a:t>
            </a:r>
            <a:endParaRPr lang="zh-CN" altLang="en-US" sz="3600" kern="0" spc="-90" dirty="0">
              <a:solidFill>
                <a:srgbClr val="E6212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37375" y="1786255"/>
            <a:ext cx="5095240" cy="3896360"/>
          </a:xfrm>
          <a:solidFill>
            <a:schemeClr val="bg1">
              <a:lumMod val="85000"/>
            </a:schemeClr>
          </a:solidFill>
          <a:ln w="38100">
            <a:noFill/>
          </a:ln>
        </p:spPr>
        <p:txBody>
          <a:bodyPr>
            <a:normAutofit fontScale="70000"/>
          </a:bodyPr>
          <a:p>
            <a:pPr marL="12700" algn="l" rtl="0" eaLnBrk="0">
              <a:lnSpc>
                <a:spcPct val="152000"/>
              </a:lnSpc>
            </a:pPr>
            <a:r>
              <a:rPr b="1" kern="0" spc="10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以“福彩品牌标志”来统称这些元素。福彩品牌标志必须使用</a:t>
            </a:r>
            <a:r>
              <a:rPr b="1" kern="0" spc="9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提供的电子源文件模板来延伸</a:t>
            </a:r>
            <a:r>
              <a:rPr b="1" kern="0" spc="10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设计，该标志不得做任何修改，包括任意拉伸或</a:t>
            </a:r>
            <a:r>
              <a:rPr b="1" kern="0" spc="9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挤压导致</a:t>
            </a:r>
            <a:r>
              <a:rPr b="1" kern="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LOGO</a:t>
            </a:r>
            <a:r>
              <a:rPr b="1" kern="0" spc="9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整体变形或分离，也不得重新绘制；该品牌标  </a:t>
            </a:r>
            <a:r>
              <a:rPr b="1" kern="0" spc="8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志必须置于正确和清晰有序的背景上使用。</a:t>
            </a:r>
            <a:endParaRPr b="1" kern="0" spc="80" dirty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algn="l" rtl="0" eaLnBrk="0">
              <a:lnSpc>
                <a:spcPct val="142000"/>
              </a:lnSpc>
            </a:pPr>
            <a:r>
              <a:rPr b="1" kern="0" spc="9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在店招上，中国福利彩票品牌标志均为横向版式</a:t>
            </a:r>
            <a:r>
              <a:rPr b="1" kern="0" spc="-10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r>
              <a:rPr b="1" kern="0" spc="9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福彩品牌标志由图标和中文文字+</a:t>
            </a:r>
            <a:r>
              <a:rPr b="1" kern="0" spc="5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英文文字构成。</a:t>
            </a:r>
            <a:endParaRPr lang="en-US" altLang="en-US" b="1" dirty="0">
              <a:solidFill>
                <a:srgbClr val="FF0000"/>
              </a:solidFill>
            </a:endParaRPr>
          </a:p>
          <a:p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60" name="picture 6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600000">
            <a:off x="287655" y="1633855"/>
            <a:ext cx="6408420" cy="150685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87020" y="3935730"/>
            <a:ext cx="6322695" cy="2131060"/>
            <a:chOff x="1650" y="7095"/>
            <a:chExt cx="8372" cy="2667"/>
          </a:xfrm>
        </p:grpSpPr>
        <p:sp>
          <p:nvSpPr>
            <p:cNvPr id="66" name="textbox 66"/>
            <p:cNvSpPr/>
            <p:nvPr>
              <p:custDataLst>
                <p:tags r:id="rId3"/>
              </p:custDataLst>
            </p:nvPr>
          </p:nvSpPr>
          <p:spPr>
            <a:xfrm>
              <a:off x="1662" y="8031"/>
              <a:ext cx="8360" cy="1731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13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133000"/>
                </a:lnSpc>
              </a:pPr>
              <a:r>
                <a:rPr sz="1400" b="1" kern="0" spc="80" dirty="0"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在实体店中，使用统一的色彩非常重要；根据中国福利彩票色彩规范，对店面使用的颜色给出</a:t>
              </a:r>
              <a:r>
                <a:rPr sz="1400" b="1" kern="0" spc="0" dirty="0"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CMYK</a:t>
              </a:r>
              <a:r>
                <a:rPr sz="1400" b="1" kern="0" spc="10" dirty="0"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和</a:t>
              </a:r>
              <a:r>
                <a:rPr sz="1400" b="1" kern="0" spc="0" dirty="0"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PANTONE</a:t>
              </a:r>
              <a:r>
                <a:rPr sz="1400" b="1" kern="0" spc="10" dirty="0"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的精确值。</a:t>
              </a:r>
              <a:endParaRPr lang="en-US" altLang="en-US" sz="1400" b="1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rect"/>
            <p:cNvSpPr/>
            <p:nvPr>
              <p:custDataLst>
                <p:tags r:id="rId4"/>
              </p:custDataLst>
            </p:nvPr>
          </p:nvSpPr>
          <p:spPr>
            <a:xfrm>
              <a:off x="1650" y="7111"/>
              <a:ext cx="1740" cy="598"/>
            </a:xfrm>
            <a:prstGeom prst="rect">
              <a:avLst/>
            </a:prstGeom>
            <a:solidFill>
              <a:srgbClr val="E6212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74" name="rect"/>
            <p:cNvSpPr/>
            <p:nvPr>
              <p:custDataLst>
                <p:tags r:id="rId5"/>
              </p:custDataLst>
            </p:nvPr>
          </p:nvSpPr>
          <p:spPr>
            <a:xfrm>
              <a:off x="5972" y="7109"/>
              <a:ext cx="1738" cy="598"/>
            </a:xfrm>
            <a:prstGeom prst="rect">
              <a:avLst/>
            </a:prstGeom>
            <a:solidFill>
              <a:srgbClr val="000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76" name="textbox 76"/>
            <p:cNvSpPr/>
            <p:nvPr>
              <p:custDataLst>
                <p:tags r:id="rId6"/>
              </p:custDataLst>
            </p:nvPr>
          </p:nvSpPr>
          <p:spPr>
            <a:xfrm>
              <a:off x="3771" y="7095"/>
              <a:ext cx="1872" cy="543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105"/>
                </a:lnSpc>
              </a:pPr>
              <a:r>
                <a:rPr sz="900" b="1" kern="0" spc="-10" dirty="0"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CMYK：0·100·100·0</a:t>
              </a:r>
              <a:endParaRPr lang="en-US" altLang="en-US" sz="900" dirty="0"/>
            </a:p>
            <a:p>
              <a:pPr algn="l" rtl="0" eaLnBrk="0">
                <a:lnSpc>
                  <a:spcPct val="126000"/>
                </a:lnSpc>
              </a:pPr>
              <a:endParaRPr lang="en-US" altLang="en-US" sz="200" dirty="0"/>
            </a:p>
            <a:p>
              <a:pPr marL="16510" algn="l" rtl="0" eaLnBrk="0">
                <a:lnSpc>
                  <a:spcPts val="1105"/>
                </a:lnSpc>
                <a:spcBef>
                  <a:spcPts val="0"/>
                </a:spcBef>
              </a:pPr>
              <a:r>
                <a:rPr sz="900" b="1" kern="0" spc="-40" dirty="0"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PANTONE：485C</a:t>
              </a:r>
              <a:endParaRPr lang="en-US" altLang="en-US" sz="900" dirty="0"/>
            </a:p>
          </p:txBody>
        </p:sp>
        <p:sp>
          <p:nvSpPr>
            <p:cNvPr id="78" name="textbox 78"/>
            <p:cNvSpPr/>
            <p:nvPr>
              <p:custDataLst>
                <p:tags r:id="rId7"/>
              </p:custDataLst>
            </p:nvPr>
          </p:nvSpPr>
          <p:spPr>
            <a:xfrm>
              <a:off x="8093" y="7106"/>
              <a:ext cx="1661" cy="542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105"/>
                </a:lnSpc>
              </a:pPr>
              <a:r>
                <a:rPr sz="900" b="1" kern="0" spc="-10" dirty="0"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CMYK：0·0·0·100</a:t>
              </a:r>
              <a:endParaRPr lang="en-US" altLang="en-US" sz="900" dirty="0"/>
            </a:p>
            <a:p>
              <a:pPr algn="l" rtl="0" eaLnBrk="0">
                <a:lnSpc>
                  <a:spcPct val="124000"/>
                </a:lnSpc>
              </a:pPr>
              <a:endParaRPr lang="en-US" altLang="en-US" sz="200" dirty="0"/>
            </a:p>
            <a:p>
              <a:pPr marL="16510" algn="l" rtl="0" eaLnBrk="0">
                <a:lnSpc>
                  <a:spcPts val="1105"/>
                </a:lnSpc>
                <a:spcBef>
                  <a:spcPts val="0"/>
                </a:spcBef>
              </a:pPr>
              <a:r>
                <a:rPr sz="900" b="1" kern="0" spc="-40" dirty="0"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PANTONE：426C</a:t>
              </a:r>
              <a:endParaRPr lang="en-US" altLang="en-US" sz="900" dirty="0"/>
            </a:p>
          </p:txBody>
        </p:sp>
      </p:grpSp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必选项目和效果图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altLang="zh-CN" dirty="0"/>
              <a:t>02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8489950" y="198755"/>
            <a:ext cx="1240790" cy="418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必做项目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6650"/>
          <a:stretch>
            <a:fillRect/>
          </a:stretch>
        </p:blipFill>
        <p:spPr>
          <a:xfrm>
            <a:off x="-1905" y="2326640"/>
            <a:ext cx="6261735" cy="2662555"/>
          </a:xfrm>
          <a:prstGeom prst="rect">
            <a:avLst/>
          </a:prstGeom>
        </p:spPr>
      </p:pic>
      <p:pic>
        <p:nvPicPr>
          <p:cNvPr id="3" name="图片 2" descr="C:\Users\gzfc\Desktop\第5页.png第5页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17" y="75565"/>
            <a:ext cx="6259830" cy="22332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6975"/>
            <a:ext cx="6261735" cy="1145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52515"/>
            <a:ext cx="6261735" cy="45339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784975" y="617220"/>
            <a:ext cx="4864735" cy="14579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室内安装空调、烟雾感应器、应急灯、配备</a:t>
            </a:r>
            <a:r>
              <a:rPr lang="en-US" altLang="zh-CN" sz="1600" b="1">
                <a:solidFill>
                  <a:schemeClr val="tx1"/>
                </a:solidFill>
              </a:rPr>
              <a:t>2</a:t>
            </a:r>
            <a:r>
              <a:rPr lang="zh-CN" altLang="en-US" sz="1600" b="1">
                <a:solidFill>
                  <a:schemeClr val="tx1"/>
                </a:solidFill>
              </a:rPr>
              <a:t>个灭火器（单个重量</a:t>
            </a:r>
            <a:r>
              <a:rPr lang="en-US" altLang="zh-CN" sz="1600" b="1">
                <a:solidFill>
                  <a:schemeClr val="tx1"/>
                </a:solidFill>
              </a:rPr>
              <a:t>4KG</a:t>
            </a:r>
            <a:r>
              <a:rPr lang="zh-CN" altLang="en-US" sz="1600" b="1">
                <a:solidFill>
                  <a:schemeClr val="tx1"/>
                </a:solidFill>
              </a:rPr>
              <a:t>）、视频监控、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配备充足的椅子、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室内天花需做集成吊顶（白色铝扣板或石膏板）、门面营业时间牌</a:t>
            </a:r>
            <a:endParaRPr lang="zh-CN" altLang="en-US" sz="1600" b="1">
              <a:solidFill>
                <a:schemeClr val="tx1"/>
              </a:solidFill>
            </a:endParaRPr>
          </a:p>
          <a:p>
            <a:pPr algn="ctr"/>
            <a:endParaRPr lang="zh-CN" altLang="en-US" sz="1600" b="1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57040" y="304165"/>
            <a:ext cx="1950720" cy="7861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rgbClr val="FF0000"/>
                </a:solidFill>
                <a:sym typeface="+mn-ea"/>
              </a:rPr>
              <a:t>店铺门面宽度要求与门头同宽且不少于</a:t>
            </a:r>
            <a:r>
              <a:rPr lang="en-US" altLang="zh-CN" sz="14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米</a:t>
            </a:r>
            <a:endParaRPr lang="zh-CN" altLang="en-US" sz="1400" b="1">
              <a:solidFill>
                <a:srgbClr val="FF0000"/>
              </a:solidFill>
            </a:endParaRPr>
          </a:p>
          <a:p>
            <a:pPr algn="ctr"/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9560" y="40005"/>
            <a:ext cx="7904480" cy="636270"/>
          </a:xfrm>
        </p:spPr>
        <p:txBody>
          <a:bodyPr>
            <a:normAutofit/>
          </a:bodyPr>
          <a:p>
            <a:r>
              <a:rPr lang="zh-CN" altLang="en-US" sz="3110"/>
              <a:t>效果图</a:t>
            </a:r>
            <a:endParaRPr lang="zh-CN" altLang="en-US" sz="3110"/>
          </a:p>
        </p:txBody>
      </p:sp>
      <p:pic>
        <p:nvPicPr>
          <p:cNvPr id="4" name="picture 500" descr="C:\Users\gzfc\Desktop\9页左.png9页左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 rot="21600000">
            <a:off x="290935" y="746760"/>
            <a:ext cx="5558790" cy="2880000"/>
          </a:xfrm>
          <a:prstGeom prst="rect">
            <a:avLst/>
          </a:prstGeom>
        </p:spPr>
      </p:pic>
      <p:pic>
        <p:nvPicPr>
          <p:cNvPr id="518" name="picture 518" descr="C:\Users\gzfc\Desktop\9页右.png9页右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 rot="21600000">
            <a:off x="6064885" y="746263"/>
            <a:ext cx="5550028" cy="2880995"/>
          </a:xfrm>
          <a:prstGeom prst="rect">
            <a:avLst/>
          </a:prstGeom>
        </p:spPr>
      </p:pic>
      <p:pic>
        <p:nvPicPr>
          <p:cNvPr id="5" name="picture 53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600000">
            <a:off x="289560" y="3869690"/>
            <a:ext cx="5550855" cy="2880000"/>
          </a:xfrm>
          <a:prstGeom prst="rect">
            <a:avLst/>
          </a:prstGeom>
        </p:spPr>
      </p:pic>
      <p:pic>
        <p:nvPicPr>
          <p:cNvPr id="554" name="picture 554" descr="C:\Users\gzfc\Desktop\9页.png9页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 rot="21600000">
            <a:off x="6066274" y="3869690"/>
            <a:ext cx="5546725" cy="288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46645" y="2635885"/>
            <a:ext cx="325755" cy="1549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57095" y="2693670"/>
            <a:ext cx="203835" cy="9715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"/>
  <p:tag name="KSO_WM_UNIT_ID" val="custom222_1*i*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"/>
  <p:tag name="KSO_WM_UNIT_ID" val="custom222_1*i*1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2"/>
  <p:tag name="KSO_WM_UNIT_ID" val="custom222_1*i*10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3"/>
  <p:tag name="KSO_WM_UNIT_ID" val="custom222_1*i*10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4"/>
  <p:tag name="KSO_WM_UNIT_ID" val="custom222_1*i*10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5"/>
  <p:tag name="KSO_WM_UNIT_ID" val="custom222_1*i*10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6"/>
  <p:tag name="KSO_WM_UNIT_ID" val="custom222_1*i*10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7"/>
  <p:tag name="KSO_WM_UNIT_ID" val="custom222_1*i*10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8"/>
  <p:tag name="KSO_WM_UNIT_ID" val="custom222_1*i*10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9"/>
  <p:tag name="KSO_WM_UNIT_ID" val="custom222_1*i*10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0"/>
  <p:tag name="KSO_WM_UNIT_ID" val="custom222_1*i*11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1"/>
  <p:tag name="KSO_WM_UNIT_ID" val="custom222_1*i*11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"/>
  <p:tag name="KSO_WM_UNIT_ID" val="custom222_1*i*1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2"/>
  <p:tag name="KSO_WM_UNIT_ID" val="custom222_1*i*11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3"/>
  <p:tag name="KSO_WM_UNIT_ID" val="custom222_1*i*11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4"/>
  <p:tag name="KSO_WM_UNIT_ID" val="custom222_1*i*11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5"/>
  <p:tag name="KSO_WM_UNIT_ID" val="custom222_1*i*11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6"/>
  <p:tag name="KSO_WM_UNIT_ID" val="custom222_1*i*11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7"/>
  <p:tag name="KSO_WM_UNIT_ID" val="custom222_1*i*11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8"/>
  <p:tag name="KSO_WM_UNIT_ID" val="custom222_1*i*11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9"/>
  <p:tag name="KSO_WM_UNIT_ID" val="custom222_1*i*11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0"/>
  <p:tag name="KSO_WM_UNIT_ID" val="custom222_1*i*12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1"/>
  <p:tag name="KSO_WM_UNIT_ID" val="custom222_1*i*12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"/>
  <p:tag name="KSO_WM_UNIT_ID" val="custom222_1*i*1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2"/>
  <p:tag name="KSO_WM_UNIT_ID" val="custom222_1*i*12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3"/>
  <p:tag name="KSO_WM_UNIT_ID" val="custom222_1*i*12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4"/>
  <p:tag name="KSO_WM_UNIT_ID" val="custom222_1*i*12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5"/>
  <p:tag name="KSO_WM_UNIT_ID" val="custom222_1*i*12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6"/>
  <p:tag name="KSO_WM_UNIT_ID" val="custom222_1*i*12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7"/>
  <p:tag name="KSO_WM_UNIT_ID" val="custom222_1*i*12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8"/>
  <p:tag name="KSO_WM_UNIT_ID" val="custom222_1*i*12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9"/>
  <p:tag name="KSO_WM_UNIT_ID" val="custom222_1*i*12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0"/>
  <p:tag name="KSO_WM_UNIT_ID" val="custom222_1*i*13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1"/>
  <p:tag name="KSO_WM_UNIT_ID" val="custom222_1*i*13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"/>
  <p:tag name="KSO_WM_UNIT_ID" val="custom222_1*i*1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2"/>
  <p:tag name="KSO_WM_UNIT_ID" val="custom222_1*i*13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3"/>
  <p:tag name="KSO_WM_UNIT_ID" val="custom222_1*i*13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4"/>
  <p:tag name="KSO_WM_UNIT_ID" val="custom222_1*i*13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5"/>
  <p:tag name="KSO_WM_UNIT_ID" val="custom222_1*i*13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6"/>
  <p:tag name="KSO_WM_UNIT_ID" val="custom222_1*i*13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7"/>
  <p:tag name="KSO_WM_UNIT_ID" val="custom222_1*i*13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8"/>
  <p:tag name="KSO_WM_UNIT_ID" val="custom222_1*i*13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9"/>
  <p:tag name="KSO_WM_UNIT_ID" val="custom222_1*i*13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0"/>
  <p:tag name="KSO_WM_UNIT_ID" val="custom222_1*i*14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1"/>
  <p:tag name="KSO_WM_UNIT_ID" val="custom222_1*i*14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"/>
  <p:tag name="KSO_WM_UNIT_ID" val="custom222_1*i*1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2"/>
  <p:tag name="KSO_WM_UNIT_ID" val="custom222_1*i*14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3"/>
  <p:tag name="KSO_WM_UNIT_ID" val="custom222_1*i*14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4"/>
  <p:tag name="KSO_WM_UNIT_ID" val="custom222_1*i*14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5"/>
  <p:tag name="KSO_WM_UNIT_ID" val="custom222_1*i*14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6"/>
  <p:tag name="KSO_WM_UNIT_ID" val="custom222_1*i*14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7"/>
  <p:tag name="KSO_WM_UNIT_ID" val="custom222_1*i*14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8"/>
  <p:tag name="KSO_WM_UNIT_ID" val="custom222_1*i*14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9"/>
  <p:tag name="KSO_WM_UNIT_ID" val="custom222_1*i*14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0"/>
  <p:tag name="KSO_WM_UNIT_ID" val="custom222_1*i*15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1"/>
  <p:tag name="KSO_WM_UNIT_ID" val="custom222_1*i*15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"/>
  <p:tag name="KSO_WM_UNIT_ID" val="custom222_1*i*1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2"/>
  <p:tag name="KSO_WM_UNIT_ID" val="custom222_1*i*15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3"/>
  <p:tag name="KSO_WM_UNIT_ID" val="custom222_1*i*15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4"/>
  <p:tag name="KSO_WM_UNIT_ID" val="custom222_1*i*15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5"/>
  <p:tag name="KSO_WM_UNIT_ID" val="custom222_1*i*15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6"/>
  <p:tag name="KSO_WM_UNIT_ID" val="custom222_1*i*15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7"/>
  <p:tag name="KSO_WM_UNIT_ID" val="custom222_1*i*15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8"/>
  <p:tag name="KSO_WM_UNIT_ID" val="custom222_1*i*15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9"/>
  <p:tag name="KSO_WM_UNIT_ID" val="custom222_1*i*15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0"/>
  <p:tag name="KSO_WM_UNIT_ID" val="custom222_1*i*16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1"/>
  <p:tag name="KSO_WM_UNIT_ID" val="custom222_1*i*16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"/>
  <p:tag name="KSO_WM_UNIT_ID" val="custom222_1*i*1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2"/>
  <p:tag name="KSO_WM_UNIT_ID" val="custom222_1*i*16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3"/>
  <p:tag name="KSO_WM_UNIT_ID" val="custom222_1*i*16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4"/>
  <p:tag name="KSO_WM_UNIT_ID" val="custom222_1*i*16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5"/>
  <p:tag name="KSO_WM_UNIT_ID" val="custom222_1*i*16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6"/>
  <p:tag name="KSO_WM_UNIT_ID" val="custom222_1*i*16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7"/>
  <p:tag name="KSO_WM_UNIT_ID" val="custom222_1*i*16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8"/>
  <p:tag name="KSO_WM_UNIT_ID" val="custom222_1*i*16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9"/>
  <p:tag name="KSO_WM_UNIT_ID" val="custom222_1*i*16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0"/>
  <p:tag name="KSO_WM_UNIT_ID" val="custom222_1*i*17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1"/>
  <p:tag name="KSO_WM_UNIT_ID" val="custom222_1*i*17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"/>
  <p:tag name="KSO_WM_UNIT_ID" val="custom222_1*i*1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2"/>
  <p:tag name="KSO_WM_UNIT_ID" val="custom222_1*i*17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3"/>
  <p:tag name="KSO_WM_UNIT_ID" val="custom222_1*i*17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4"/>
  <p:tag name="KSO_WM_UNIT_ID" val="custom222_1*i*17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5"/>
  <p:tag name="KSO_WM_UNIT_ID" val="custom222_1*i*17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6"/>
  <p:tag name="KSO_WM_UNIT_ID" val="custom222_1*i*17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7"/>
  <p:tag name="KSO_WM_UNIT_ID" val="custom222_1*i*17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8"/>
  <p:tag name="KSO_WM_UNIT_ID" val="custom222_1*i*17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9"/>
  <p:tag name="KSO_WM_UNIT_ID" val="custom222_1*i*17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0"/>
  <p:tag name="KSO_WM_UNIT_ID" val="custom222_1*i*18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1"/>
  <p:tag name="KSO_WM_UNIT_ID" val="custom222_1*i*18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"/>
  <p:tag name="KSO_WM_UNIT_ID" val="custom222_1*i*2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2"/>
  <p:tag name="KSO_WM_UNIT_ID" val="custom222_1*i*18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3"/>
  <p:tag name="KSO_WM_UNIT_ID" val="custom222_1*i*18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4"/>
  <p:tag name="KSO_WM_UNIT_ID" val="custom222_1*i*18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5"/>
  <p:tag name="KSO_WM_UNIT_ID" val="custom222_1*i*18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6"/>
  <p:tag name="KSO_WM_UNIT_ID" val="custom222_1*i*18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7"/>
  <p:tag name="KSO_WM_UNIT_ID" val="custom222_1*i*18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8"/>
  <p:tag name="KSO_WM_UNIT_ID" val="custom222_1*i*18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9"/>
  <p:tag name="KSO_WM_UNIT_ID" val="custom222_1*i*18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0"/>
  <p:tag name="KSO_WM_UNIT_ID" val="custom222_1*i*19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1"/>
  <p:tag name="KSO_WM_UNIT_ID" val="custom222_1*i*19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"/>
  <p:tag name="KSO_WM_UNIT_ID" val="custom222_1*i*2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2"/>
  <p:tag name="KSO_WM_UNIT_ID" val="custom222_1*i*19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3"/>
  <p:tag name="KSO_WM_UNIT_ID" val="custom222_1*i*19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4"/>
  <p:tag name="KSO_WM_UNIT_ID" val="custom222_1*i*19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5"/>
  <p:tag name="KSO_WM_UNIT_ID" val="custom222_1*i*19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6"/>
  <p:tag name="KSO_WM_UNIT_ID" val="custom222_1*i*19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7"/>
  <p:tag name="KSO_WM_UNIT_ID" val="custom222_1*i*19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8"/>
  <p:tag name="KSO_WM_UNIT_ID" val="custom222_1*i*19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9"/>
  <p:tag name="KSO_WM_UNIT_ID" val="custom222_1*i*19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0"/>
  <p:tag name="KSO_WM_UNIT_ID" val="custom222_1*i*20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1"/>
  <p:tag name="KSO_WM_UNIT_ID" val="custom222_1*i*20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"/>
  <p:tag name="KSO_WM_UNIT_ID" val="custom222_1*i*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"/>
  <p:tag name="KSO_WM_UNIT_ID" val="custom222_1*i*2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2"/>
  <p:tag name="KSO_WM_UNIT_ID" val="custom222_1*i*20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3"/>
  <p:tag name="KSO_WM_UNIT_ID" val="custom222_1*i*20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4"/>
  <p:tag name="KSO_WM_UNIT_ID" val="custom222_1*i*20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5"/>
  <p:tag name="KSO_WM_UNIT_ID" val="custom222_1*i*20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6"/>
  <p:tag name="KSO_WM_UNIT_ID" val="custom222_1*i*20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7"/>
  <p:tag name="KSO_WM_UNIT_ID" val="custom222_1*i*20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8"/>
  <p:tag name="KSO_WM_UNIT_ID" val="custom222_1*i*20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9"/>
  <p:tag name="KSO_WM_UNIT_ID" val="custom222_1*i*20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0"/>
  <p:tag name="KSO_WM_UNIT_ID" val="custom222_1*i*21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1"/>
  <p:tag name="KSO_WM_UNIT_ID" val="custom222_1*i*21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"/>
  <p:tag name="KSO_WM_UNIT_ID" val="custom222_1*i*2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2"/>
  <p:tag name="KSO_WM_UNIT_ID" val="custom222_1*i*21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3"/>
  <p:tag name="KSO_WM_UNIT_ID" val="custom222_1*i*21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4"/>
  <p:tag name="KSO_WM_UNIT_ID" val="custom222_1*i*21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5"/>
  <p:tag name="KSO_WM_UNIT_ID" val="custom222_1*i*21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6"/>
  <p:tag name="KSO_WM_UNIT_ID" val="custom222_1*i*21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7"/>
  <p:tag name="KSO_WM_UNIT_ID" val="custom222_1*i*21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8"/>
  <p:tag name="KSO_WM_UNIT_ID" val="custom222_1*i*21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9"/>
  <p:tag name="KSO_WM_UNIT_ID" val="custom222_1*i*21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0"/>
  <p:tag name="KSO_WM_UNIT_ID" val="custom222_1*i*22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1"/>
  <p:tag name="KSO_WM_UNIT_ID" val="custom222_1*i*22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"/>
  <p:tag name="KSO_WM_UNIT_ID" val="custom222_1*i*2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2"/>
  <p:tag name="KSO_WM_UNIT_ID" val="custom222_1*i*22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3"/>
  <p:tag name="KSO_WM_UNIT_ID" val="custom222_1*i*22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4"/>
  <p:tag name="KSO_WM_UNIT_ID" val="custom222_1*i*22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5"/>
  <p:tag name="KSO_WM_UNIT_ID" val="custom222_1*i*22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6"/>
  <p:tag name="KSO_WM_UNIT_ID" val="custom222_1*i*22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7"/>
  <p:tag name="KSO_WM_UNIT_ID" val="custom222_1*i*22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8"/>
  <p:tag name="KSO_WM_UNIT_ID" val="custom222_1*i*22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9"/>
  <p:tag name="KSO_WM_UNIT_ID" val="custom222_1*i*22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0"/>
  <p:tag name="KSO_WM_UNIT_ID" val="custom222_1*i*23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1"/>
  <p:tag name="KSO_WM_UNIT_ID" val="custom222_1*i*23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"/>
  <p:tag name="KSO_WM_UNIT_ID" val="custom222_1*i*2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2"/>
  <p:tag name="KSO_WM_UNIT_ID" val="custom222_1*i*23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3"/>
  <p:tag name="KSO_WM_UNIT_ID" val="custom222_1*i*23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4"/>
  <p:tag name="KSO_WM_UNIT_ID" val="custom222_1*i*23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5"/>
  <p:tag name="KSO_WM_UNIT_ID" val="custom222_1*i*23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6"/>
  <p:tag name="KSO_WM_UNIT_ID" val="custom222_1*i*23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7"/>
  <p:tag name="KSO_WM_UNIT_ID" val="custom222_1*i*23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8"/>
  <p:tag name="KSO_WM_UNIT_ID" val="custom222_1*i*23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9"/>
  <p:tag name="KSO_WM_UNIT_ID" val="custom222_1*i*23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0"/>
  <p:tag name="KSO_WM_UNIT_ID" val="custom222_1*i*24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1"/>
  <p:tag name="KSO_WM_UNIT_ID" val="custom222_1*i*24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6"/>
  <p:tag name="KSO_WM_UNIT_ID" val="custom222_1*i*2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2"/>
  <p:tag name="KSO_WM_UNIT_ID" val="custom222_1*i*24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3"/>
  <p:tag name="KSO_WM_UNIT_ID" val="custom222_1*i*24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4"/>
  <p:tag name="KSO_WM_UNIT_ID" val="custom222_1*i*24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5"/>
  <p:tag name="KSO_WM_UNIT_ID" val="custom222_1*i*24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6"/>
  <p:tag name="KSO_WM_UNIT_ID" val="custom222_1*i*24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7"/>
  <p:tag name="KSO_WM_UNIT_ID" val="custom222_1*i*24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8"/>
  <p:tag name="KSO_WM_UNIT_ID" val="custom222_1*i*24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9"/>
  <p:tag name="KSO_WM_UNIT_ID" val="custom222_1*i*24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0"/>
  <p:tag name="KSO_WM_UNIT_ID" val="custom222_1*i*25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1"/>
  <p:tag name="KSO_WM_UNIT_ID" val="custom222_1*i*25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7"/>
  <p:tag name="KSO_WM_UNIT_ID" val="custom222_1*i*2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2"/>
  <p:tag name="KSO_WM_UNIT_ID" val="custom222_1*i*25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3"/>
  <p:tag name="KSO_WM_UNIT_ID" val="custom222_1*i*25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4"/>
  <p:tag name="KSO_WM_UNIT_ID" val="custom222_1*i*25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22_5*i*2"/>
  <p:tag name="KSO_WM_TEMPLATE_CATEGORY" val="custom"/>
  <p:tag name="KSO_WM_TEMPLATE_INDEX" val="222"/>
  <p:tag name="KSO_WM_UNIT_INDEX" val="2"/>
  <p:tag name="KSO_WM_UNIT_HIGHLIGHT" val="0"/>
  <p:tag name="KSO_WM_UNIT_COMPATIBLE" val="0"/>
  <p:tag name="KSO_WM_UNIT_LAYERLEVEL" val="1"/>
</p:tagLst>
</file>

<file path=ppt/tags/tag25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3"/>
  <p:tag name="KSO_WM_UNIT_LAYERLEVEL" val="1_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3"/>
</p:tagLst>
</file>

<file path=ppt/tags/tag25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4"/>
  <p:tag name="KSO_WM_UNIT_LAYERLEVEL" val="1_1"/>
  <p:tag name="KSO_WM_UNIT_LINE_FORE_SCHEMECOLOR_INDEX" val="13"/>
  <p:tag name="KSO_WM_UNIT_LINE_FILL_TYPE" val="2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4"/>
</p:tagLst>
</file>

<file path=ppt/tags/tag25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5"/>
  <p:tag name="KSO_WM_UNIT_LAYERLEVEL" val="1_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5"/>
</p:tagLst>
</file>

<file path=ppt/tags/tag25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6"/>
  <p:tag name="KSO_WM_UNIT_LAYERLEVEL" val="1_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6"/>
</p:tagLst>
</file>

<file path=ppt/tags/tag25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7"/>
  <p:tag name="KSO_WM_UNIT_LAYERLEVEL" val="1_1"/>
  <p:tag name="KSO_WM_UNIT_LINE_FORE_SCHEMECOLOR_INDEX" val="13"/>
  <p:tag name="KSO_WM_UNIT_LINE_FILL_TYPE" val="2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7"/>
</p:tagLst>
</file>

<file path=ppt/tags/tag25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8"/>
  <p:tag name="KSO_WM_UNIT_LAYERLEVEL" val="1_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8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8"/>
  <p:tag name="KSO_WM_UNIT_ID" val="custom222_1*i*2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9"/>
  <p:tag name="KSO_WM_UNIT_LAYERLEVEL" val="1_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9"/>
</p:tagLst>
</file>

<file path=ppt/tags/tag26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11"/>
  <p:tag name="KSO_WM_UNIT_LAYERLEVEL" val="1_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11"/>
</p:tagLst>
</file>

<file path=ppt/tags/tag26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2"/>
  <p:tag name="KSO_WM_UNIT_LAYERLEVEL" val="1_1"/>
  <p:tag name="KSO_WM_UNIT_LINE_FORE_SCHEMECOLOR_INDEX" val="13"/>
  <p:tag name="KSO_WM_UNIT_LINE_FILL_TYPE" val="2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2"/>
</p:tagLst>
</file>

<file path=ppt/tags/tag26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h_i*1_1_1"/>
  <p:tag name="KSO_WM_UNIT_LAYERLEVEL" val="1_1_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h_i"/>
  <p:tag name="KSO_WM_UNIT_INDEX" val="1_1_1"/>
</p:tagLst>
</file>

<file path=ppt/tags/tag26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h_i*1_2_1"/>
  <p:tag name="KSO_WM_UNIT_LAYERLEVEL" val="1_1_1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h_i"/>
  <p:tag name="KSO_WM_UNIT_INDEX" val="1_2_1"/>
</p:tagLst>
</file>

<file path=ppt/tags/tag26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h_i*1_3_1"/>
  <p:tag name="KSO_WM_UNIT_LAYERLEVEL" val="1_1_1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h_i"/>
  <p:tag name="KSO_WM_UNIT_INDEX" val="1_3_1"/>
</p:tagLst>
</file>

<file path=ppt/tags/tag26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12"/>
  <p:tag name="KSO_WM_UNIT_LAYERLEVEL" val="1_1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12"/>
</p:tagLst>
</file>

<file path=ppt/tags/tag26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ID" val="custom222_11*m_i*1_10"/>
  <p:tag name="KSO_WM_UNIT_LAYERLEVEL" val="1_1"/>
  <p:tag name="KSO_WM_UNIT_LINE_FORE_SCHEMECOLOR_INDEX" val="13"/>
  <p:tag name="KSO_WM_UNIT_LINE_FILL_TYPE" val="2"/>
  <p:tag name="KSO_WM_UNIT_USESOURCEFORMAT_APPLY" val="0"/>
  <p:tag name="KSO_WM_UNIT_HIGHLIGHT" val="0"/>
  <p:tag name="KSO_WM_UNIT_COMPATIBLE" val="0"/>
  <p:tag name="KSO_WM_DIAGRAM_GROUP_CODE" val="m1-5"/>
  <p:tag name="KSO_WM_UNIT_TYPE" val="m_i"/>
  <p:tag name="KSO_WM_UNIT_INDEX" val="1_10"/>
</p:tagLst>
</file>

<file path=ppt/tags/tag26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TYPE" val="m_h_i"/>
  <p:tag name="KSO_WM_UNIT_INDEX" val="1_4_2"/>
  <p:tag name="KSO_WM_UNIT_ID" val="custom222_10*m_h_i*1_4_2"/>
  <p:tag name="KSO_WM_UNIT_LAYERLEVEL" val="1_1_1"/>
  <p:tag name="KSO_WM_DIAGRAM_GROUP_CODE" val="m1-4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</p:tagLst>
</file>

<file path=ppt/tags/tag26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TYPE" val="m_i"/>
  <p:tag name="KSO_WM_UNIT_INDEX" val="1_11"/>
  <p:tag name="KSO_WM_UNIT_ID" val="custom222_10*m_i*1_11"/>
  <p:tag name="KSO_WM_UNIT_LAYERLEVEL" val="1_1"/>
  <p:tag name="KSO_WM_DIAGRAM_GROUP_CODE" val="m1-4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9"/>
  <p:tag name="KSO_WM_UNIT_ID" val="custom222_1*i*2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22"/>
  <p:tag name="KSO_WM_UNIT_TYPE" val="m_i"/>
  <p:tag name="KSO_WM_UNIT_INDEX" val="1_12"/>
  <p:tag name="KSO_WM_UNIT_ID" val="custom222_10*m_i*1_12"/>
  <p:tag name="KSO_WM_UNIT_LAYERLEVEL" val="1_1"/>
  <p:tag name="KSO_WM_DIAGRAM_GROUP_CODE" val="m1-4"/>
  <p:tag name="KSO_WM_UNIT_LINE_FORE_SCHEMECOLOR_INDEX" val="13"/>
  <p:tag name="KSO_WM_UNIT_LINE_FILL_TYPE" val="2"/>
  <p:tag name="KSO_WM_UNIT_USESOURCEFORMAT_APPLY" val="0"/>
  <p:tag name="KSO_WM_UNIT_HIGHLIGHT" val="0"/>
  <p:tag name="KSO_WM_UNIT_COMPATIBLE" val="0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"/>
  <p:tag name="KSO_WM_UNIT_ID" val="custom222_12*i*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"/>
  <p:tag name="KSO_WM_UNIT_ID" val="custom222_12*i*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"/>
  <p:tag name="KSO_WM_UNIT_ID" val="custom222_12*i*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TAG_VERSION" val="1.0"/>
  <p:tag name="KSO_WM_TEMPLATE_CATEGORY" val="custom"/>
  <p:tag name="KSO_WM_TEMPLATE_INDEX" val="222"/>
</p:tagLst>
</file>

<file path=ppt/tags/tag275.xml><?xml version="1.0" encoding="utf-8"?>
<p:tagLst xmlns:p="http://schemas.openxmlformats.org/presentationml/2006/main">
  <p:tag name="KSO_WM_TAG_VERSION" val="1.0"/>
  <p:tag name="KSO_WM_TEMPLATE_CATEGORY" val="custom"/>
  <p:tag name="KSO_WM_TEMPLATE_INDEX" val="222"/>
</p:tagLst>
</file>

<file path=ppt/tags/tag276.xml><?xml version="1.0" encoding="utf-8"?>
<p:tagLst xmlns:p="http://schemas.openxmlformats.org/presentationml/2006/main">
  <p:tag name="KSO_WM_TEMPLATE_THUMBS_INDEX" val="1、2、3、4、5、6、9、14、18、22、23、24、25"/>
  <p:tag name="KSO_WM_TAG_VERSION" val="1.0"/>
  <p:tag name="KSO_WM_BEAUTIFY_FLAG" val="#wm#"/>
  <p:tag name="KSO_WM_TEMPLATE_CATEGORY" val="custom"/>
  <p:tag name="KSO_WM_TEMPLATE_INDEX" val="222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"/>
  <p:tag name="KSO_WM_UNIT_ID" val="custom222_1*i*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"/>
  <p:tag name="KSO_WM_UNIT_ID" val="custom222_1*i*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"/>
  <p:tag name="KSO_WM_UNIT_ID" val="custom222_1*i*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0"/>
  <p:tag name="KSO_WM_UNIT_ID" val="custom222_1*i*3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"/>
  <p:tag name="KSO_WM_UNIT_ID" val="custom222_1*i*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"/>
  <p:tag name="KSO_WM_UNIT_ID" val="custom222_1*i*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"/>
  <p:tag name="KSO_WM_UNIT_ID" val="custom222_1*i*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"/>
  <p:tag name="KSO_WM_UNIT_ID" val="custom222_1*i*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"/>
  <p:tag name="KSO_WM_UNIT_ID" val="custom222_1*i*1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"/>
  <p:tag name="KSO_WM_UNIT_ID" val="custom222_1*i*1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"/>
  <p:tag name="KSO_WM_UNIT_ID" val="custom222_1*i*1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"/>
  <p:tag name="KSO_WM_UNIT_ID" val="custom222_1*i*1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"/>
  <p:tag name="KSO_WM_UNIT_ID" val="custom222_1*i*1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"/>
  <p:tag name="KSO_WM_UNIT_ID" val="custom222_1*i*1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1"/>
  <p:tag name="KSO_WM_UNIT_ID" val="custom222_1*i*3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"/>
  <p:tag name="KSO_WM_UNIT_ID" val="custom222_1*i*1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"/>
  <p:tag name="KSO_WM_UNIT_ID" val="custom222_1*i*1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"/>
  <p:tag name="KSO_WM_UNIT_ID" val="custom222_1*i*1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"/>
  <p:tag name="KSO_WM_UNIT_ID" val="custom222_1*i*1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"/>
  <p:tag name="KSO_WM_UNIT_ID" val="custom222_1*i*2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"/>
  <p:tag name="KSO_WM_UNIT_ID" val="custom222_1*i*2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"/>
  <p:tag name="KSO_WM_UNIT_ID" val="custom222_1*i*2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"/>
  <p:tag name="KSO_WM_UNIT_ID" val="custom222_1*i*2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"/>
  <p:tag name="KSO_WM_UNIT_ID" val="custom222_1*i*2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"/>
  <p:tag name="KSO_WM_UNIT_ID" val="custom222_1*i*2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"/>
  <p:tag name="KSO_WM_UNIT_ID" val="custom222_1*i*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2"/>
  <p:tag name="KSO_WM_UNIT_ID" val="custom222_1*i*3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6"/>
  <p:tag name="KSO_WM_UNIT_ID" val="custom222_1*i*2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7"/>
  <p:tag name="KSO_WM_UNIT_ID" val="custom222_1*i*2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8"/>
  <p:tag name="KSO_WM_UNIT_ID" val="custom222_1*i*2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9"/>
  <p:tag name="KSO_WM_UNIT_ID" val="custom222_1*i*2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0"/>
  <p:tag name="KSO_WM_UNIT_ID" val="custom222_1*i*3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1"/>
  <p:tag name="KSO_WM_UNIT_ID" val="custom222_1*i*3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2"/>
  <p:tag name="KSO_WM_UNIT_ID" val="custom222_1*i*3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3"/>
  <p:tag name="KSO_WM_UNIT_ID" val="custom222_1*i*3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4"/>
  <p:tag name="KSO_WM_UNIT_ID" val="custom222_1*i*3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5"/>
  <p:tag name="KSO_WM_UNIT_ID" val="custom222_1*i*3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3"/>
  <p:tag name="KSO_WM_UNIT_ID" val="custom222_1*i*3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6"/>
  <p:tag name="KSO_WM_UNIT_ID" val="custom222_1*i*3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7"/>
  <p:tag name="KSO_WM_UNIT_ID" val="custom222_1*i*3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8"/>
  <p:tag name="KSO_WM_UNIT_ID" val="custom222_1*i*3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9"/>
  <p:tag name="KSO_WM_UNIT_ID" val="custom222_1*i*3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0"/>
  <p:tag name="KSO_WM_UNIT_ID" val="custom222_1*i*4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1"/>
  <p:tag name="KSO_WM_UNIT_ID" val="custom222_1*i*4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2"/>
  <p:tag name="KSO_WM_UNIT_ID" val="custom222_1*i*4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3"/>
  <p:tag name="KSO_WM_UNIT_ID" val="custom222_1*i*4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4"/>
  <p:tag name="KSO_WM_UNIT_ID" val="custom222_1*i*4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5"/>
  <p:tag name="KSO_WM_UNIT_ID" val="custom222_1*i*4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4"/>
  <p:tag name="KSO_WM_UNIT_ID" val="custom222_1*i*3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6"/>
  <p:tag name="KSO_WM_UNIT_ID" val="custom222_1*i*4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7"/>
  <p:tag name="KSO_WM_UNIT_ID" val="custom222_1*i*4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8"/>
  <p:tag name="KSO_WM_UNIT_ID" val="custom222_1*i*4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9"/>
  <p:tag name="KSO_WM_UNIT_ID" val="custom222_1*i*4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0"/>
  <p:tag name="KSO_WM_UNIT_ID" val="custom222_1*i*5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1"/>
  <p:tag name="KSO_WM_UNIT_ID" val="custom222_1*i*5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2"/>
  <p:tag name="KSO_WM_UNIT_ID" val="custom222_1*i*5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3"/>
  <p:tag name="KSO_WM_UNIT_ID" val="custom222_1*i*5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4"/>
  <p:tag name="KSO_WM_UNIT_ID" val="custom222_1*i*5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5"/>
  <p:tag name="KSO_WM_UNIT_ID" val="custom222_1*i*5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5"/>
  <p:tag name="KSO_WM_UNIT_ID" val="custom222_1*i*3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6"/>
  <p:tag name="KSO_WM_UNIT_ID" val="custom222_1*i*5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7"/>
  <p:tag name="KSO_WM_UNIT_ID" val="custom222_1*i*5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8"/>
  <p:tag name="KSO_WM_UNIT_ID" val="custom222_1*i*5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9"/>
  <p:tag name="KSO_WM_UNIT_ID" val="custom222_1*i*5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0"/>
  <p:tag name="KSO_WM_UNIT_ID" val="custom222_1*i*6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1"/>
  <p:tag name="KSO_WM_UNIT_ID" val="custom222_1*i*6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2"/>
  <p:tag name="KSO_WM_UNIT_ID" val="custom222_1*i*6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3"/>
  <p:tag name="KSO_WM_UNIT_ID" val="custom222_1*i*6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4"/>
  <p:tag name="KSO_WM_UNIT_ID" val="custom222_1*i*6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5"/>
  <p:tag name="KSO_WM_UNIT_ID" val="custom222_1*i*6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6"/>
  <p:tag name="KSO_WM_UNIT_ID" val="custom222_1*i*3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6"/>
  <p:tag name="KSO_WM_UNIT_ID" val="custom222_1*i*6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7"/>
  <p:tag name="KSO_WM_UNIT_ID" val="custom222_1*i*6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8"/>
  <p:tag name="KSO_WM_UNIT_ID" val="custom222_1*i*6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9"/>
  <p:tag name="KSO_WM_UNIT_ID" val="custom222_1*i*6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0"/>
  <p:tag name="KSO_WM_UNIT_ID" val="custom222_1*i*7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1"/>
  <p:tag name="KSO_WM_UNIT_ID" val="custom222_1*i*7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2"/>
  <p:tag name="KSO_WM_UNIT_ID" val="custom222_1*i*7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3"/>
  <p:tag name="KSO_WM_UNIT_ID" val="custom222_1*i*7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4"/>
  <p:tag name="KSO_WM_UNIT_ID" val="custom222_1*i*7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5"/>
  <p:tag name="KSO_WM_UNIT_ID" val="custom222_1*i*7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7"/>
  <p:tag name="KSO_WM_UNIT_ID" val="custom222_1*i*3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6"/>
  <p:tag name="KSO_WM_UNIT_ID" val="custom222_1*i*7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7"/>
  <p:tag name="KSO_WM_UNIT_ID" val="custom222_1*i*7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8"/>
  <p:tag name="KSO_WM_UNIT_ID" val="custom222_1*i*7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9"/>
  <p:tag name="KSO_WM_UNIT_ID" val="custom222_1*i*7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0"/>
  <p:tag name="KSO_WM_UNIT_ID" val="custom222_1*i*8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1"/>
  <p:tag name="KSO_WM_UNIT_ID" val="custom222_1*i*8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2"/>
  <p:tag name="KSO_WM_UNIT_ID" val="custom222_1*i*8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3"/>
  <p:tag name="KSO_WM_UNIT_ID" val="custom222_1*i*8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4"/>
  <p:tag name="KSO_WM_UNIT_ID" val="custom222_1*i*8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5"/>
  <p:tag name="KSO_WM_UNIT_ID" val="custom222_1*i*8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8"/>
  <p:tag name="KSO_WM_UNIT_ID" val="custom222_1*i*3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6"/>
  <p:tag name="KSO_WM_UNIT_ID" val="custom222_1*i*8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7"/>
  <p:tag name="KSO_WM_UNIT_ID" val="custom222_1*i*8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8"/>
  <p:tag name="KSO_WM_UNIT_ID" val="custom222_1*i*8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9"/>
  <p:tag name="KSO_WM_UNIT_ID" val="custom222_1*i*8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0"/>
  <p:tag name="KSO_WM_UNIT_ID" val="custom222_1*i*9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1"/>
  <p:tag name="KSO_WM_UNIT_ID" val="custom222_1*i*9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2"/>
  <p:tag name="KSO_WM_UNIT_ID" val="custom222_1*i*9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3"/>
  <p:tag name="KSO_WM_UNIT_ID" val="custom222_1*i*9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4"/>
  <p:tag name="KSO_WM_UNIT_ID" val="custom222_1*i*9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5"/>
  <p:tag name="KSO_WM_UNIT_ID" val="custom222_1*i*9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9"/>
  <p:tag name="KSO_WM_UNIT_ID" val="custom222_1*i*3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6"/>
  <p:tag name="KSO_WM_UNIT_ID" val="custom222_1*i*9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7"/>
  <p:tag name="KSO_WM_UNIT_ID" val="custom222_1*i*9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8"/>
  <p:tag name="KSO_WM_UNIT_ID" val="custom222_1*i*9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9"/>
  <p:tag name="KSO_WM_UNIT_ID" val="custom222_1*i*9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0"/>
  <p:tag name="KSO_WM_UNIT_ID" val="custom222_1*i*10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1"/>
  <p:tag name="KSO_WM_UNIT_ID" val="custom222_1*i*10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2"/>
  <p:tag name="KSO_WM_UNIT_ID" val="custom222_1*i*10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3"/>
  <p:tag name="KSO_WM_UNIT_ID" val="custom222_1*i*10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4"/>
  <p:tag name="KSO_WM_UNIT_ID" val="custom222_1*i*10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5"/>
  <p:tag name="KSO_WM_UNIT_ID" val="custom222_1*i*10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0"/>
  <p:tag name="KSO_WM_UNIT_ID" val="custom222_1*i*4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6"/>
  <p:tag name="KSO_WM_UNIT_ID" val="custom222_1*i*10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7"/>
  <p:tag name="KSO_WM_UNIT_ID" val="custom222_1*i*10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8"/>
  <p:tag name="KSO_WM_UNIT_ID" val="custom222_1*i*10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9"/>
  <p:tag name="KSO_WM_UNIT_ID" val="custom222_1*i*10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0"/>
  <p:tag name="KSO_WM_UNIT_ID" val="custom222_1*i*11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1"/>
  <p:tag name="KSO_WM_UNIT_ID" val="custom222_1*i*11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2"/>
  <p:tag name="KSO_WM_UNIT_ID" val="custom222_1*i*11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3"/>
  <p:tag name="KSO_WM_UNIT_ID" val="custom222_1*i*11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4"/>
  <p:tag name="KSO_WM_UNIT_ID" val="custom222_1*i*11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5"/>
  <p:tag name="KSO_WM_UNIT_ID" val="custom222_1*i*11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1"/>
  <p:tag name="KSO_WM_UNIT_ID" val="custom222_1*i*4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6"/>
  <p:tag name="KSO_WM_UNIT_ID" val="custom222_1*i*11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7"/>
  <p:tag name="KSO_WM_UNIT_ID" val="custom222_1*i*11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8"/>
  <p:tag name="KSO_WM_UNIT_ID" val="custom222_1*i*11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9"/>
  <p:tag name="KSO_WM_UNIT_ID" val="custom222_1*i*11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0"/>
  <p:tag name="KSO_WM_UNIT_ID" val="custom222_1*i*12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1"/>
  <p:tag name="KSO_WM_UNIT_ID" val="custom222_1*i*12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2"/>
  <p:tag name="KSO_WM_UNIT_ID" val="custom222_1*i*12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3"/>
  <p:tag name="KSO_WM_UNIT_ID" val="custom222_1*i*12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4"/>
  <p:tag name="KSO_WM_UNIT_ID" val="custom222_1*i*12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5"/>
  <p:tag name="KSO_WM_UNIT_ID" val="custom222_1*i*12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"/>
  <p:tag name="KSO_WM_UNIT_ID" val="custom222_1*i*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2"/>
  <p:tag name="KSO_WM_UNIT_ID" val="custom222_1*i*4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6"/>
  <p:tag name="KSO_WM_UNIT_ID" val="custom222_1*i*12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7"/>
  <p:tag name="KSO_WM_UNIT_ID" val="custom222_1*i*12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8"/>
  <p:tag name="KSO_WM_UNIT_ID" val="custom222_1*i*12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29"/>
  <p:tag name="KSO_WM_UNIT_ID" val="custom222_1*i*12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0"/>
  <p:tag name="KSO_WM_UNIT_ID" val="custom222_1*i*13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1"/>
  <p:tag name="KSO_WM_UNIT_ID" val="custom222_1*i*13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2"/>
  <p:tag name="KSO_WM_UNIT_ID" val="custom222_1*i*13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3"/>
  <p:tag name="KSO_WM_UNIT_ID" val="custom222_1*i*13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4"/>
  <p:tag name="KSO_WM_UNIT_ID" val="custom222_1*i*13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5"/>
  <p:tag name="KSO_WM_UNIT_ID" val="custom222_1*i*13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3"/>
  <p:tag name="KSO_WM_UNIT_ID" val="custom222_1*i*4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6"/>
  <p:tag name="KSO_WM_UNIT_ID" val="custom222_1*i*13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7"/>
  <p:tag name="KSO_WM_UNIT_ID" val="custom222_1*i*13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8"/>
  <p:tag name="KSO_WM_UNIT_ID" val="custom222_1*i*13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39"/>
  <p:tag name="KSO_WM_UNIT_ID" val="custom222_1*i*13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0"/>
  <p:tag name="KSO_WM_UNIT_ID" val="custom222_1*i*14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1"/>
  <p:tag name="KSO_WM_UNIT_ID" val="custom222_1*i*14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2"/>
  <p:tag name="KSO_WM_UNIT_ID" val="custom222_1*i*14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3"/>
  <p:tag name="KSO_WM_UNIT_ID" val="custom222_1*i*14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4"/>
  <p:tag name="KSO_WM_UNIT_ID" val="custom222_1*i*14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5"/>
  <p:tag name="KSO_WM_UNIT_ID" val="custom222_1*i*14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4"/>
  <p:tag name="KSO_WM_UNIT_ID" val="custom222_1*i*4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6"/>
  <p:tag name="KSO_WM_UNIT_ID" val="custom222_1*i*14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7"/>
  <p:tag name="KSO_WM_UNIT_ID" val="custom222_1*i*14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8"/>
  <p:tag name="KSO_WM_UNIT_ID" val="custom222_1*i*14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49"/>
  <p:tag name="KSO_WM_UNIT_ID" val="custom222_1*i*14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0"/>
  <p:tag name="KSO_WM_UNIT_ID" val="custom222_1*i*15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1"/>
  <p:tag name="KSO_WM_UNIT_ID" val="custom222_1*i*15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2"/>
  <p:tag name="KSO_WM_UNIT_ID" val="custom222_1*i*15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3"/>
  <p:tag name="KSO_WM_UNIT_ID" val="custom222_1*i*15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4"/>
  <p:tag name="KSO_WM_UNIT_ID" val="custom222_1*i*15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5"/>
  <p:tag name="KSO_WM_UNIT_ID" val="custom222_1*i*15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5"/>
  <p:tag name="KSO_WM_UNIT_ID" val="custom222_1*i*4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6"/>
  <p:tag name="KSO_WM_UNIT_ID" val="custom222_1*i*15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7"/>
  <p:tag name="KSO_WM_UNIT_ID" val="custom222_1*i*15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8"/>
  <p:tag name="KSO_WM_UNIT_ID" val="custom222_1*i*15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59"/>
  <p:tag name="KSO_WM_UNIT_ID" val="custom222_1*i*15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0"/>
  <p:tag name="KSO_WM_UNIT_ID" val="custom222_1*i*16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1"/>
  <p:tag name="KSO_WM_UNIT_ID" val="custom222_1*i*16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2"/>
  <p:tag name="KSO_WM_UNIT_ID" val="custom222_1*i*16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3"/>
  <p:tag name="KSO_WM_UNIT_ID" val="custom222_1*i*16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4"/>
  <p:tag name="KSO_WM_UNIT_ID" val="custom222_1*i*16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5"/>
  <p:tag name="KSO_WM_UNIT_ID" val="custom222_1*i*16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6"/>
  <p:tag name="KSO_WM_UNIT_ID" val="custom222_1*i*4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6"/>
  <p:tag name="KSO_WM_UNIT_ID" val="custom222_1*i*16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7"/>
  <p:tag name="KSO_WM_UNIT_ID" val="custom222_1*i*16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8"/>
  <p:tag name="KSO_WM_UNIT_ID" val="custom222_1*i*16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69"/>
  <p:tag name="KSO_WM_UNIT_ID" val="custom222_1*i*16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0"/>
  <p:tag name="KSO_WM_UNIT_ID" val="custom222_1*i*17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1"/>
  <p:tag name="KSO_WM_UNIT_ID" val="custom222_1*i*17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2"/>
  <p:tag name="KSO_WM_UNIT_ID" val="custom222_1*i*17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3"/>
  <p:tag name="KSO_WM_UNIT_ID" val="custom222_1*i*17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4"/>
  <p:tag name="KSO_WM_UNIT_ID" val="custom222_1*i*17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5"/>
  <p:tag name="KSO_WM_UNIT_ID" val="custom222_1*i*17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7"/>
  <p:tag name="KSO_WM_UNIT_ID" val="custom222_1*i*4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6"/>
  <p:tag name="KSO_WM_UNIT_ID" val="custom222_1*i*17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7"/>
  <p:tag name="KSO_WM_UNIT_ID" val="custom222_1*i*17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8"/>
  <p:tag name="KSO_WM_UNIT_ID" val="custom222_1*i*17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79"/>
  <p:tag name="KSO_WM_UNIT_ID" val="custom222_1*i*17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0"/>
  <p:tag name="KSO_WM_UNIT_ID" val="custom222_1*i*18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1"/>
  <p:tag name="KSO_WM_UNIT_ID" val="custom222_1*i*18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2"/>
  <p:tag name="KSO_WM_UNIT_ID" val="custom222_1*i*18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3"/>
  <p:tag name="KSO_WM_UNIT_ID" val="custom222_1*i*18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4"/>
  <p:tag name="KSO_WM_UNIT_ID" val="custom222_1*i*18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5"/>
  <p:tag name="KSO_WM_UNIT_ID" val="custom222_1*i*18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8"/>
  <p:tag name="KSO_WM_UNIT_ID" val="custom222_1*i*4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6"/>
  <p:tag name="KSO_WM_UNIT_ID" val="custom222_1*i*18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7"/>
  <p:tag name="KSO_WM_UNIT_ID" val="custom222_1*i*18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8"/>
  <p:tag name="KSO_WM_UNIT_ID" val="custom222_1*i*18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89"/>
  <p:tag name="KSO_WM_UNIT_ID" val="custom222_1*i*18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0"/>
  <p:tag name="KSO_WM_UNIT_ID" val="custom222_1*i*19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1"/>
  <p:tag name="KSO_WM_UNIT_ID" val="custom222_1*i*19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2"/>
  <p:tag name="KSO_WM_UNIT_ID" val="custom222_1*i*19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3"/>
  <p:tag name="KSO_WM_UNIT_ID" val="custom222_1*i*19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4"/>
  <p:tag name="KSO_WM_UNIT_ID" val="custom222_1*i*19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5"/>
  <p:tag name="KSO_WM_UNIT_ID" val="custom222_1*i*19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9"/>
  <p:tag name="KSO_WM_UNIT_ID" val="custom222_1*i*4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6"/>
  <p:tag name="KSO_WM_UNIT_ID" val="custom222_1*i*19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7"/>
  <p:tag name="KSO_WM_UNIT_ID" val="custom222_1*i*19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8"/>
  <p:tag name="KSO_WM_UNIT_ID" val="custom222_1*i*19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99"/>
  <p:tag name="KSO_WM_UNIT_ID" val="custom222_1*i*19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0"/>
  <p:tag name="KSO_WM_UNIT_ID" val="custom222_1*i*20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1"/>
  <p:tag name="KSO_WM_UNIT_ID" val="custom222_1*i*20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2"/>
  <p:tag name="KSO_WM_UNIT_ID" val="custom222_1*i*20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3"/>
  <p:tag name="KSO_WM_UNIT_ID" val="custom222_1*i*20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4"/>
  <p:tag name="KSO_WM_UNIT_ID" val="custom222_1*i*20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5"/>
  <p:tag name="KSO_WM_UNIT_ID" val="custom222_1*i*20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0"/>
  <p:tag name="KSO_WM_UNIT_ID" val="custom222_1*i*5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6"/>
  <p:tag name="KSO_WM_UNIT_ID" val="custom222_1*i*20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7"/>
  <p:tag name="KSO_WM_UNIT_ID" val="custom222_1*i*20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8"/>
  <p:tag name="KSO_WM_UNIT_ID" val="custom222_1*i*20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09"/>
  <p:tag name="KSO_WM_UNIT_ID" val="custom222_1*i*20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0"/>
  <p:tag name="KSO_WM_UNIT_ID" val="custom222_1*i*21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1"/>
  <p:tag name="KSO_WM_UNIT_ID" val="custom222_1*i*21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2"/>
  <p:tag name="KSO_WM_UNIT_ID" val="custom222_1*i*21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3"/>
  <p:tag name="KSO_WM_UNIT_ID" val="custom222_1*i*21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4"/>
  <p:tag name="KSO_WM_UNIT_ID" val="custom222_1*i*21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5"/>
  <p:tag name="KSO_WM_UNIT_ID" val="custom222_1*i*21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1"/>
  <p:tag name="KSO_WM_UNIT_ID" val="custom222_1*i*5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6"/>
  <p:tag name="KSO_WM_UNIT_ID" val="custom222_1*i*21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7"/>
  <p:tag name="KSO_WM_UNIT_ID" val="custom222_1*i*21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8"/>
  <p:tag name="KSO_WM_UNIT_ID" val="custom222_1*i*21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19"/>
  <p:tag name="KSO_WM_UNIT_ID" val="custom222_1*i*21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0"/>
  <p:tag name="KSO_WM_UNIT_ID" val="custom222_1*i*22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1"/>
  <p:tag name="KSO_WM_UNIT_ID" val="custom222_1*i*22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2"/>
  <p:tag name="KSO_WM_UNIT_ID" val="custom222_1*i*22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3"/>
  <p:tag name="KSO_WM_UNIT_ID" val="custom222_1*i*22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4"/>
  <p:tag name="KSO_WM_UNIT_ID" val="custom222_1*i*22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5"/>
  <p:tag name="KSO_WM_UNIT_ID" val="custom222_1*i*22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"/>
  <p:tag name="KSO_WM_UNIT_ID" val="custom222_1*i*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2"/>
  <p:tag name="KSO_WM_UNIT_ID" val="custom222_1*i*5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6"/>
  <p:tag name="KSO_WM_UNIT_ID" val="custom222_1*i*22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7"/>
  <p:tag name="KSO_WM_UNIT_ID" val="custom222_1*i*22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8"/>
  <p:tag name="KSO_WM_UNIT_ID" val="custom222_1*i*22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29"/>
  <p:tag name="KSO_WM_UNIT_ID" val="custom222_1*i*22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0"/>
  <p:tag name="KSO_WM_UNIT_ID" val="custom222_1*i*23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1"/>
  <p:tag name="KSO_WM_UNIT_ID" val="custom222_1*i*23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2"/>
  <p:tag name="KSO_WM_UNIT_ID" val="custom222_1*i*23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3"/>
  <p:tag name="KSO_WM_UNIT_ID" val="custom222_1*i*23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4"/>
  <p:tag name="KSO_WM_UNIT_ID" val="custom222_1*i*23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5"/>
  <p:tag name="KSO_WM_UNIT_ID" val="custom222_1*i*23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3"/>
  <p:tag name="KSO_WM_UNIT_ID" val="custom222_1*i*5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6"/>
  <p:tag name="KSO_WM_UNIT_ID" val="custom222_1*i*23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7"/>
  <p:tag name="KSO_WM_UNIT_ID" val="custom222_1*i*23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8"/>
  <p:tag name="KSO_WM_UNIT_ID" val="custom222_1*i*23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39"/>
  <p:tag name="KSO_WM_UNIT_ID" val="custom222_1*i*23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0"/>
  <p:tag name="KSO_WM_UNIT_ID" val="custom222_1*i*24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1"/>
  <p:tag name="KSO_WM_UNIT_ID" val="custom222_1*i*24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2"/>
  <p:tag name="KSO_WM_UNIT_ID" val="custom222_1*i*24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3"/>
  <p:tag name="KSO_WM_UNIT_ID" val="custom222_1*i*24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4"/>
  <p:tag name="KSO_WM_UNIT_ID" val="custom222_1*i*24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5"/>
  <p:tag name="KSO_WM_UNIT_ID" val="custom222_1*i*24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4"/>
  <p:tag name="KSO_WM_UNIT_ID" val="custom222_1*i*5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6"/>
  <p:tag name="KSO_WM_UNIT_ID" val="custom222_1*i*24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7"/>
  <p:tag name="KSO_WM_UNIT_ID" val="custom222_1*i*24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8"/>
  <p:tag name="KSO_WM_UNIT_ID" val="custom222_1*i*24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49"/>
  <p:tag name="KSO_WM_UNIT_ID" val="custom222_1*i*24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0"/>
  <p:tag name="KSO_WM_UNIT_ID" val="custom222_1*i*25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1"/>
  <p:tag name="KSO_WM_UNIT_ID" val="custom222_1*i*25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2"/>
  <p:tag name="KSO_WM_UNIT_ID" val="custom222_1*i*25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3"/>
  <p:tag name="KSO_WM_UNIT_ID" val="custom222_1*i*25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54"/>
  <p:tag name="KSO_WM_UNIT_ID" val="custom222_1*i*25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5"/>
  <p:tag name="KSO_WM_UNIT_ID" val="custom222_1*i*5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983"/>
  <p:tag name="KSO_WM_TEMPLATE_THUMBS_INDEX" val="1、9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983_1*a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PRESET_TEXT" val="单击添加文档标题"/>
</p:tagLst>
</file>

<file path=ppt/tags/tag533.xml><?xml version="1.0" encoding="utf-8"?>
<p:tagLst xmlns:p="http://schemas.openxmlformats.org/presentationml/2006/main"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30983_1*f*2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SUBTYPE" val="g"/>
  <p:tag name="KSO_WM_UNIT_PRESET_TEXT" val="YOUR LOGO"/>
</p:tagLst>
</file>

<file path=ppt/tags/tag534.xml><?xml version="1.0" encoding="utf-8"?>
<p:tagLst xmlns:p="http://schemas.openxmlformats.org/presentationml/2006/main">
  <p:tag name="KSO_WM_SLIDE_ID" val="custom20230983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0983"/>
  <p:tag name="KSO_WM_SLIDE_LAYOUT" val="a_b_f"/>
  <p:tag name="KSO_WM_SLIDE_LAYOUT_CNT" val="1_1_2"/>
  <p:tag name="KSO_WM_SLIDE_TYPE" val="title"/>
  <p:tag name="KSO_WM_SLIDE_SUBTYPE" val="pureTxt"/>
  <p:tag name="KSO_WM_TEMPLATE_THUMBS_INDEX" val="1、9"/>
</p:tagLst>
</file>

<file path=ppt/tags/tag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983_4*a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目录"/>
</p:tagLst>
</file>

<file path=ppt/tags/tag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983_4*l_h_i*1_1_2"/>
  <p:tag name="KSO_WM_TEMPLATE_CATEGORY" val="custom"/>
  <p:tag name="KSO_WM_TEMPLATE_INDEX" val="2023098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4.2,&quot;width&quot;:480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0983_4*l_h_a*1_1_1"/>
  <p:tag name="KSO_WM_TEMPLATE_CATEGORY" val="custom"/>
  <p:tag name="KSO_WM_TEMPLATE_INDEX" val="2023098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424.2,&quot;width&quot;:480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983_4*l_h_i*1_2_2"/>
  <p:tag name="KSO_WM_TEMPLATE_CATEGORY" val="custom"/>
  <p:tag name="KSO_WM_TEMPLATE_INDEX" val="2023098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4.2,&quot;width&quot;:480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0983_4*l_h_a*1_2_1"/>
  <p:tag name="KSO_WM_TEMPLATE_CATEGORY" val="custom"/>
  <p:tag name="KSO_WM_TEMPLATE_INDEX" val="2023098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424.2,&quot;width&quot;:480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6"/>
  <p:tag name="KSO_WM_UNIT_ID" val="custom222_1*i*5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983_4*l_h_i*1_3_2"/>
  <p:tag name="KSO_WM_TEMPLATE_CATEGORY" val="custom"/>
  <p:tag name="KSO_WM_TEMPLATE_INDEX" val="2023098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4.2,&quot;width&quot;:480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0983_4*l_h_a*1_3_1"/>
  <p:tag name="KSO_WM_TEMPLATE_CATEGORY" val="custom"/>
  <p:tag name="KSO_WM_TEMPLATE_INDEX" val="2023098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424.2,&quot;width&quot;:480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983_4*l_h_i*1_4_2"/>
  <p:tag name="KSO_WM_TEMPLATE_CATEGORY" val="custom"/>
  <p:tag name="KSO_WM_TEMPLATE_INDEX" val="2023098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4.2,&quot;width&quot;:480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0983_4*l_h_a*1_4_1"/>
  <p:tag name="KSO_WM_TEMPLATE_CATEGORY" val="custom"/>
  <p:tag name="KSO_WM_TEMPLATE_INDEX" val="2023098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424.2,&quot;width&quot;:480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983_4*l_h_i*1_2_2"/>
  <p:tag name="KSO_WM_TEMPLATE_CATEGORY" val="custom"/>
  <p:tag name="KSO_WM_TEMPLATE_INDEX" val="2023098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4.2,&quot;width&quot;:480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5.xml><?xml version="1.0" encoding="utf-8"?>
<p:tagLst xmlns:p="http://schemas.openxmlformats.org/presentationml/2006/main">
  <p:tag name="KSO_WM_SLIDE_ID" val="custom20230983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0983"/>
  <p:tag name="KSO_WM_SLIDE_LAYOUT" val="a_b_l"/>
  <p:tag name="KSO_WM_SLIDE_LAYOUT_CNT" val="1_1_1"/>
  <p:tag name="KSO_WM_SLIDE_TYPE" val="contents"/>
  <p:tag name="KSO_WM_SLIDE_SUBTYPE" val="diag"/>
  <p:tag name="KSO_WM_DIAGRAM_GROUP_CODE" val="l1-1"/>
  <p:tag name="KSO_WM_SLIDE_DIAGTYPE" val="l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983_7*a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单击添加章节标题"/>
</p:tagLst>
</file>

<file path=ppt/tags/tag547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83_7*e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PART01"/>
</p:tagLst>
</file>

<file path=ppt/tags/tag548.xml><?xml version="1.0" encoding="utf-8"?>
<p:tagLst xmlns:p="http://schemas.openxmlformats.org/presentationml/2006/main">
  <p:tag name="KSO_WM_SLIDE_ID" val="custom20230983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983"/>
  <p:tag name="KSO_WM_SLIDE_TYPE" val="sectionTitle"/>
  <p:tag name="KSO_WM_SLIDE_SUBTYPE" val="pureTxt"/>
  <p:tag name="KSO_WM_SLIDE_LAYOUT" val="a_e"/>
  <p:tag name="KSO_WM_SLIDE_LAYOUT_CNT" val="1_1"/>
</p:tagLst>
</file>

<file path=ppt/tags/tag549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7"/>
  <p:tag name="KSO_WM_UNIT_ID" val="custom222_1*i*5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8"/>
  <p:tag name="KSO_WM_UNIT_ID" val="custom222_1*i*5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983_7*a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单击添加章节标题"/>
</p:tagLst>
</file>

<file path=ppt/tags/tag566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83_7*e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PART01"/>
</p:tagLst>
</file>

<file path=ppt/tags/tag567.xml><?xml version="1.0" encoding="utf-8"?>
<p:tagLst xmlns:p="http://schemas.openxmlformats.org/presentationml/2006/main">
  <p:tag name="KSO_WM_SLIDE_ID" val="custom20230983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983"/>
  <p:tag name="KSO_WM_SLIDE_TYPE" val="sectionTitle"/>
  <p:tag name="KSO_WM_SLIDE_SUBTYPE" val="pureTxt"/>
  <p:tag name="KSO_WM_SLIDE_LAYOUT" val="a_e"/>
  <p:tag name="KSO_WM_SLIDE_LAYOUT_CNT" val="1_1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59"/>
  <p:tag name="KSO_WM_UNIT_ID" val="custom222_1*i*5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983_7*a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单击添加章节标题"/>
</p:tagLst>
</file>

<file path=ppt/tags/tag57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83_7*e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PART01"/>
</p:tagLst>
</file>

<file path=ppt/tags/tag579.xml><?xml version="1.0" encoding="utf-8"?>
<p:tagLst xmlns:p="http://schemas.openxmlformats.org/presentationml/2006/main">
  <p:tag name="KSO_WM_SLIDE_ID" val="custom20230983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983"/>
  <p:tag name="KSO_WM_SLIDE_TYPE" val="sectionTitle"/>
  <p:tag name="KSO_WM_SLIDE_SUBTYPE" val="pureTxt"/>
  <p:tag name="KSO_WM_SLIDE_LAYOUT" val="a_e"/>
  <p:tag name="KSO_WM_SLIDE_LAYOUT_CNT" val="1_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0"/>
  <p:tag name="KSO_WM_UNIT_ID" val="custom222_1*i*6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1"/>
  <p:tag name="KSO_WM_UNIT_ID" val="custom222_1*i*6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"/>
  <p:tag name="KSO_WM_UNIT_ID" val="custom222_1*i*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2"/>
  <p:tag name="KSO_WM_UNIT_ID" val="custom222_1*i*6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3"/>
  <p:tag name="KSO_WM_UNIT_ID" val="custom222_1*i*6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4"/>
  <p:tag name="KSO_WM_UNIT_ID" val="custom222_1*i*6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5"/>
  <p:tag name="KSO_WM_UNIT_ID" val="custom222_1*i*6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6"/>
  <p:tag name="KSO_WM_UNIT_ID" val="custom222_1*i*6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7"/>
  <p:tag name="KSO_WM_UNIT_ID" val="custom222_1*i*6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983_7*a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单击添加章节标题"/>
</p:tagLst>
</file>

<file path=ppt/tags/tag657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83_7*e*1"/>
  <p:tag name="KSO_WM_TEMPLATE_CATEGORY" val="custom"/>
  <p:tag name="KSO_WM_TEMPLATE_INDEX" val="20230983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PART01"/>
</p:tagLst>
</file>

<file path=ppt/tags/tag658.xml><?xml version="1.0" encoding="utf-8"?>
<p:tagLst xmlns:p="http://schemas.openxmlformats.org/presentationml/2006/main">
  <p:tag name="KSO_WM_SLIDE_ID" val="custom20230983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983"/>
  <p:tag name="KSO_WM_SLIDE_TYPE" val="sectionTitle"/>
  <p:tag name="KSO_WM_SLIDE_SUBTYPE" val="pureTxt"/>
  <p:tag name="KSO_WM_SLIDE_LAYOUT" val="a_e"/>
  <p:tag name="KSO_WM_SLIDE_LAYOUT_CNT" val="1_1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8"/>
  <p:tag name="KSO_WM_UNIT_ID" val="custom222_1*i*6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69"/>
  <p:tag name="KSO_WM_UNIT_ID" val="custom222_1*i*6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0"/>
  <p:tag name="KSO_WM_UNIT_ID" val="custom222_1*i*7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1"/>
  <p:tag name="KSO_WM_UNIT_ID" val="custom222_1*i*7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93.xml><?xml version="1.0" encoding="utf-8"?>
<p:tagLst xmlns:p="http://schemas.openxmlformats.org/presentationml/2006/main">
  <p:tag name="KSO_WM_BEAUTIFY_FLAG" val=""/>
</p:tagLst>
</file>

<file path=ppt/tags/tag694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97.xml><?xml version="1.0" encoding="utf-8"?>
<p:tagLst xmlns:p="http://schemas.openxmlformats.org/presentationml/2006/main">
  <p:tag name="KSO_WM_BEAUTIFY_FLAG" val=""/>
</p:tagLst>
</file>

<file path=ppt/tags/tag698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69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"/>
  <p:tag name="KSO_WM_UNIT_ID" val="custom222_1*i*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2"/>
  <p:tag name="KSO_WM_UNIT_ID" val="custom222_1*i*7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701.xml><?xml version="1.0" encoding="utf-8"?>
<p:tagLst xmlns:p="http://schemas.openxmlformats.org/presentationml/2006/main">
  <p:tag name="KSO_WM_BEAUTIFY_FLAG" val=""/>
</p:tagLst>
</file>

<file path=ppt/tags/tag702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3"/>
</p:tagLst>
</file>

<file path=ppt/tags/tag703.xml><?xml version="1.0" encoding="utf-8"?>
<p:tagLst xmlns:p="http://schemas.openxmlformats.org/presentationml/2006/main">
  <p:tag name="COMMONDATA" val="eyJoZGlkIjoiZWQ1NWJjNzIxZTJmMDM3ZWNmYmJlM2I4YmVkMGI2MjMifQ=="/>
  <p:tag name="commondata" val="eyJoZGlkIjoiOTY2YTQ5YzczNWQ0YzY5NDY4ZjdjMjRhNGYwNjkzOWUifQ==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3"/>
  <p:tag name="KSO_WM_UNIT_ID" val="custom222_1*i*7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4"/>
  <p:tag name="KSO_WM_UNIT_ID" val="custom222_1*i*7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5"/>
  <p:tag name="KSO_WM_UNIT_ID" val="custom222_1*i*7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6"/>
  <p:tag name="KSO_WM_UNIT_ID" val="custom222_1*i*7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7"/>
  <p:tag name="KSO_WM_UNIT_ID" val="custom222_1*i*7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8"/>
  <p:tag name="KSO_WM_UNIT_ID" val="custom222_1*i*7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79"/>
  <p:tag name="KSO_WM_UNIT_ID" val="custom222_1*i*7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0"/>
  <p:tag name="KSO_WM_UNIT_ID" val="custom222_1*i*8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1"/>
  <p:tag name="KSO_WM_UNIT_ID" val="custom222_1*i*8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"/>
  <p:tag name="KSO_WM_UNIT_ID" val="custom222_1*i*1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2"/>
  <p:tag name="KSO_WM_UNIT_ID" val="custom222_1*i*8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3"/>
  <p:tag name="KSO_WM_UNIT_ID" val="custom222_1*i*8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4"/>
  <p:tag name="KSO_WM_UNIT_ID" val="custom222_1*i*8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5"/>
  <p:tag name="KSO_WM_UNIT_ID" val="custom222_1*i*8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6"/>
  <p:tag name="KSO_WM_UNIT_ID" val="custom222_1*i*8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7"/>
  <p:tag name="KSO_WM_UNIT_ID" val="custom222_1*i*8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8"/>
  <p:tag name="KSO_WM_UNIT_ID" val="custom222_1*i*8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89"/>
  <p:tag name="KSO_WM_UNIT_ID" val="custom222_1*i*8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0"/>
  <p:tag name="KSO_WM_UNIT_ID" val="custom222_1*i*9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1"/>
  <p:tag name="KSO_WM_UNIT_ID" val="custom222_1*i*9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1"/>
  <p:tag name="KSO_WM_UNIT_ID" val="custom222_1*i*1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2"/>
  <p:tag name="KSO_WM_UNIT_ID" val="custom222_1*i*92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3"/>
  <p:tag name="KSO_WM_UNIT_ID" val="custom222_1*i*93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4"/>
  <p:tag name="KSO_WM_UNIT_ID" val="custom222_1*i*94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5"/>
  <p:tag name="KSO_WM_UNIT_ID" val="custom222_1*i*95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6"/>
  <p:tag name="KSO_WM_UNIT_ID" val="custom222_1*i*96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7"/>
  <p:tag name="KSO_WM_UNIT_ID" val="custom222_1*i*97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8"/>
  <p:tag name="KSO_WM_UNIT_ID" val="custom222_1*i*98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99"/>
  <p:tag name="KSO_WM_UNIT_ID" val="custom222_1*i*99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0"/>
  <p:tag name="KSO_WM_UNIT_ID" val="custom222_1*i*100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01"/>
  <p:tag name="KSO_WM_UNIT_ID" val="custom222_1*i*101"/>
  <p:tag name="KSO_WM_TEMPLATE_CATEGORY" val="custom"/>
  <p:tag name="KSO_WM_TEMPLATE_INDEX" val="222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party culture 2">
  <a:themeElements>
    <a:clrScheme name="20180710">
      <a:dk1>
        <a:srgbClr val="2C2C2C"/>
      </a:dk1>
      <a:lt1>
        <a:srgbClr val="FFFFFF"/>
      </a:lt1>
      <a:dk2>
        <a:srgbClr val="4C4C4C"/>
      </a:dk2>
      <a:lt2>
        <a:srgbClr val="BFBFBF"/>
      </a:lt2>
      <a:accent1>
        <a:srgbClr val="C11723"/>
      </a:accent1>
      <a:accent2>
        <a:srgbClr val="FBEB19"/>
      </a:accent2>
      <a:accent3>
        <a:srgbClr val="9E1B12"/>
      </a:accent3>
      <a:accent4>
        <a:srgbClr val="F37A07"/>
      </a:accent4>
      <a:accent5>
        <a:srgbClr val="EE2630"/>
      </a:accent5>
      <a:accent6>
        <a:srgbClr val="969291"/>
      </a:accent6>
      <a:hlink>
        <a:srgbClr val="C00000"/>
      </a:hlink>
      <a:folHlink>
        <a:srgbClr val="954F72"/>
      </a:folHlink>
    </a:clrScheme>
    <a:fontScheme name="kzpc23rn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1844</Words>
  <Application>WPS 演示</Application>
  <PresentationFormat>宽屏</PresentationFormat>
  <Paragraphs>206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8" baseType="lpstr">
      <vt:lpstr>Arial</vt:lpstr>
      <vt:lpstr>宋体</vt:lpstr>
      <vt:lpstr>Wingdings</vt:lpstr>
      <vt:lpstr>微软雅黑</vt:lpstr>
      <vt:lpstr>黑体</vt:lpstr>
      <vt:lpstr>Arial Unicode MS</vt:lpstr>
      <vt:lpstr>等线</vt:lpstr>
      <vt:lpstr>Calibri</vt:lpstr>
      <vt:lpstr>party culture 2</vt:lpstr>
      <vt:lpstr>中国福利彩票实体店 空间设计规范手册</vt:lpstr>
      <vt:lpstr>目录</vt:lpstr>
      <vt:lpstr>空间设计规范说明</vt:lpstr>
      <vt:lpstr>空间设计规范说明</vt:lpstr>
      <vt:lpstr>实体店店型分类说明</vt:lpstr>
      <vt:lpstr>实体店LOGO应用规范</vt:lpstr>
      <vt:lpstr>必选项目和效果图</vt:lpstr>
      <vt:lpstr>PowerPoint 演示文稿</vt:lpstr>
      <vt:lpstr>效果图</vt:lpstr>
      <vt:lpstr>设计规范要求</vt:lpstr>
      <vt:lpstr>室外规范——铝塑板+发光字</vt:lpstr>
      <vt:lpstr>PowerPoint 演示文稿</vt:lpstr>
      <vt:lpstr>PowerPoint 演示文稿</vt:lpstr>
      <vt:lpstr>室外规范——营业时间牌二选一</vt:lpstr>
      <vt:lpstr>室内规范——背景墙材质二选一</vt:lpstr>
      <vt:lpstr>室内规范——背景墙和体验区规范</vt:lpstr>
      <vt:lpstr>室内规范——背景墙和体验区规范</vt:lpstr>
      <vt:lpstr>室内规范——背景墙和体验区规范</vt:lpstr>
      <vt:lpstr>室内规范——体验区开奖号码表</vt:lpstr>
      <vt:lpstr>开奖公告栏、走势图</vt:lpstr>
      <vt:lpstr>室内规范——服务台展示组合柜</vt:lpstr>
      <vt:lpstr>室内规范——配套独立桌</vt:lpstr>
      <vt:lpstr>室内规范——品牌警示语标牌</vt:lpstr>
      <vt:lpstr>室内规范——顶面规范(材质规范说明)</vt:lpstr>
      <vt:lpstr>室内规范——顶面规范(施工规范说明)</vt:lpstr>
      <vt:lpstr>室内规范——地面材质规范</vt:lpstr>
      <vt:lpstr>室内规范——消防设备放置要求</vt:lpstr>
      <vt:lpstr>制作规范尺寸图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单击此处添加文档标题</dc:title>
  <dc:creator>O365</dc:creator>
  <cp:lastModifiedBy>邝钊鸿</cp:lastModifiedBy>
  <cp:revision>267</cp:revision>
  <dcterms:created xsi:type="dcterms:W3CDTF">2023-07-18T08:08:00Z</dcterms:created>
  <dcterms:modified xsi:type="dcterms:W3CDTF">2025-02-06T07:12:07Z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F28CEB668C9F487993123EA7ABB9ECF1</vt:lpwstr>
  </property>
  <property fmtid="{D5CDD505-2E9C-101B-9397-08002B2CF9AE}" pid="3" name="KSOProductBuildVer">
    <vt:lpwstr>2052-12.1.0.18276</vt:lpwstr>
  </property>
</Properties>
</file>